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charts/chart14.xml" ContentType="application/vnd.openxmlformats-officedocument.drawingml.chart+xml"/>
  <Override PartName="/ppt/charts/style14.xml" ContentType="application/vnd.ms-office.chartstyle+xml"/>
  <Override PartName="/ppt/charts/colors14.xml" ContentType="application/vnd.ms-office.chartcolorstyl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charts/chart15.xml" ContentType="application/vnd.openxmlformats-officedocument.drawingml.chart+xml"/>
  <Override PartName="/ppt/charts/style15.xml" ContentType="application/vnd.ms-office.chartstyle+xml"/>
  <Override PartName="/ppt/charts/colors15.xml" ContentType="application/vnd.ms-office.chartcolorstyl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charts/chart16.xml" ContentType="application/vnd.openxmlformats-officedocument.drawingml.chart+xml"/>
  <Override PartName="/ppt/charts/style16.xml" ContentType="application/vnd.ms-office.chartstyle+xml"/>
  <Override PartName="/ppt/charts/colors16.xml" ContentType="application/vnd.ms-office.chartcolorstyle+xml"/>
  <Override PartName="/ppt/drawings/drawing1.xml" ContentType="application/vnd.openxmlformats-officedocument.drawingml.chartshapes+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charts/chart17.xml" ContentType="application/vnd.openxmlformats-officedocument.drawingml.chart+xml"/>
  <Override PartName="/ppt/charts/style17.xml" ContentType="application/vnd.ms-office.chartstyle+xml"/>
  <Override PartName="/ppt/charts/colors17.xml" ContentType="application/vnd.ms-office.chartcolorstyle+xml"/>
  <Override PartName="/ppt/theme/themeOverride1.xml" ContentType="application/vnd.openxmlformats-officedocument.themeOverride+xml"/>
  <Override PartName="/ppt/notesSlides/notesSlide85.xml" ContentType="application/vnd.openxmlformats-officedocument.presentationml.notesSlide+xml"/>
  <Override PartName="/ppt/charts/chart18.xml" ContentType="application/vnd.openxmlformats-officedocument.drawingml.chart+xml"/>
  <Override PartName="/ppt/charts/style18.xml" ContentType="application/vnd.ms-office.chartstyle+xml"/>
  <Override PartName="/ppt/charts/colors18.xml" ContentType="application/vnd.ms-office.chartcolorstyle+xml"/>
  <Override PartName="/ppt/theme/themeOverride2.xml" ContentType="application/vnd.openxmlformats-officedocument.themeOverr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charts/chart19.xml" ContentType="application/vnd.openxmlformats-officedocument.drawingml.chart+xml"/>
  <Override PartName="/ppt/charts/style19.xml" ContentType="application/vnd.ms-office.chartstyle+xml"/>
  <Override PartName="/ppt/charts/colors19.xml" ContentType="application/vnd.ms-office.chartcolorstyl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0"/>
  </p:notesMasterIdLst>
  <p:handoutMasterIdLst>
    <p:handoutMasterId r:id="rId111"/>
  </p:handoutMasterIdLst>
  <p:sldIdLst>
    <p:sldId id="263" r:id="rId2"/>
    <p:sldId id="257" r:id="rId3"/>
    <p:sldId id="258" r:id="rId4"/>
    <p:sldId id="265" r:id="rId5"/>
    <p:sldId id="266" r:id="rId6"/>
    <p:sldId id="406" r:id="rId7"/>
    <p:sldId id="435" r:id="rId8"/>
    <p:sldId id="436" r:id="rId9"/>
    <p:sldId id="407" r:id="rId10"/>
    <p:sldId id="408" r:id="rId11"/>
    <p:sldId id="409" r:id="rId12"/>
    <p:sldId id="410" r:id="rId13"/>
    <p:sldId id="411" r:id="rId14"/>
    <p:sldId id="412" r:id="rId15"/>
    <p:sldId id="413" r:id="rId16"/>
    <p:sldId id="414" r:id="rId17"/>
    <p:sldId id="478" r:id="rId18"/>
    <p:sldId id="415" r:id="rId19"/>
    <p:sldId id="416" r:id="rId20"/>
    <p:sldId id="417" r:id="rId21"/>
    <p:sldId id="418" r:id="rId22"/>
    <p:sldId id="419" r:id="rId23"/>
    <p:sldId id="420" r:id="rId24"/>
    <p:sldId id="421" r:id="rId25"/>
    <p:sldId id="422" r:id="rId26"/>
    <p:sldId id="426" r:id="rId27"/>
    <p:sldId id="427" r:id="rId28"/>
    <p:sldId id="428" r:id="rId29"/>
    <p:sldId id="429" r:id="rId30"/>
    <p:sldId id="430" r:id="rId31"/>
    <p:sldId id="431" r:id="rId32"/>
    <p:sldId id="432" r:id="rId33"/>
    <p:sldId id="433" r:id="rId34"/>
    <p:sldId id="434" r:id="rId35"/>
    <p:sldId id="296" r:id="rId36"/>
    <p:sldId id="337" r:id="rId37"/>
    <p:sldId id="297" r:id="rId38"/>
    <p:sldId id="424" r:id="rId39"/>
    <p:sldId id="404" r:id="rId40"/>
    <p:sldId id="473" r:id="rId41"/>
    <p:sldId id="472" r:id="rId42"/>
    <p:sldId id="474" r:id="rId43"/>
    <p:sldId id="405" r:id="rId44"/>
    <p:sldId id="437" r:id="rId45"/>
    <p:sldId id="438" r:id="rId46"/>
    <p:sldId id="439" r:id="rId47"/>
    <p:sldId id="440" r:id="rId48"/>
    <p:sldId id="441" r:id="rId49"/>
    <p:sldId id="442" r:id="rId50"/>
    <p:sldId id="443" r:id="rId51"/>
    <p:sldId id="444" r:id="rId52"/>
    <p:sldId id="480" r:id="rId53"/>
    <p:sldId id="481" r:id="rId54"/>
    <p:sldId id="479" r:id="rId55"/>
    <p:sldId id="445" r:id="rId56"/>
    <p:sldId id="446" r:id="rId57"/>
    <p:sldId id="447" r:id="rId58"/>
    <p:sldId id="448" r:id="rId59"/>
    <p:sldId id="449" r:id="rId60"/>
    <p:sldId id="450" r:id="rId61"/>
    <p:sldId id="451" r:id="rId62"/>
    <p:sldId id="452" r:id="rId63"/>
    <p:sldId id="469" r:id="rId64"/>
    <p:sldId id="453" r:id="rId65"/>
    <p:sldId id="454" r:id="rId66"/>
    <p:sldId id="455" r:id="rId67"/>
    <p:sldId id="456" r:id="rId68"/>
    <p:sldId id="457" r:id="rId69"/>
    <p:sldId id="458" r:id="rId70"/>
    <p:sldId id="309" r:id="rId71"/>
    <p:sldId id="468" r:id="rId72"/>
    <p:sldId id="470" r:id="rId73"/>
    <p:sldId id="471" r:id="rId74"/>
    <p:sldId id="310" r:id="rId75"/>
    <p:sldId id="313" r:id="rId76"/>
    <p:sldId id="403" r:id="rId77"/>
    <p:sldId id="321" r:id="rId78"/>
    <p:sldId id="322" r:id="rId79"/>
    <p:sldId id="323" r:id="rId80"/>
    <p:sldId id="324" r:id="rId81"/>
    <p:sldId id="475" r:id="rId82"/>
    <p:sldId id="325" r:id="rId83"/>
    <p:sldId id="459" r:id="rId84"/>
    <p:sldId id="460" r:id="rId85"/>
    <p:sldId id="461" r:id="rId86"/>
    <p:sldId id="462" r:id="rId87"/>
    <p:sldId id="463" r:id="rId88"/>
    <p:sldId id="476" r:id="rId89"/>
    <p:sldId id="477" r:id="rId90"/>
    <p:sldId id="348" r:id="rId91"/>
    <p:sldId id="334" r:id="rId92"/>
    <p:sldId id="267" r:id="rId93"/>
    <p:sldId id="274" r:id="rId94"/>
    <p:sldId id="275" r:id="rId95"/>
    <p:sldId id="276" r:id="rId96"/>
    <p:sldId id="277" r:id="rId97"/>
    <p:sldId id="278" r:id="rId98"/>
    <p:sldId id="282" r:id="rId99"/>
    <p:sldId id="279" r:id="rId100"/>
    <p:sldId id="336" r:id="rId101"/>
    <p:sldId id="464" r:id="rId102"/>
    <p:sldId id="484" r:id="rId103"/>
    <p:sldId id="482" r:id="rId104"/>
    <p:sldId id="465" r:id="rId105"/>
    <p:sldId id="346" r:id="rId106"/>
    <p:sldId id="466" r:id="rId107"/>
    <p:sldId id="467" r:id="rId108"/>
    <p:sldId id="269" r:id="rId109"/>
  </p:sldIdLst>
  <p:sldSz cx="12192000" cy="6858000"/>
  <p:notesSz cx="7104063" cy="102346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7C80"/>
    <a:srgbClr val="FF3300"/>
    <a:srgbClr val="CC3300"/>
    <a:srgbClr val="FFFF66"/>
    <a:srgbClr val="ED7D31"/>
    <a:srgbClr val="EAEFF7"/>
    <a:srgbClr val="E7E6E6"/>
    <a:srgbClr val="542708"/>
    <a:srgbClr val="70330A"/>
    <a:srgbClr val="74350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7291" autoAdjust="0"/>
  </p:normalViewPr>
  <p:slideViewPr>
    <p:cSldViewPr snapToGrid="0">
      <p:cViewPr varScale="1">
        <p:scale>
          <a:sx n="58" d="100"/>
          <a:sy n="58" d="100"/>
        </p:scale>
        <p:origin x="868" y="32"/>
      </p:cViewPr>
      <p:guideLst>
        <p:guide orient="horz" pos="2160"/>
        <p:guide pos="3840"/>
      </p:guideLst>
    </p:cSldViewPr>
  </p:slideViewPr>
  <p:notesTextViewPr>
    <p:cViewPr>
      <p:scale>
        <a:sx n="1" d="1"/>
        <a:sy n="1" d="1"/>
      </p:scale>
      <p:origin x="0" y="0"/>
    </p:cViewPr>
  </p:notesTextViewPr>
  <p:sorterViewPr>
    <p:cViewPr>
      <p:scale>
        <a:sx n="40" d="100"/>
        <a:sy n="4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presProps" Target="pres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viewProps" Target="view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notesMaster" Target="notesMasters/notesMaster1.xml"/><Relationship Id="rId115"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handoutMaster" Target="handoutMasters/handoutMaster1.xml"/></Relationships>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Worksheet9.xlsx"/><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package" Target="../embeddings/Microsoft_Excel_Worksheet10.xlsx"/><Relationship Id="rId2" Type="http://schemas.microsoft.com/office/2011/relationships/chartColorStyle" Target="colors11.xml"/><Relationship Id="rId1" Type="http://schemas.microsoft.com/office/2011/relationships/chartStyle" Target="style11.xml"/></Relationships>
</file>

<file path=ppt/charts/_rels/chart12.xml.rels><?xml version="1.0" encoding="UTF-8" standalone="yes"?>
<Relationships xmlns="http://schemas.openxmlformats.org/package/2006/relationships"><Relationship Id="rId3" Type="http://schemas.openxmlformats.org/officeDocument/2006/relationships/package" Target="../embeddings/Microsoft_Excel_Worksheet11.xlsx"/><Relationship Id="rId2" Type="http://schemas.microsoft.com/office/2011/relationships/chartColorStyle" Target="colors12.xml"/><Relationship Id="rId1" Type="http://schemas.microsoft.com/office/2011/relationships/chartStyle" Target="style12.xml"/></Relationships>
</file>

<file path=ppt/charts/_rels/chart13.xml.rels><?xml version="1.0" encoding="UTF-8" standalone="yes"?>
<Relationships xmlns="http://schemas.openxmlformats.org/package/2006/relationships"><Relationship Id="rId3" Type="http://schemas.openxmlformats.org/officeDocument/2006/relationships/package" Target="../embeddings/Microsoft_Excel_Worksheet12.xlsx"/><Relationship Id="rId2" Type="http://schemas.microsoft.com/office/2011/relationships/chartColorStyle" Target="colors13.xml"/><Relationship Id="rId1" Type="http://schemas.microsoft.com/office/2011/relationships/chartStyle" Target="style13.xml"/></Relationships>
</file>

<file path=ppt/charts/_rels/chart14.xml.rels><?xml version="1.0" encoding="UTF-8" standalone="yes"?>
<Relationships xmlns="http://schemas.openxmlformats.org/package/2006/relationships"><Relationship Id="rId3" Type="http://schemas.openxmlformats.org/officeDocument/2006/relationships/package" Target="../embeddings/Microsoft_Excel_Worksheet13.xlsx"/><Relationship Id="rId2" Type="http://schemas.microsoft.com/office/2011/relationships/chartColorStyle" Target="colors14.xml"/><Relationship Id="rId1" Type="http://schemas.microsoft.com/office/2011/relationships/chartStyle" Target="style14.xml"/></Relationships>
</file>

<file path=ppt/charts/_rels/chart15.xml.rels><?xml version="1.0" encoding="UTF-8" standalone="yes"?>
<Relationships xmlns="http://schemas.openxmlformats.org/package/2006/relationships"><Relationship Id="rId3" Type="http://schemas.openxmlformats.org/officeDocument/2006/relationships/package" Target="../embeddings/Microsoft_Excel_Worksheet14.xlsx"/><Relationship Id="rId2" Type="http://schemas.microsoft.com/office/2011/relationships/chartColorStyle" Target="colors15.xml"/><Relationship Id="rId1" Type="http://schemas.microsoft.com/office/2011/relationships/chartStyle" Target="style15.xml"/></Relationships>
</file>

<file path=ppt/charts/_rels/chart16.xml.rels><?xml version="1.0" encoding="UTF-8" standalone="yes"?>
<Relationships xmlns="http://schemas.openxmlformats.org/package/2006/relationships"><Relationship Id="rId3" Type="http://schemas.openxmlformats.org/officeDocument/2006/relationships/package" Target="../embeddings/Microsoft_Excel_Worksheet15.xlsx"/><Relationship Id="rId2" Type="http://schemas.microsoft.com/office/2011/relationships/chartColorStyle" Target="colors16.xml"/><Relationship Id="rId1" Type="http://schemas.microsoft.com/office/2011/relationships/chartStyle" Target="style16.xml"/><Relationship Id="rId4" Type="http://schemas.openxmlformats.org/officeDocument/2006/relationships/chartUserShapes" Target="../drawings/drawing1.xml"/></Relationships>
</file>

<file path=ppt/charts/_rels/chart17.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7.xml"/><Relationship Id="rId1" Type="http://schemas.microsoft.com/office/2011/relationships/chartStyle" Target="style17.xml"/><Relationship Id="rId4" Type="http://schemas.openxmlformats.org/officeDocument/2006/relationships/package" Target="../embeddings/Microsoft_Excel_Worksheet16.xlsx"/></Relationships>
</file>

<file path=ppt/charts/_rels/chart18.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18.xml"/><Relationship Id="rId1" Type="http://schemas.microsoft.com/office/2011/relationships/chartStyle" Target="style18.xml"/><Relationship Id="rId4" Type="http://schemas.openxmlformats.org/officeDocument/2006/relationships/package" Target="../embeddings/Microsoft_Excel_Worksheet17.xlsx"/></Relationships>
</file>

<file path=ppt/charts/_rels/chart19.xml.rels><?xml version="1.0" encoding="UTF-8" standalone="yes"?>
<Relationships xmlns="http://schemas.openxmlformats.org/package/2006/relationships"><Relationship Id="rId3" Type="http://schemas.openxmlformats.org/officeDocument/2006/relationships/package" Target="../embeddings/Microsoft_Excel_Worksheet18.xlsx"/><Relationship Id="rId2" Type="http://schemas.microsoft.com/office/2011/relationships/chartColorStyle" Target="colors19.xml"/><Relationship Id="rId1" Type="http://schemas.microsoft.com/office/2011/relationships/chartStyle" Target="style19.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dPt>
            <c:idx val="0"/>
            <c:bubble3D val="0"/>
            <c:spPr>
              <a:solidFill>
                <a:schemeClr val="accent1"/>
              </a:solidFill>
              <a:ln w="19050">
                <a:solidFill>
                  <a:schemeClr val="lt1"/>
                </a:solidFill>
              </a:ln>
              <a:effectLst/>
            </c:spPr>
            <c:extLst xmlns:c16r2="http://schemas.microsoft.com/office/drawing/2015/06/chart">
              <c:ext xmlns:c16="http://schemas.microsoft.com/office/drawing/2014/chart" uri="{C3380CC4-5D6E-409C-BE32-E72D297353CC}">
                <c16:uniqueId val="{00000001-D2B4-47FB-AFF6-5AFE1672181D}"/>
              </c:ext>
            </c:extLst>
          </c:dPt>
          <c:dPt>
            <c:idx val="1"/>
            <c:bubble3D val="0"/>
            <c:spPr>
              <a:solidFill>
                <a:schemeClr val="accent2"/>
              </a:solidFill>
              <a:ln w="19050">
                <a:solidFill>
                  <a:schemeClr val="lt1"/>
                </a:solidFill>
              </a:ln>
              <a:effectLst/>
            </c:spPr>
            <c:extLst xmlns:c16r2="http://schemas.microsoft.com/office/drawing/2015/06/chart">
              <c:ext xmlns:c16="http://schemas.microsoft.com/office/drawing/2014/chart" uri="{C3380CC4-5D6E-409C-BE32-E72D297353CC}">
                <c16:uniqueId val="{00000003-D2B4-47FB-AFF6-5AFE1672181D}"/>
              </c:ext>
            </c:extLst>
          </c:dPt>
          <c:dPt>
            <c:idx val="2"/>
            <c:bubble3D val="0"/>
            <c:spPr>
              <a:solidFill>
                <a:schemeClr val="accent3"/>
              </a:solidFill>
              <a:ln w="19050">
                <a:solidFill>
                  <a:schemeClr val="lt1"/>
                </a:solidFill>
              </a:ln>
              <a:effectLst/>
            </c:spPr>
            <c:extLst xmlns:c16r2="http://schemas.microsoft.com/office/drawing/2015/06/chart">
              <c:ext xmlns:c16="http://schemas.microsoft.com/office/drawing/2014/chart" uri="{C3380CC4-5D6E-409C-BE32-E72D297353CC}">
                <c16:uniqueId val="{00000005-D2B4-47FB-AFF6-5AFE1672181D}"/>
              </c:ext>
            </c:extLst>
          </c:dPt>
          <c:dPt>
            <c:idx val="3"/>
            <c:bubble3D val="0"/>
            <c:spPr>
              <a:solidFill>
                <a:schemeClr val="accent4"/>
              </a:solidFill>
              <a:ln w="19050">
                <a:solidFill>
                  <a:schemeClr val="lt1"/>
                </a:solidFill>
              </a:ln>
              <a:effectLst/>
            </c:spPr>
            <c:extLst xmlns:c16r2="http://schemas.microsoft.com/office/drawing/2015/06/chart">
              <c:ext xmlns:c16="http://schemas.microsoft.com/office/drawing/2014/chart" uri="{C3380CC4-5D6E-409C-BE32-E72D297353CC}">
                <c16:uniqueId val="{00000007-D2B4-47FB-AFF6-5AFE1672181D}"/>
              </c:ext>
            </c:extLst>
          </c:dPt>
          <c:dPt>
            <c:idx val="4"/>
            <c:bubble3D val="0"/>
            <c:spPr>
              <a:solidFill>
                <a:schemeClr val="accent5"/>
              </a:solidFill>
              <a:ln w="19050">
                <a:solidFill>
                  <a:schemeClr val="lt1"/>
                </a:solidFill>
              </a:ln>
              <a:effectLst/>
            </c:spPr>
            <c:extLst xmlns:c16r2="http://schemas.microsoft.com/office/drawing/2015/06/chart">
              <c:ext xmlns:c16="http://schemas.microsoft.com/office/drawing/2014/chart" uri="{C3380CC4-5D6E-409C-BE32-E72D297353CC}">
                <c16:uniqueId val="{00000009-D2B4-47FB-AFF6-5AFE1672181D}"/>
              </c:ext>
            </c:extLst>
          </c:dPt>
          <c:cat>
            <c:strRef>
              <c:f>Sheet1!$A$1:$A$5</c:f>
              <c:strCache>
                <c:ptCount val="5"/>
                <c:pt idx="0">
                  <c:v>Polling Center Security</c:v>
                </c:pt>
                <c:pt idx="1">
                  <c:v>Mobile Patrol </c:v>
                </c:pt>
                <c:pt idx="2">
                  <c:v>Area Security</c:v>
                </c:pt>
                <c:pt idx="3">
                  <c:v>COMELEC Checkpoint</c:v>
                </c:pt>
                <c:pt idx="4">
                  <c:v>Other Election Related Activity</c:v>
                </c:pt>
              </c:strCache>
            </c:strRef>
          </c:cat>
          <c:val>
            <c:numRef>
              <c:f>Sheet1!$B$1:$B$5</c:f>
              <c:numCache>
                <c:formatCode>General</c:formatCode>
                <c:ptCount val="5"/>
                <c:pt idx="0">
                  <c:v>2</c:v>
                </c:pt>
                <c:pt idx="1">
                  <c:v>10</c:v>
                </c:pt>
                <c:pt idx="2">
                  <c:v>10</c:v>
                </c:pt>
                <c:pt idx="3">
                  <c:v>3</c:v>
                </c:pt>
                <c:pt idx="4">
                  <c:v>1</c:v>
                </c:pt>
              </c:numCache>
            </c:numRef>
          </c:val>
          <c:extLst xmlns:c16r2="http://schemas.microsoft.com/office/drawing/2015/06/chart">
            <c:ext xmlns:c16="http://schemas.microsoft.com/office/drawing/2014/chart" uri="{C3380CC4-5D6E-409C-BE32-E72D297353CC}">
              <c16:uniqueId val="{0000000A-D2B4-47FB-AFF6-5AFE1672181D}"/>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doughnutChart>
        <c:varyColors val="1"/>
        <c:ser>
          <c:idx val="0"/>
          <c:order val="0"/>
          <c:tx>
            <c:strRef>
              <c:f>Sheet1!$B$1</c:f>
              <c:strCache>
                <c:ptCount val="1"/>
                <c:pt idx="0">
                  <c:v>2022</c:v>
                </c:pt>
              </c:strCache>
            </c:strRef>
          </c:tx>
          <c:dPt>
            <c:idx val="0"/>
            <c:bubble3D val="0"/>
            <c:spPr>
              <a:solidFill>
                <a:schemeClr val="accent1"/>
              </a:solidFill>
              <a:ln w="19050">
                <a:solidFill>
                  <a:schemeClr val="lt1"/>
                </a:solidFill>
              </a:ln>
              <a:effectLst/>
            </c:spPr>
            <c:extLst xmlns:c16r2="http://schemas.microsoft.com/office/drawing/2015/06/chart">
              <c:ext xmlns:c16="http://schemas.microsoft.com/office/drawing/2014/chart" uri="{C3380CC4-5D6E-409C-BE32-E72D297353CC}">
                <c16:uniqueId val="{00000001-56A4-44A0-A687-AC3E2807AF65}"/>
              </c:ext>
            </c:extLst>
          </c:dPt>
          <c:dPt>
            <c:idx val="1"/>
            <c:bubble3D val="0"/>
            <c:spPr>
              <a:solidFill>
                <a:schemeClr val="accent2"/>
              </a:solidFill>
              <a:ln w="19050">
                <a:solidFill>
                  <a:schemeClr val="lt1"/>
                </a:solidFill>
              </a:ln>
              <a:effectLst/>
            </c:spPr>
            <c:extLst xmlns:c16r2="http://schemas.microsoft.com/office/drawing/2015/06/chart">
              <c:ext xmlns:c16="http://schemas.microsoft.com/office/drawing/2014/chart" uri="{C3380CC4-5D6E-409C-BE32-E72D297353CC}">
                <c16:uniqueId val="{00000003-56A4-44A0-A687-AC3E2807AF65}"/>
              </c:ext>
            </c:extLst>
          </c:dPt>
          <c:dLbls>
            <c:dLbl>
              <c:idx val="0"/>
              <c:layout>
                <c:manualLayout>
                  <c:x val="-3.1054859590038758E-2"/>
                  <c:y val="-0.2212745057568847"/>
                </c:manualLayout>
              </c:layout>
              <c:tx>
                <c:rich>
                  <a:bodyPr rot="0" spcFirstLastPara="1" vertOverflow="ellipsis" vert="horz" wrap="square" lIns="38100" tIns="19050" rIns="38100" bIns="19050" anchor="ctr" anchorCtr="1">
                    <a:spAutoFit/>
                  </a:bodyPr>
                  <a:lstStyle/>
                  <a:p>
                    <a:pPr>
                      <a:defRPr sz="2800" b="0" i="0" u="none" strike="noStrike" kern="1200" baseline="0">
                        <a:ln>
                          <a:solidFill>
                            <a:sysClr val="windowText" lastClr="000000"/>
                          </a:solidFill>
                        </a:ln>
                        <a:solidFill>
                          <a:schemeClr val="bg1">
                            <a:lumMod val="50000"/>
                          </a:schemeClr>
                        </a:solidFill>
                        <a:latin typeface="+mn-lt"/>
                        <a:ea typeface="+mn-ea"/>
                        <a:cs typeface="+mn-cs"/>
                      </a:defRPr>
                    </a:pPr>
                    <a:fld id="{64BBA71F-50D4-494F-94CC-98FF197627B0}" type="CELLRANGE">
                      <a:rPr lang="en-US" sz="2800" dirty="0">
                        <a:ln>
                          <a:solidFill>
                            <a:sysClr val="windowText" lastClr="000000"/>
                          </a:solidFill>
                        </a:ln>
                        <a:solidFill>
                          <a:schemeClr val="bg1">
                            <a:lumMod val="50000"/>
                          </a:schemeClr>
                        </a:solidFill>
                      </a:rPr>
                      <a:pPr>
                        <a:defRPr sz="2800">
                          <a:ln>
                            <a:solidFill>
                              <a:sysClr val="windowText" lastClr="000000"/>
                            </a:solidFill>
                          </a:ln>
                          <a:solidFill>
                            <a:schemeClr val="bg1">
                              <a:lumMod val="50000"/>
                            </a:schemeClr>
                          </a:solidFill>
                        </a:defRPr>
                      </a:pPr>
                      <a:t>[CELLRANGE]</a:t>
                    </a:fld>
                    <a:endParaRPr lang="en-US"/>
                  </a:p>
                </c:rich>
              </c:tx>
              <c:spPr>
                <a:noFill/>
                <a:ln>
                  <a:noFill/>
                </a:ln>
                <a:effectLst/>
              </c:spPr>
              <c:txPr>
                <a:bodyPr rot="0" spcFirstLastPara="1" vertOverflow="ellipsis" vert="horz" wrap="square" lIns="38100" tIns="19050" rIns="38100" bIns="19050" anchor="ctr" anchorCtr="1">
                  <a:spAutoFit/>
                </a:bodyPr>
                <a:lstStyle/>
                <a:p>
                  <a:pPr>
                    <a:defRPr sz="2800" b="0" i="0" u="none" strike="noStrike" kern="1200" baseline="0">
                      <a:ln>
                        <a:solidFill>
                          <a:sysClr val="windowText" lastClr="000000"/>
                        </a:solidFill>
                      </a:ln>
                      <a:solidFill>
                        <a:schemeClr val="bg1">
                          <a:lumMod val="50000"/>
                        </a:schemeClr>
                      </a:solidFill>
                      <a:latin typeface="+mn-lt"/>
                      <a:ea typeface="+mn-ea"/>
                      <a:cs typeface="+mn-cs"/>
                    </a:defRPr>
                  </a:pPr>
                  <a:endParaRPr lang="en-US"/>
                </a:p>
              </c:txPr>
              <c:showLegendKey val="0"/>
              <c:showVal val="0"/>
              <c:showCatName val="0"/>
              <c:showSerName val="0"/>
              <c:showPercent val="0"/>
              <c:showBubbleSize val="0"/>
              <c:extLst xmlns:c16r2="http://schemas.microsoft.com/office/drawing/2015/06/chart">
                <c:ext xmlns:c16="http://schemas.microsoft.com/office/drawing/2014/chart" uri="{C3380CC4-5D6E-409C-BE32-E72D297353CC}">
                  <c16:uniqueId val="{00000001-56A4-44A0-A687-AC3E2807AF65}"/>
                </c:ext>
                <c:ext xmlns:c15="http://schemas.microsoft.com/office/drawing/2012/chart" uri="{CE6537A1-D6FC-4f65-9D91-7224C49458BB}">
                  <c15:layout>
                    <c:manualLayout>
                      <c:w val="0.37520785018287156"/>
                      <c:h val="0.29733338698838924"/>
                    </c:manualLayout>
                  </c15:layout>
                  <c15:dlblFieldTable/>
                  <c15:showDataLabelsRange val="1"/>
                </c:ext>
              </c:extLst>
            </c:dLbl>
            <c:dLbl>
              <c:idx val="1"/>
              <c:tx>
                <c:rich>
                  <a:bodyPr/>
                  <a:lstStyle/>
                  <a:p>
                    <a:endParaRPr lang="en-US"/>
                  </a:p>
                </c:rich>
              </c:tx>
              <c:showLegendKey val="0"/>
              <c:showVal val="0"/>
              <c:showCatName val="0"/>
              <c:showSerName val="0"/>
              <c:showPercent val="0"/>
              <c:showBubbleSize val="0"/>
              <c:extLst xmlns:c16r2="http://schemas.microsoft.com/office/drawing/2015/06/chart">
                <c:ext xmlns:c16="http://schemas.microsoft.com/office/drawing/2014/chart" uri="{C3380CC4-5D6E-409C-BE32-E72D297353CC}">
                  <c16:uniqueId val="{00000003-56A4-44A0-A687-AC3E2807AF65}"/>
                </c:ex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xmlns:c16r2="http://schemas.microsoft.com/office/drawing/2015/06/chart">
              <c:ext xmlns:c15="http://schemas.microsoft.com/office/drawing/2012/chart" uri="{CE6537A1-D6FC-4f65-9D91-7224C49458BB}">
                <c15:showDataLabelsRange val="1"/>
              </c:ext>
            </c:extLst>
          </c:dLbls>
          <c:cat>
            <c:strRef>
              <c:f>Sheet1!$A$2:$A$3</c:f>
              <c:strCache>
                <c:ptCount val="1"/>
                <c:pt idx="0">
                  <c:v>Ctg, 7.62mm, Ball</c:v>
                </c:pt>
              </c:strCache>
            </c:strRef>
          </c:cat>
          <c:val>
            <c:numRef>
              <c:f>Sheet1!$B$2:$B$3</c:f>
              <c:numCache>
                <c:formatCode>0.0%</c:formatCode>
                <c:ptCount val="2"/>
                <c:pt idx="0" formatCode="0%">
                  <c:v>0.93</c:v>
                </c:pt>
                <c:pt idx="1">
                  <c:v>6.9999999999999951E-2</c:v>
                </c:pt>
              </c:numCache>
            </c:numRef>
          </c:val>
          <c:extLst xmlns:c16r2="http://schemas.microsoft.com/office/drawing/2015/06/chart">
            <c:ext xmlns:c16="http://schemas.microsoft.com/office/drawing/2014/chart" uri="{C3380CC4-5D6E-409C-BE32-E72D297353CC}">
              <c16:uniqueId val="{00000004-56A4-44A0-A687-AC3E2807AF65}"/>
            </c:ext>
            <c:ext xmlns:c15="http://schemas.microsoft.com/office/drawing/2012/chart" uri="{02D57815-91ED-43cb-92C2-25804820EDAC}">
              <c15:datalabelsRange>
                <c15:f>Sheet1!$B$2</c15:f>
                <c15:dlblRangeCache>
                  <c:ptCount val="1"/>
                  <c:pt idx="0">
                    <c:v>93%</c:v>
                  </c:pt>
                </c15:dlblRangeCache>
              </c15:datalabelsRange>
            </c:ext>
          </c:extLst>
        </c:ser>
        <c:dLbls>
          <c:showLegendKey val="0"/>
          <c:showVal val="0"/>
          <c:showCatName val="0"/>
          <c:showSerName val="0"/>
          <c:showPercent val="0"/>
          <c:showBubbleSize val="0"/>
          <c:showLeaderLines val="1"/>
        </c:dLbls>
        <c:firstSliceAng val="0"/>
        <c:holeSize val="75"/>
      </c:doughnut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doughnutChart>
        <c:varyColors val="1"/>
        <c:ser>
          <c:idx val="0"/>
          <c:order val="0"/>
          <c:tx>
            <c:strRef>
              <c:f>Sheet1!$B$1</c:f>
              <c:strCache>
                <c:ptCount val="1"/>
                <c:pt idx="0">
                  <c:v>2021</c:v>
                </c:pt>
              </c:strCache>
            </c:strRef>
          </c:tx>
          <c:dPt>
            <c:idx val="0"/>
            <c:bubble3D val="0"/>
            <c:spPr>
              <a:solidFill>
                <a:schemeClr val="accent1"/>
              </a:solidFill>
              <a:ln w="19050">
                <a:solidFill>
                  <a:schemeClr val="lt1"/>
                </a:solidFill>
              </a:ln>
              <a:effectLst/>
            </c:spPr>
            <c:extLst xmlns:c16r2="http://schemas.microsoft.com/office/drawing/2015/06/chart">
              <c:ext xmlns:c16="http://schemas.microsoft.com/office/drawing/2014/chart" uri="{C3380CC4-5D6E-409C-BE32-E72D297353CC}">
                <c16:uniqueId val="{00000001-9C85-42E0-9BC2-DD3363B7A824}"/>
              </c:ext>
            </c:extLst>
          </c:dPt>
          <c:dPt>
            <c:idx val="1"/>
            <c:bubble3D val="0"/>
            <c:spPr>
              <a:solidFill>
                <a:schemeClr val="accent2"/>
              </a:solidFill>
              <a:ln w="19050">
                <a:solidFill>
                  <a:schemeClr val="lt1"/>
                </a:solidFill>
              </a:ln>
              <a:effectLst/>
            </c:spPr>
            <c:extLst xmlns:c16r2="http://schemas.microsoft.com/office/drawing/2015/06/chart">
              <c:ext xmlns:c16="http://schemas.microsoft.com/office/drawing/2014/chart" uri="{C3380CC4-5D6E-409C-BE32-E72D297353CC}">
                <c16:uniqueId val="{00000003-9C85-42E0-9BC2-DD3363B7A824}"/>
              </c:ext>
            </c:extLst>
          </c:dPt>
          <c:dLbls>
            <c:dLbl>
              <c:idx val="0"/>
              <c:layout>
                <c:manualLayout>
                  <c:x val="-0.12383585197810647"/>
                  <c:y val="-4.0244050171600709E-2"/>
                </c:manualLayout>
              </c:layout>
              <c:tx>
                <c:rich>
                  <a:bodyPr rot="0" spcFirstLastPara="1" vertOverflow="ellipsis" vert="horz" wrap="square" lIns="38100" tIns="19050" rIns="38100" bIns="19050" anchor="ctr" anchorCtr="1">
                    <a:spAutoFit/>
                  </a:bodyPr>
                  <a:lstStyle/>
                  <a:p>
                    <a:pPr>
                      <a:defRPr sz="2800" b="0" i="0" u="none" strike="noStrike" kern="1200" baseline="0">
                        <a:ln>
                          <a:solidFill>
                            <a:sysClr val="windowText" lastClr="000000"/>
                          </a:solidFill>
                        </a:ln>
                        <a:solidFill>
                          <a:schemeClr val="bg1">
                            <a:lumMod val="50000"/>
                          </a:schemeClr>
                        </a:solidFill>
                        <a:latin typeface="+mn-lt"/>
                        <a:ea typeface="+mn-ea"/>
                        <a:cs typeface="+mn-cs"/>
                      </a:defRPr>
                    </a:pPr>
                    <a:fld id="{5140F8AE-A2F9-4AD0-ADDC-56CDD96DEEA4}" type="CELLRANGE">
                      <a:rPr lang="en-US" sz="2800" dirty="0">
                        <a:ln>
                          <a:solidFill>
                            <a:sysClr val="windowText" lastClr="000000"/>
                          </a:solidFill>
                        </a:ln>
                        <a:solidFill>
                          <a:schemeClr val="bg1">
                            <a:lumMod val="50000"/>
                          </a:schemeClr>
                        </a:solidFill>
                      </a:rPr>
                      <a:pPr>
                        <a:defRPr sz="2800">
                          <a:ln>
                            <a:solidFill>
                              <a:sysClr val="windowText" lastClr="000000"/>
                            </a:solidFill>
                          </a:ln>
                          <a:solidFill>
                            <a:schemeClr val="bg1">
                              <a:lumMod val="50000"/>
                            </a:schemeClr>
                          </a:solidFill>
                        </a:defRPr>
                      </a:pPr>
                      <a:t>[CELLRANGE]</a:t>
                    </a:fld>
                    <a:endParaRPr lang="en-US"/>
                  </a:p>
                </c:rich>
              </c:tx>
              <c:spPr>
                <a:noFill/>
                <a:ln>
                  <a:noFill/>
                </a:ln>
                <a:effectLst/>
              </c:spPr>
              <c:txPr>
                <a:bodyPr rot="0" spcFirstLastPara="1" vertOverflow="ellipsis" vert="horz" wrap="square" lIns="38100" tIns="19050" rIns="38100" bIns="19050" anchor="ctr" anchorCtr="1">
                  <a:spAutoFit/>
                </a:bodyPr>
                <a:lstStyle/>
                <a:p>
                  <a:pPr>
                    <a:defRPr sz="2800" b="0" i="0" u="none" strike="noStrike" kern="1200" baseline="0">
                      <a:ln>
                        <a:solidFill>
                          <a:sysClr val="windowText" lastClr="000000"/>
                        </a:solidFill>
                      </a:ln>
                      <a:solidFill>
                        <a:schemeClr val="bg1">
                          <a:lumMod val="50000"/>
                        </a:schemeClr>
                      </a:solidFill>
                      <a:latin typeface="+mn-lt"/>
                      <a:ea typeface="+mn-ea"/>
                      <a:cs typeface="+mn-cs"/>
                    </a:defRPr>
                  </a:pPr>
                  <a:endParaRPr lang="en-US"/>
                </a:p>
              </c:txPr>
              <c:showLegendKey val="0"/>
              <c:showVal val="0"/>
              <c:showCatName val="0"/>
              <c:showSerName val="0"/>
              <c:showPercent val="0"/>
              <c:showBubbleSize val="0"/>
              <c:extLst xmlns:c16r2="http://schemas.microsoft.com/office/drawing/2015/06/chart">
                <c:ext xmlns:c16="http://schemas.microsoft.com/office/drawing/2014/chart" uri="{C3380CC4-5D6E-409C-BE32-E72D297353CC}">
                  <c16:uniqueId val="{00000001-9C85-42E0-9BC2-DD3363B7A824}"/>
                </c:ext>
                <c:ext xmlns:c15="http://schemas.microsoft.com/office/drawing/2012/chart" uri="{CE6537A1-D6FC-4f65-9D91-7224C49458BB}">
                  <c15:layout>
                    <c:manualLayout>
                      <c:w val="0.25297256097560972"/>
                      <c:h val="0.29733333333333334"/>
                    </c:manualLayout>
                  </c15:layout>
                  <c15:dlblFieldTable/>
                  <c15:showDataLabelsRange val="1"/>
                </c:ext>
              </c:extLst>
            </c:dLbl>
            <c:dLbl>
              <c:idx val="1"/>
              <c:tx>
                <c:rich>
                  <a:bodyPr/>
                  <a:lstStyle/>
                  <a:p>
                    <a:endParaRPr lang="en-US"/>
                  </a:p>
                </c:rich>
              </c:tx>
              <c:showLegendKey val="0"/>
              <c:showVal val="0"/>
              <c:showCatName val="0"/>
              <c:showSerName val="0"/>
              <c:showPercent val="0"/>
              <c:showBubbleSize val="0"/>
              <c:extLst xmlns:c16r2="http://schemas.microsoft.com/office/drawing/2015/06/chart">
                <c:ext xmlns:c16="http://schemas.microsoft.com/office/drawing/2014/chart" uri="{C3380CC4-5D6E-409C-BE32-E72D297353CC}">
                  <c16:uniqueId val="{00000003-9C85-42E0-9BC2-DD3363B7A824}"/>
                </c:ex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xmlns:c16r2="http://schemas.microsoft.com/office/drawing/2015/06/chart">
              <c:ext xmlns:c15="http://schemas.microsoft.com/office/drawing/2012/chart" uri="{CE6537A1-D6FC-4f65-9D91-7224C49458BB}">
                <c15:showDataLabelsRange val="1"/>
              </c:ext>
            </c:extLst>
          </c:dLbls>
          <c:cat>
            <c:strRef>
              <c:f>Sheet1!$A$2:$A$3</c:f>
              <c:strCache>
                <c:ptCount val="1"/>
                <c:pt idx="0">
                  <c:v>Ctg, Cal .50, Linked</c:v>
                </c:pt>
              </c:strCache>
            </c:strRef>
          </c:cat>
          <c:val>
            <c:numRef>
              <c:f>Sheet1!$B$2:$B$3</c:f>
              <c:numCache>
                <c:formatCode>0.0%</c:formatCode>
                <c:ptCount val="2"/>
                <c:pt idx="0" formatCode="0%">
                  <c:v>0.53</c:v>
                </c:pt>
                <c:pt idx="1">
                  <c:v>0.47</c:v>
                </c:pt>
              </c:numCache>
            </c:numRef>
          </c:val>
          <c:extLst xmlns:c16r2="http://schemas.microsoft.com/office/drawing/2015/06/chart">
            <c:ext xmlns:c16="http://schemas.microsoft.com/office/drawing/2014/chart" uri="{C3380CC4-5D6E-409C-BE32-E72D297353CC}">
              <c16:uniqueId val="{00000004-9C85-42E0-9BC2-DD3363B7A824}"/>
            </c:ext>
            <c:ext xmlns:c15="http://schemas.microsoft.com/office/drawing/2012/chart" uri="{02D57815-91ED-43cb-92C2-25804820EDAC}">
              <c15:datalabelsRange>
                <c15:f>Sheet1!$B$2</c15:f>
                <c15:dlblRangeCache>
                  <c:ptCount val="1"/>
                  <c:pt idx="0">
                    <c:v>53%</c:v>
                  </c:pt>
                </c15:dlblRangeCache>
              </c15:datalabelsRange>
            </c:ext>
          </c:extLst>
        </c:ser>
        <c:dLbls>
          <c:showLegendKey val="0"/>
          <c:showVal val="0"/>
          <c:showCatName val="0"/>
          <c:showSerName val="0"/>
          <c:showPercent val="0"/>
          <c:showBubbleSize val="0"/>
          <c:showLeaderLines val="1"/>
        </c:dLbls>
        <c:firstSliceAng val="0"/>
        <c:holeSize val="75"/>
      </c:doughnut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doughnutChart>
        <c:varyColors val="1"/>
        <c:ser>
          <c:idx val="0"/>
          <c:order val="0"/>
          <c:tx>
            <c:strRef>
              <c:f>Sheet1!$B$1</c:f>
              <c:strCache>
                <c:ptCount val="1"/>
                <c:pt idx="0">
                  <c:v>2022</c:v>
                </c:pt>
              </c:strCache>
            </c:strRef>
          </c:tx>
          <c:dPt>
            <c:idx val="0"/>
            <c:bubble3D val="0"/>
            <c:spPr>
              <a:solidFill>
                <a:schemeClr val="accent1"/>
              </a:solidFill>
              <a:ln w="19050">
                <a:solidFill>
                  <a:schemeClr val="lt1"/>
                </a:solidFill>
              </a:ln>
              <a:effectLst/>
            </c:spPr>
            <c:extLst xmlns:c16r2="http://schemas.microsoft.com/office/drawing/2015/06/chart">
              <c:ext xmlns:c16="http://schemas.microsoft.com/office/drawing/2014/chart" uri="{C3380CC4-5D6E-409C-BE32-E72D297353CC}">
                <c16:uniqueId val="{00000001-16D3-40E1-A466-DAB6651E8F06}"/>
              </c:ext>
            </c:extLst>
          </c:dPt>
          <c:dPt>
            <c:idx val="1"/>
            <c:bubble3D val="0"/>
            <c:spPr>
              <a:solidFill>
                <a:schemeClr val="accent2"/>
              </a:solidFill>
              <a:ln w="19050">
                <a:solidFill>
                  <a:schemeClr val="lt1"/>
                </a:solidFill>
              </a:ln>
              <a:effectLst/>
            </c:spPr>
            <c:extLst xmlns:c16r2="http://schemas.microsoft.com/office/drawing/2015/06/chart">
              <c:ext xmlns:c16="http://schemas.microsoft.com/office/drawing/2014/chart" uri="{C3380CC4-5D6E-409C-BE32-E72D297353CC}">
                <c16:uniqueId val="{00000003-16D3-40E1-A466-DAB6651E8F06}"/>
              </c:ext>
            </c:extLst>
          </c:dPt>
          <c:dLbls>
            <c:dLbl>
              <c:idx val="0"/>
              <c:layout>
                <c:manualLayout>
                  <c:x val="-0.1238358519781064"/>
                  <c:y val="-8.3594000817124051E-2"/>
                </c:manualLayout>
              </c:layout>
              <c:tx>
                <c:rich>
                  <a:bodyPr rot="0" spcFirstLastPara="1" vertOverflow="ellipsis" vert="horz" wrap="square" lIns="38100" tIns="19050" rIns="38100" bIns="19050" anchor="ctr" anchorCtr="1">
                    <a:spAutoFit/>
                  </a:bodyPr>
                  <a:lstStyle/>
                  <a:p>
                    <a:pPr>
                      <a:defRPr sz="2800" b="0" i="0" u="none" strike="noStrike" kern="1200" baseline="0">
                        <a:ln>
                          <a:solidFill>
                            <a:sysClr val="windowText" lastClr="000000"/>
                          </a:solidFill>
                        </a:ln>
                        <a:solidFill>
                          <a:schemeClr val="bg1">
                            <a:lumMod val="50000"/>
                          </a:schemeClr>
                        </a:solidFill>
                        <a:latin typeface="+mn-lt"/>
                        <a:ea typeface="+mn-ea"/>
                        <a:cs typeface="+mn-cs"/>
                      </a:defRPr>
                    </a:pPr>
                    <a:fld id="{5140F8AE-A2F9-4AD0-ADDC-56CDD96DEEA4}" type="CELLRANGE">
                      <a:rPr lang="en-US" sz="2800" dirty="0">
                        <a:ln>
                          <a:solidFill>
                            <a:sysClr val="windowText" lastClr="000000"/>
                          </a:solidFill>
                        </a:ln>
                        <a:solidFill>
                          <a:schemeClr val="bg1">
                            <a:lumMod val="50000"/>
                          </a:schemeClr>
                        </a:solidFill>
                      </a:rPr>
                      <a:pPr>
                        <a:defRPr sz="2800">
                          <a:ln>
                            <a:solidFill>
                              <a:sysClr val="windowText" lastClr="000000"/>
                            </a:solidFill>
                          </a:ln>
                          <a:solidFill>
                            <a:schemeClr val="bg1">
                              <a:lumMod val="50000"/>
                            </a:schemeClr>
                          </a:solidFill>
                        </a:defRPr>
                      </a:pPr>
                      <a:t>[CELLRANGE]</a:t>
                    </a:fld>
                    <a:endParaRPr lang="en-US"/>
                  </a:p>
                </c:rich>
              </c:tx>
              <c:spPr>
                <a:noFill/>
                <a:ln>
                  <a:noFill/>
                </a:ln>
                <a:effectLst/>
              </c:spPr>
              <c:txPr>
                <a:bodyPr rot="0" spcFirstLastPara="1" vertOverflow="ellipsis" vert="horz" wrap="square" lIns="38100" tIns="19050" rIns="38100" bIns="19050" anchor="ctr" anchorCtr="1">
                  <a:spAutoFit/>
                </a:bodyPr>
                <a:lstStyle/>
                <a:p>
                  <a:pPr>
                    <a:defRPr sz="2800" b="0" i="0" u="none" strike="noStrike" kern="1200" baseline="0">
                      <a:ln>
                        <a:solidFill>
                          <a:sysClr val="windowText" lastClr="000000"/>
                        </a:solidFill>
                      </a:ln>
                      <a:solidFill>
                        <a:schemeClr val="bg1">
                          <a:lumMod val="50000"/>
                        </a:schemeClr>
                      </a:solidFill>
                      <a:latin typeface="+mn-lt"/>
                      <a:ea typeface="+mn-ea"/>
                      <a:cs typeface="+mn-cs"/>
                    </a:defRPr>
                  </a:pPr>
                  <a:endParaRPr lang="en-US"/>
                </a:p>
              </c:txPr>
              <c:showLegendKey val="0"/>
              <c:showVal val="0"/>
              <c:showCatName val="0"/>
              <c:showSerName val="0"/>
              <c:showPercent val="0"/>
              <c:showBubbleSize val="0"/>
              <c:extLst xmlns:c16r2="http://schemas.microsoft.com/office/drawing/2015/06/chart">
                <c:ext xmlns:c16="http://schemas.microsoft.com/office/drawing/2014/chart" uri="{C3380CC4-5D6E-409C-BE32-E72D297353CC}">
                  <c16:uniqueId val="{00000001-16D3-40E1-A466-DAB6651E8F06}"/>
                </c:ext>
                <c:ext xmlns:c15="http://schemas.microsoft.com/office/drawing/2012/chart" uri="{CE6537A1-D6FC-4f65-9D91-7224C49458BB}">
                  <c15:layout>
                    <c:manualLayout>
                      <c:w val="0.25297256097560972"/>
                      <c:h val="0.29733333333333334"/>
                    </c:manualLayout>
                  </c15:layout>
                  <c15:dlblFieldTable/>
                  <c15:showDataLabelsRange val="1"/>
                </c:ext>
              </c:extLst>
            </c:dLbl>
            <c:dLbl>
              <c:idx val="1"/>
              <c:tx>
                <c:rich>
                  <a:bodyPr/>
                  <a:lstStyle/>
                  <a:p>
                    <a:endParaRPr lang="en-US"/>
                  </a:p>
                </c:rich>
              </c:tx>
              <c:showLegendKey val="0"/>
              <c:showVal val="0"/>
              <c:showCatName val="0"/>
              <c:showSerName val="0"/>
              <c:showPercent val="0"/>
              <c:showBubbleSize val="0"/>
              <c:extLst xmlns:c16r2="http://schemas.microsoft.com/office/drawing/2015/06/chart">
                <c:ext xmlns:c16="http://schemas.microsoft.com/office/drawing/2014/chart" uri="{C3380CC4-5D6E-409C-BE32-E72D297353CC}">
                  <c16:uniqueId val="{00000003-16D3-40E1-A466-DAB6651E8F06}"/>
                </c:ex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xmlns:c16r2="http://schemas.microsoft.com/office/drawing/2015/06/chart">
              <c:ext xmlns:c15="http://schemas.microsoft.com/office/drawing/2012/chart" uri="{CE6537A1-D6FC-4f65-9D91-7224C49458BB}">
                <c15:showDataLabelsRange val="1"/>
              </c:ext>
            </c:extLst>
          </c:dLbls>
          <c:cat>
            <c:strRef>
              <c:f>Sheet1!$A$2:$A$3</c:f>
              <c:strCache>
                <c:ptCount val="1"/>
                <c:pt idx="0">
                  <c:v>Ctg, Cal .50, Linked</c:v>
                </c:pt>
              </c:strCache>
            </c:strRef>
          </c:cat>
          <c:val>
            <c:numRef>
              <c:f>Sheet1!$B$2:$B$3</c:f>
              <c:numCache>
                <c:formatCode>0.0%</c:formatCode>
                <c:ptCount val="2"/>
                <c:pt idx="0" formatCode="0%">
                  <c:v>0.59</c:v>
                </c:pt>
                <c:pt idx="1">
                  <c:v>0.41000000000000003</c:v>
                </c:pt>
              </c:numCache>
            </c:numRef>
          </c:val>
          <c:extLst xmlns:c16r2="http://schemas.microsoft.com/office/drawing/2015/06/chart">
            <c:ext xmlns:c16="http://schemas.microsoft.com/office/drawing/2014/chart" uri="{C3380CC4-5D6E-409C-BE32-E72D297353CC}">
              <c16:uniqueId val="{00000004-16D3-40E1-A466-DAB6651E8F06}"/>
            </c:ext>
            <c:ext xmlns:c15="http://schemas.microsoft.com/office/drawing/2012/chart" uri="{02D57815-91ED-43cb-92C2-25804820EDAC}">
              <c15:datalabelsRange>
                <c15:f>Sheet1!$B$2</c15:f>
                <c15:dlblRangeCache>
                  <c:ptCount val="1"/>
                  <c:pt idx="0">
                    <c:v>59%</c:v>
                  </c:pt>
                </c15:dlblRangeCache>
              </c15:datalabelsRange>
            </c:ext>
          </c:extLst>
        </c:ser>
        <c:dLbls>
          <c:showLegendKey val="0"/>
          <c:showVal val="0"/>
          <c:showCatName val="0"/>
          <c:showSerName val="0"/>
          <c:showPercent val="0"/>
          <c:showBubbleSize val="0"/>
          <c:showLeaderLines val="1"/>
        </c:dLbls>
        <c:firstSliceAng val="0"/>
        <c:holeSize val="75"/>
      </c:doughnut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doughnutChart>
        <c:varyColors val="1"/>
        <c:ser>
          <c:idx val="0"/>
          <c:order val="0"/>
          <c:tx>
            <c:strRef>
              <c:f>Sheet1!$B$1</c:f>
              <c:strCache>
                <c:ptCount val="1"/>
                <c:pt idx="0">
                  <c:v>2021</c:v>
                </c:pt>
              </c:strCache>
            </c:strRef>
          </c:tx>
          <c:dPt>
            <c:idx val="0"/>
            <c:bubble3D val="0"/>
            <c:spPr>
              <a:solidFill>
                <a:schemeClr val="accent1"/>
              </a:solidFill>
              <a:ln w="19050">
                <a:solidFill>
                  <a:schemeClr val="lt1"/>
                </a:solidFill>
              </a:ln>
              <a:effectLst/>
            </c:spPr>
            <c:extLst xmlns:c16r2="http://schemas.microsoft.com/office/drawing/2015/06/chart">
              <c:ext xmlns:c16="http://schemas.microsoft.com/office/drawing/2014/chart" uri="{C3380CC4-5D6E-409C-BE32-E72D297353CC}">
                <c16:uniqueId val="{00000001-AF5E-4049-91CB-4A211E9A88F1}"/>
              </c:ext>
            </c:extLst>
          </c:dPt>
          <c:dPt>
            <c:idx val="1"/>
            <c:bubble3D val="0"/>
            <c:spPr>
              <a:solidFill>
                <a:schemeClr val="accent2"/>
              </a:solidFill>
              <a:ln w="19050">
                <a:solidFill>
                  <a:schemeClr val="lt1"/>
                </a:solidFill>
              </a:ln>
              <a:effectLst/>
            </c:spPr>
            <c:extLst xmlns:c16r2="http://schemas.microsoft.com/office/drawing/2015/06/chart">
              <c:ext xmlns:c16="http://schemas.microsoft.com/office/drawing/2014/chart" uri="{C3380CC4-5D6E-409C-BE32-E72D297353CC}">
                <c16:uniqueId val="{00000003-AF5E-4049-91CB-4A211E9A88F1}"/>
              </c:ext>
            </c:extLst>
          </c:dPt>
          <c:dLbls>
            <c:dLbl>
              <c:idx val="0"/>
              <c:layout>
                <c:manualLayout>
                  <c:x val="1.2675062772726165E-2"/>
                  <c:y val="0.18415251862453294"/>
                </c:manualLayout>
              </c:layout>
              <c:tx>
                <c:rich>
                  <a:bodyPr rot="0" spcFirstLastPara="1" vertOverflow="ellipsis" vert="horz" wrap="square" lIns="38100" tIns="19050" rIns="38100" bIns="19050" anchor="ctr" anchorCtr="1">
                    <a:spAutoFit/>
                  </a:bodyPr>
                  <a:lstStyle/>
                  <a:p>
                    <a:pPr>
                      <a:defRPr sz="2800" b="0" i="0" u="none" strike="noStrike" kern="1200" baseline="0">
                        <a:ln>
                          <a:solidFill>
                            <a:sysClr val="windowText" lastClr="000000"/>
                          </a:solidFill>
                        </a:ln>
                        <a:solidFill>
                          <a:schemeClr val="bg1">
                            <a:lumMod val="50000"/>
                          </a:schemeClr>
                        </a:solidFill>
                        <a:latin typeface="+mn-lt"/>
                        <a:ea typeface="+mn-ea"/>
                        <a:cs typeface="+mn-cs"/>
                      </a:defRPr>
                    </a:pPr>
                    <a:fld id="{5140F8AE-A2F9-4AD0-ADDC-56CDD96DEEA4}" type="CELLRANGE">
                      <a:rPr lang="en-US" sz="2800" dirty="0">
                        <a:ln>
                          <a:solidFill>
                            <a:sysClr val="windowText" lastClr="000000"/>
                          </a:solidFill>
                        </a:ln>
                        <a:solidFill>
                          <a:schemeClr val="bg1">
                            <a:lumMod val="50000"/>
                          </a:schemeClr>
                        </a:solidFill>
                      </a:rPr>
                      <a:pPr>
                        <a:defRPr sz="2800">
                          <a:ln>
                            <a:solidFill>
                              <a:sysClr val="windowText" lastClr="000000"/>
                            </a:solidFill>
                          </a:ln>
                          <a:solidFill>
                            <a:schemeClr val="bg1">
                              <a:lumMod val="50000"/>
                            </a:schemeClr>
                          </a:solidFill>
                        </a:defRPr>
                      </a:pPr>
                      <a:t>[CELLRANGE]</a:t>
                    </a:fld>
                    <a:endParaRPr lang="en-US"/>
                  </a:p>
                </c:rich>
              </c:tx>
              <c:spPr>
                <a:noFill/>
                <a:ln>
                  <a:noFill/>
                </a:ln>
                <a:effectLst/>
              </c:spPr>
              <c:txPr>
                <a:bodyPr rot="0" spcFirstLastPara="1" vertOverflow="ellipsis" vert="horz" wrap="square" lIns="38100" tIns="19050" rIns="38100" bIns="19050" anchor="ctr" anchorCtr="1">
                  <a:spAutoFit/>
                </a:bodyPr>
                <a:lstStyle/>
                <a:p>
                  <a:pPr>
                    <a:defRPr sz="2800" b="0" i="0" u="none" strike="noStrike" kern="1200" baseline="0">
                      <a:ln>
                        <a:solidFill>
                          <a:sysClr val="windowText" lastClr="000000"/>
                        </a:solidFill>
                      </a:ln>
                      <a:solidFill>
                        <a:schemeClr val="bg1">
                          <a:lumMod val="50000"/>
                        </a:schemeClr>
                      </a:solidFill>
                      <a:latin typeface="+mn-lt"/>
                      <a:ea typeface="+mn-ea"/>
                      <a:cs typeface="+mn-cs"/>
                    </a:defRPr>
                  </a:pPr>
                  <a:endParaRPr lang="en-US"/>
                </a:p>
              </c:txPr>
              <c:showLegendKey val="0"/>
              <c:showVal val="0"/>
              <c:showCatName val="0"/>
              <c:showSerName val="0"/>
              <c:showPercent val="0"/>
              <c:showBubbleSize val="0"/>
              <c:extLst xmlns:c16r2="http://schemas.microsoft.com/office/drawing/2015/06/chart">
                <c:ext xmlns:c16="http://schemas.microsoft.com/office/drawing/2014/chart" uri="{C3380CC4-5D6E-409C-BE32-E72D297353CC}">
                  <c16:uniqueId val="{00000001-AF5E-4049-91CB-4A211E9A88F1}"/>
                </c:ext>
                <c:ext xmlns:c15="http://schemas.microsoft.com/office/drawing/2012/chart" uri="{CE6537A1-D6FC-4f65-9D91-7224C49458BB}">
                  <c15:layout>
                    <c:manualLayout>
                      <c:w val="0.25297256097560972"/>
                      <c:h val="0.29733333333333334"/>
                    </c:manualLayout>
                  </c15:layout>
                  <c15:dlblFieldTable/>
                  <c15:showDataLabelsRange val="1"/>
                </c:ext>
              </c:extLst>
            </c:dLbl>
            <c:dLbl>
              <c:idx val="1"/>
              <c:tx>
                <c:rich>
                  <a:bodyPr/>
                  <a:lstStyle/>
                  <a:p>
                    <a:endParaRPr lang="en-US"/>
                  </a:p>
                </c:rich>
              </c:tx>
              <c:showLegendKey val="0"/>
              <c:showVal val="0"/>
              <c:showCatName val="0"/>
              <c:showSerName val="0"/>
              <c:showPercent val="0"/>
              <c:showBubbleSize val="0"/>
              <c:extLst xmlns:c16r2="http://schemas.microsoft.com/office/drawing/2015/06/chart">
                <c:ext xmlns:c16="http://schemas.microsoft.com/office/drawing/2014/chart" uri="{C3380CC4-5D6E-409C-BE32-E72D297353CC}">
                  <c16:uniqueId val="{00000003-AF5E-4049-91CB-4A211E9A88F1}"/>
                </c:ex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xmlns:c16r2="http://schemas.microsoft.com/office/drawing/2015/06/chart">
              <c:ext xmlns:c15="http://schemas.microsoft.com/office/drawing/2012/chart" uri="{CE6537A1-D6FC-4f65-9D91-7224C49458BB}">
                <c15:showDataLabelsRange val="1"/>
              </c:ext>
            </c:extLst>
          </c:dLbls>
          <c:cat>
            <c:strRef>
              <c:f>Sheet1!$A$2:$A$3</c:f>
              <c:strCache>
                <c:ptCount val="1"/>
                <c:pt idx="0">
                  <c:v>Ctg, 120mm, HE</c:v>
                </c:pt>
              </c:strCache>
            </c:strRef>
          </c:cat>
          <c:val>
            <c:numRef>
              <c:f>Sheet1!$B$2:$B$3</c:f>
              <c:numCache>
                <c:formatCode>0.0%</c:formatCode>
                <c:ptCount val="2"/>
                <c:pt idx="0" formatCode="0%">
                  <c:v>0</c:v>
                </c:pt>
                <c:pt idx="1">
                  <c:v>1</c:v>
                </c:pt>
              </c:numCache>
            </c:numRef>
          </c:val>
          <c:extLst xmlns:c16r2="http://schemas.microsoft.com/office/drawing/2015/06/chart">
            <c:ext xmlns:c16="http://schemas.microsoft.com/office/drawing/2014/chart" uri="{C3380CC4-5D6E-409C-BE32-E72D297353CC}">
              <c16:uniqueId val="{00000004-AF5E-4049-91CB-4A211E9A88F1}"/>
            </c:ext>
            <c:ext xmlns:c15="http://schemas.microsoft.com/office/drawing/2012/chart" uri="{02D57815-91ED-43cb-92C2-25804820EDAC}">
              <c15:datalabelsRange>
                <c15:f>Sheet1!$B$2</c15:f>
                <c15:dlblRangeCache>
                  <c:ptCount val="1"/>
                  <c:pt idx="0">
                    <c:v>0%</c:v>
                  </c:pt>
                </c15:dlblRangeCache>
              </c15:datalabelsRange>
            </c:ext>
          </c:extLst>
        </c:ser>
        <c:dLbls>
          <c:showLegendKey val="0"/>
          <c:showVal val="0"/>
          <c:showCatName val="0"/>
          <c:showSerName val="0"/>
          <c:showPercent val="0"/>
          <c:showBubbleSize val="0"/>
          <c:showLeaderLines val="1"/>
        </c:dLbls>
        <c:firstSliceAng val="0"/>
        <c:holeSize val="75"/>
      </c:doughnut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doughnutChart>
        <c:varyColors val="1"/>
        <c:ser>
          <c:idx val="0"/>
          <c:order val="0"/>
          <c:tx>
            <c:strRef>
              <c:f>Sheet1!$B$1</c:f>
              <c:strCache>
                <c:ptCount val="1"/>
                <c:pt idx="0">
                  <c:v>2022</c:v>
                </c:pt>
              </c:strCache>
            </c:strRef>
          </c:tx>
          <c:dPt>
            <c:idx val="0"/>
            <c:bubble3D val="0"/>
            <c:spPr>
              <a:solidFill>
                <a:schemeClr val="accent1"/>
              </a:solidFill>
              <a:ln w="19050">
                <a:solidFill>
                  <a:schemeClr val="lt1"/>
                </a:solidFill>
              </a:ln>
              <a:effectLst/>
            </c:spPr>
            <c:extLst xmlns:c16r2="http://schemas.microsoft.com/office/drawing/2015/06/chart">
              <c:ext xmlns:c16="http://schemas.microsoft.com/office/drawing/2014/chart" uri="{C3380CC4-5D6E-409C-BE32-E72D297353CC}">
                <c16:uniqueId val="{00000001-843D-41BF-A829-5788DF3E0A25}"/>
              </c:ext>
            </c:extLst>
          </c:dPt>
          <c:dPt>
            <c:idx val="1"/>
            <c:bubble3D val="0"/>
            <c:spPr>
              <a:solidFill>
                <a:schemeClr val="accent2"/>
              </a:solidFill>
              <a:ln w="19050">
                <a:solidFill>
                  <a:schemeClr val="lt1"/>
                </a:solidFill>
              </a:ln>
              <a:effectLst/>
            </c:spPr>
            <c:extLst xmlns:c16r2="http://schemas.microsoft.com/office/drawing/2015/06/chart">
              <c:ext xmlns:c16="http://schemas.microsoft.com/office/drawing/2014/chart" uri="{C3380CC4-5D6E-409C-BE32-E72D297353CC}">
                <c16:uniqueId val="{00000003-843D-41BF-A829-5788DF3E0A25}"/>
              </c:ext>
            </c:extLst>
          </c:dPt>
          <c:dLbls>
            <c:dLbl>
              <c:idx val="0"/>
              <c:layout>
                <c:manualLayout>
                  <c:x val="1.92237932715748E-2"/>
                  <c:y val="-0.20333516554957803"/>
                </c:manualLayout>
              </c:layout>
              <c:tx>
                <c:rich>
                  <a:bodyPr rot="0" spcFirstLastPara="1" vertOverflow="ellipsis" vert="horz" wrap="square" lIns="38100" tIns="19050" rIns="38100" bIns="19050" anchor="ctr" anchorCtr="1">
                    <a:spAutoFit/>
                  </a:bodyPr>
                  <a:lstStyle/>
                  <a:p>
                    <a:pPr>
                      <a:defRPr sz="2800" b="0" i="0" u="none" strike="noStrike" kern="1200" baseline="0">
                        <a:ln>
                          <a:solidFill>
                            <a:sysClr val="windowText" lastClr="000000"/>
                          </a:solidFill>
                        </a:ln>
                        <a:solidFill>
                          <a:schemeClr val="bg1">
                            <a:lumMod val="50000"/>
                          </a:schemeClr>
                        </a:solidFill>
                        <a:latin typeface="+mn-lt"/>
                        <a:ea typeface="+mn-ea"/>
                        <a:cs typeface="+mn-cs"/>
                      </a:defRPr>
                    </a:pPr>
                    <a:fld id="{5140F8AE-A2F9-4AD0-ADDC-56CDD96DEEA4}" type="CELLRANGE">
                      <a:rPr lang="en-US" sz="2800" dirty="0">
                        <a:ln>
                          <a:solidFill>
                            <a:sysClr val="windowText" lastClr="000000"/>
                          </a:solidFill>
                        </a:ln>
                        <a:solidFill>
                          <a:schemeClr val="bg1">
                            <a:lumMod val="50000"/>
                          </a:schemeClr>
                        </a:solidFill>
                      </a:rPr>
                      <a:pPr>
                        <a:defRPr sz="2800">
                          <a:ln>
                            <a:solidFill>
                              <a:sysClr val="windowText" lastClr="000000"/>
                            </a:solidFill>
                          </a:ln>
                          <a:solidFill>
                            <a:schemeClr val="bg1">
                              <a:lumMod val="50000"/>
                            </a:schemeClr>
                          </a:solidFill>
                        </a:defRPr>
                      </a:pPr>
                      <a:t>[CELLRANGE]</a:t>
                    </a:fld>
                    <a:endParaRPr lang="en-US"/>
                  </a:p>
                </c:rich>
              </c:tx>
              <c:spPr>
                <a:noFill/>
                <a:ln>
                  <a:noFill/>
                </a:ln>
                <a:effectLst/>
              </c:spPr>
              <c:txPr>
                <a:bodyPr rot="0" spcFirstLastPara="1" vertOverflow="ellipsis" vert="horz" wrap="square" lIns="38100" tIns="19050" rIns="38100" bIns="19050" anchor="ctr" anchorCtr="1">
                  <a:spAutoFit/>
                </a:bodyPr>
                <a:lstStyle/>
                <a:p>
                  <a:pPr>
                    <a:defRPr sz="2800" b="0" i="0" u="none" strike="noStrike" kern="1200" baseline="0">
                      <a:ln>
                        <a:solidFill>
                          <a:sysClr val="windowText" lastClr="000000"/>
                        </a:solidFill>
                      </a:ln>
                      <a:solidFill>
                        <a:schemeClr val="bg1">
                          <a:lumMod val="50000"/>
                        </a:schemeClr>
                      </a:solidFill>
                      <a:latin typeface="+mn-lt"/>
                      <a:ea typeface="+mn-ea"/>
                      <a:cs typeface="+mn-cs"/>
                    </a:defRPr>
                  </a:pPr>
                  <a:endParaRPr lang="en-US"/>
                </a:p>
              </c:txPr>
              <c:showLegendKey val="0"/>
              <c:showVal val="0"/>
              <c:showCatName val="0"/>
              <c:showSerName val="0"/>
              <c:showPercent val="0"/>
              <c:showBubbleSize val="0"/>
              <c:extLst xmlns:c16r2="http://schemas.microsoft.com/office/drawing/2015/06/chart">
                <c:ext xmlns:c16="http://schemas.microsoft.com/office/drawing/2014/chart" uri="{C3380CC4-5D6E-409C-BE32-E72D297353CC}">
                  <c16:uniqueId val="{00000001-843D-41BF-A829-5788DF3E0A25}"/>
                </c:ext>
                <c:ext xmlns:c15="http://schemas.microsoft.com/office/drawing/2012/chart" uri="{CE6537A1-D6FC-4f65-9D91-7224C49458BB}">
                  <c15:layout>
                    <c:manualLayout>
                      <c:w val="0.31601932538451305"/>
                      <c:h val="0.29733349167687217"/>
                    </c:manualLayout>
                  </c15:layout>
                  <c15:dlblFieldTable/>
                  <c15:showDataLabelsRange val="1"/>
                </c:ext>
              </c:extLst>
            </c:dLbl>
            <c:dLbl>
              <c:idx val="1"/>
              <c:tx>
                <c:rich>
                  <a:bodyPr/>
                  <a:lstStyle/>
                  <a:p>
                    <a:endParaRPr lang="en-US"/>
                  </a:p>
                </c:rich>
              </c:tx>
              <c:showLegendKey val="0"/>
              <c:showVal val="0"/>
              <c:showCatName val="0"/>
              <c:showSerName val="0"/>
              <c:showPercent val="0"/>
              <c:showBubbleSize val="0"/>
              <c:extLst xmlns:c16r2="http://schemas.microsoft.com/office/drawing/2015/06/chart">
                <c:ext xmlns:c16="http://schemas.microsoft.com/office/drawing/2014/chart" uri="{C3380CC4-5D6E-409C-BE32-E72D297353CC}">
                  <c16:uniqueId val="{00000003-843D-41BF-A829-5788DF3E0A25}"/>
                </c:ex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xmlns:c16r2="http://schemas.microsoft.com/office/drawing/2015/06/chart">
              <c:ext xmlns:c15="http://schemas.microsoft.com/office/drawing/2012/chart" uri="{CE6537A1-D6FC-4f65-9D91-7224C49458BB}">
                <c15:showDataLabelsRange val="1"/>
              </c:ext>
            </c:extLst>
          </c:dLbls>
          <c:cat>
            <c:strRef>
              <c:f>Sheet1!$A$2:$A$3</c:f>
              <c:strCache>
                <c:ptCount val="1"/>
                <c:pt idx="0">
                  <c:v>Ctg, 120mm, HE</c:v>
                </c:pt>
              </c:strCache>
            </c:strRef>
          </c:cat>
          <c:val>
            <c:numRef>
              <c:f>Sheet1!$B$2:$B$3</c:f>
              <c:numCache>
                <c:formatCode>0.0%</c:formatCode>
                <c:ptCount val="2"/>
                <c:pt idx="0" formatCode="0%">
                  <c:v>1</c:v>
                </c:pt>
                <c:pt idx="1">
                  <c:v>0</c:v>
                </c:pt>
              </c:numCache>
            </c:numRef>
          </c:val>
          <c:extLst xmlns:c16r2="http://schemas.microsoft.com/office/drawing/2015/06/chart">
            <c:ext xmlns:c16="http://schemas.microsoft.com/office/drawing/2014/chart" uri="{C3380CC4-5D6E-409C-BE32-E72D297353CC}">
              <c16:uniqueId val="{00000004-843D-41BF-A829-5788DF3E0A25}"/>
            </c:ext>
            <c:ext xmlns:c15="http://schemas.microsoft.com/office/drawing/2012/chart" uri="{02D57815-91ED-43cb-92C2-25804820EDAC}">
              <c15:datalabelsRange>
                <c15:f>Sheet1!$B$2</c15:f>
                <c15:dlblRangeCache>
                  <c:ptCount val="1"/>
                  <c:pt idx="0">
                    <c:v>100%</c:v>
                  </c:pt>
                </c15:dlblRangeCache>
              </c15:datalabelsRange>
            </c:ext>
          </c:extLst>
        </c:ser>
        <c:dLbls>
          <c:showLegendKey val="0"/>
          <c:showVal val="0"/>
          <c:showCatName val="0"/>
          <c:showSerName val="0"/>
          <c:showPercent val="0"/>
          <c:showBubbleSize val="0"/>
          <c:showLeaderLines val="1"/>
        </c:dLbls>
        <c:firstSliceAng val="0"/>
        <c:holeSize val="75"/>
      </c:doughnutChart>
      <c:spPr>
        <a:noFill/>
        <a:ln>
          <a:noFill/>
        </a:ln>
        <a:effectLst/>
      </c:spPr>
    </c:plotArea>
    <c:legend>
      <c:legendPos val="b"/>
      <c:overlay val="0"/>
      <c:spPr>
        <a:solidFill>
          <a:schemeClr val="bg1"/>
        </a:solid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7"/>
    </mc:Choice>
    <mc:Fallback>
      <c:style val="7"/>
    </mc:Fallback>
  </mc:AlternateContent>
  <c:chart>
    <c:title>
      <c:tx>
        <c:rich>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r>
              <a:rPr lang="en-US" sz="2400" dirty="0"/>
              <a:t>CMO</a:t>
            </a:r>
            <a:endParaRPr lang="en-US" dirty="0"/>
          </a:p>
        </c:rich>
      </c:tx>
      <c:layout>
        <c:manualLayout>
          <c:xMode val="edge"/>
          <c:yMode val="edge"/>
          <c:x val="0.46893884514435696"/>
          <c:y val="6.9444444444444441E-3"/>
        </c:manualLayout>
      </c:layout>
      <c:overlay val="0"/>
      <c:spPr>
        <a:noFill/>
        <a:ln>
          <a:noFill/>
        </a:ln>
        <a:effectLst/>
      </c:spPr>
      <c:txPr>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203035984228364"/>
          <c:y val="9.2021473849815863E-2"/>
          <c:w val="0.93120708661417317"/>
          <c:h val="0.75516021434820646"/>
        </c:manualLayout>
      </c:layout>
      <c:barChart>
        <c:barDir val="col"/>
        <c:grouping val="clustered"/>
        <c:varyColors val="0"/>
        <c:ser>
          <c:idx val="0"/>
          <c:order val="0"/>
          <c:tx>
            <c:strRef>
              <c:f>Sheet1!$B$1</c:f>
              <c:strCache>
                <c:ptCount val="1"/>
                <c:pt idx="0">
                  <c:v>2021</c:v>
                </c:pt>
              </c:strCache>
            </c:strRef>
          </c:tx>
          <c:spPr>
            <a:gradFill rotWithShape="1">
              <a:gsLst>
                <a:gs pos="0">
                  <a:schemeClr val="accent5">
                    <a:tint val="77000"/>
                    <a:satMod val="103000"/>
                    <a:lumMod val="102000"/>
                    <a:tint val="94000"/>
                  </a:schemeClr>
                </a:gs>
                <a:gs pos="50000">
                  <a:schemeClr val="accent5">
                    <a:tint val="77000"/>
                    <a:satMod val="110000"/>
                    <a:lumMod val="100000"/>
                    <a:shade val="100000"/>
                  </a:schemeClr>
                </a:gs>
                <a:gs pos="100000">
                  <a:schemeClr val="accent5">
                    <a:tint val="77000"/>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PsyOps</c:v>
                </c:pt>
                <c:pt idx="1">
                  <c:v>Civil Affairs</c:v>
                </c:pt>
                <c:pt idx="2">
                  <c:v>Public Affairs</c:v>
                </c:pt>
              </c:strCache>
            </c:strRef>
          </c:cat>
          <c:val>
            <c:numRef>
              <c:f>Sheet1!$B$2:$B$4</c:f>
              <c:numCache>
                <c:formatCode>#,##0</c:formatCode>
                <c:ptCount val="3"/>
                <c:pt idx="0">
                  <c:v>12</c:v>
                </c:pt>
                <c:pt idx="1">
                  <c:v>1</c:v>
                </c:pt>
                <c:pt idx="2">
                  <c:v>8</c:v>
                </c:pt>
              </c:numCache>
            </c:numRef>
          </c:val>
          <c:extLst xmlns:c16r2="http://schemas.microsoft.com/office/drawing/2015/06/chart">
            <c:ext xmlns:c16="http://schemas.microsoft.com/office/drawing/2014/chart" uri="{C3380CC4-5D6E-409C-BE32-E72D297353CC}">
              <c16:uniqueId val="{00000000-E5A3-4805-AC73-7C0B94240B01}"/>
            </c:ext>
          </c:extLst>
        </c:ser>
        <c:ser>
          <c:idx val="1"/>
          <c:order val="1"/>
          <c:tx>
            <c:strRef>
              <c:f>Sheet1!$C$1</c:f>
              <c:strCache>
                <c:ptCount val="1"/>
                <c:pt idx="0">
                  <c:v>2022</c:v>
                </c:pt>
              </c:strCache>
            </c:strRef>
          </c:tx>
          <c:spPr>
            <a:solidFill>
              <a:srgbClr val="00B050"/>
            </a:solidFill>
            <a:ln>
              <a:noFill/>
            </a:ln>
            <a:effectLst>
              <a:outerShdw blurRad="57150" dist="19050" dir="5400000" algn="ctr" rotWithShape="0">
                <a:srgbClr val="000000">
                  <a:alpha val="63000"/>
                </a:srgbClr>
              </a:outerShdw>
            </a:effectLst>
          </c:spPr>
          <c:invertIfNegative val="0"/>
          <c:dPt>
            <c:idx val="0"/>
            <c:invertIfNegative val="0"/>
            <c:bubble3D val="0"/>
            <c:extLst xmlns:c16r2="http://schemas.microsoft.com/office/drawing/2015/06/chart">
              <c:ext xmlns:c16="http://schemas.microsoft.com/office/drawing/2014/chart" uri="{C3380CC4-5D6E-409C-BE32-E72D297353CC}">
                <c16:uniqueId val="{00000002-F12D-46EA-94E6-609E52F1BEE0}"/>
              </c:ext>
            </c:extLst>
          </c:dPt>
          <c:dPt>
            <c:idx val="1"/>
            <c:invertIfNegative val="0"/>
            <c:bubble3D val="0"/>
            <c:extLst xmlns:c16r2="http://schemas.microsoft.com/office/drawing/2015/06/chart">
              <c:ext xmlns:c16="http://schemas.microsoft.com/office/drawing/2014/chart" uri="{C3380CC4-5D6E-409C-BE32-E72D297353CC}">
                <c16:uniqueId val="{00000001-F12D-46EA-94E6-609E52F1BEE0}"/>
              </c:ext>
            </c:extLst>
          </c:dPt>
          <c:dPt>
            <c:idx val="2"/>
            <c:invertIfNegative val="0"/>
            <c:bubble3D val="0"/>
            <c:extLst xmlns:c16r2="http://schemas.microsoft.com/office/drawing/2015/06/chart">
              <c:ext xmlns:c16="http://schemas.microsoft.com/office/drawing/2014/chart" uri="{C3380CC4-5D6E-409C-BE32-E72D297353CC}">
                <c16:uniqueId val="{00000003-F12D-46EA-94E6-609E52F1BEE0}"/>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PsyOps</c:v>
                </c:pt>
                <c:pt idx="1">
                  <c:v>Civil Affairs</c:v>
                </c:pt>
                <c:pt idx="2">
                  <c:v>Public Affairs</c:v>
                </c:pt>
              </c:strCache>
            </c:strRef>
          </c:cat>
          <c:val>
            <c:numRef>
              <c:f>Sheet1!$C$2:$C$4</c:f>
              <c:numCache>
                <c:formatCode>#,##0</c:formatCode>
                <c:ptCount val="3"/>
                <c:pt idx="0">
                  <c:v>25</c:v>
                </c:pt>
                <c:pt idx="1">
                  <c:v>6</c:v>
                </c:pt>
                <c:pt idx="2">
                  <c:v>6</c:v>
                </c:pt>
              </c:numCache>
            </c:numRef>
          </c:val>
          <c:extLst xmlns:c16r2="http://schemas.microsoft.com/office/drawing/2015/06/chart">
            <c:ext xmlns:c16="http://schemas.microsoft.com/office/drawing/2014/chart" uri="{C3380CC4-5D6E-409C-BE32-E72D297353CC}">
              <c16:uniqueId val="{00000001-E5A3-4805-AC73-7C0B94240B01}"/>
            </c:ext>
          </c:extLst>
        </c:ser>
        <c:dLbls>
          <c:dLblPos val="outEnd"/>
          <c:showLegendKey val="0"/>
          <c:showVal val="1"/>
          <c:showCatName val="0"/>
          <c:showSerName val="0"/>
          <c:showPercent val="0"/>
          <c:showBubbleSize val="0"/>
        </c:dLbls>
        <c:gapWidth val="100"/>
        <c:overlap val="-24"/>
        <c:axId val="-2064152576"/>
        <c:axId val="-2064142240"/>
      </c:barChart>
      <c:catAx>
        <c:axId val="-2064152576"/>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064142240"/>
        <c:crosses val="autoZero"/>
        <c:auto val="1"/>
        <c:lblAlgn val="ctr"/>
        <c:lblOffset val="100"/>
        <c:noMultiLvlLbl val="0"/>
      </c:catAx>
      <c:valAx>
        <c:axId val="-2064142240"/>
        <c:scaling>
          <c:orientation val="minMax"/>
          <c:max val="50"/>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064152576"/>
        <c:crosses val="autoZero"/>
        <c:crossBetween val="between"/>
      </c:valAx>
      <c:spPr>
        <a:noFill/>
        <a:ln>
          <a:noFill/>
        </a:ln>
        <a:effectLst/>
      </c:spPr>
    </c:plotArea>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solidFill>
        <a:schemeClr val="tx1"/>
      </a:solidFill>
    </a:ln>
    <a:effectLst/>
  </c:spPr>
  <c:txPr>
    <a:bodyPr/>
    <a:lstStyle/>
    <a:p>
      <a:pPr>
        <a:defRPr/>
      </a:pPr>
      <a:endParaRPr lang="en-US"/>
    </a:p>
  </c:txPr>
  <c:externalData r:id="rId3">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7"/>
    </mc:Choice>
    <mc:Fallback>
      <c:style val="7"/>
    </mc:Fallback>
  </mc:AlternateContent>
  <c:chart>
    <c:title>
      <c:overlay val="0"/>
      <c:spPr>
        <a:noFill/>
        <a:ln>
          <a:noFill/>
        </a:ln>
        <a:effectLst/>
      </c:spPr>
      <c:txPr>
        <a:bodyPr rot="0" spcFirstLastPara="1" vertOverflow="ellipsis" vert="horz" wrap="square" anchor="ctr" anchorCtr="1"/>
        <a:lstStyle/>
        <a:p>
          <a:pPr>
            <a:defRPr sz="2128" b="1" i="0" u="none" strike="noStrike" kern="1200" baseline="0">
              <a:noFill/>
              <a:latin typeface="+mn-lt"/>
              <a:ea typeface="+mn-ea"/>
              <a:cs typeface="+mn-cs"/>
            </a:defRPr>
          </a:pPr>
          <a:endParaRPr lang="en-US"/>
        </a:p>
      </c:txPr>
    </c:title>
    <c:autoTitleDeleted val="0"/>
    <c:plotArea>
      <c:layout>
        <c:manualLayout>
          <c:layoutTarget val="inner"/>
          <c:xMode val="edge"/>
          <c:yMode val="edge"/>
          <c:x val="7.2885564304461942E-2"/>
          <c:y val="0.10507158547782286"/>
          <c:w val="0.896003324584427"/>
          <c:h val="0.73936139403976353"/>
        </c:manualLayout>
      </c:layout>
      <c:barChart>
        <c:barDir val="col"/>
        <c:grouping val="clustered"/>
        <c:varyColors val="0"/>
        <c:ser>
          <c:idx val="0"/>
          <c:order val="0"/>
          <c:tx>
            <c:strRef>
              <c:f>Sheet1!$B$1</c:f>
              <c:strCache>
                <c:ptCount val="1"/>
                <c:pt idx="0">
                  <c:v>2021</c:v>
                </c:pt>
              </c:strCache>
            </c:strRef>
          </c:tx>
          <c:spPr>
            <a:gradFill rotWithShape="1">
              <a:gsLst>
                <a:gs pos="0">
                  <a:schemeClr val="accent5">
                    <a:tint val="77000"/>
                    <a:satMod val="103000"/>
                    <a:lumMod val="102000"/>
                    <a:tint val="94000"/>
                  </a:schemeClr>
                </a:gs>
                <a:gs pos="50000">
                  <a:schemeClr val="accent5">
                    <a:tint val="77000"/>
                    <a:satMod val="110000"/>
                    <a:lumMod val="100000"/>
                    <a:shade val="100000"/>
                  </a:schemeClr>
                </a:gs>
                <a:gs pos="100000">
                  <a:schemeClr val="accent5">
                    <a:tint val="77000"/>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chemeClr val="bg1">
                        <a:lumMod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NGP</c:v>
                </c:pt>
                <c:pt idx="1">
                  <c:v>PEACE PROCESS</c:v>
                </c:pt>
                <c:pt idx="2">
                  <c:v>NATION BUILDING</c:v>
                </c:pt>
              </c:strCache>
            </c:strRef>
          </c:cat>
          <c:val>
            <c:numRef>
              <c:f>Sheet1!$B$2:$B$4</c:f>
              <c:numCache>
                <c:formatCode>General</c:formatCode>
                <c:ptCount val="3"/>
                <c:pt idx="0" formatCode="#,##0">
                  <c:v>6</c:v>
                </c:pt>
              </c:numCache>
            </c:numRef>
          </c:val>
          <c:extLst xmlns:c16r2="http://schemas.microsoft.com/office/drawing/2015/06/chart">
            <c:ext xmlns:c16="http://schemas.microsoft.com/office/drawing/2014/chart" uri="{C3380CC4-5D6E-409C-BE32-E72D297353CC}">
              <c16:uniqueId val="{00000000-33A4-416C-9C87-2E4D548C654D}"/>
            </c:ext>
          </c:extLst>
        </c:ser>
        <c:ser>
          <c:idx val="1"/>
          <c:order val="1"/>
          <c:tx>
            <c:strRef>
              <c:f>Sheet1!$C$1</c:f>
              <c:strCache>
                <c:ptCount val="1"/>
                <c:pt idx="0">
                  <c:v>2022</c:v>
                </c:pt>
              </c:strCache>
            </c:strRef>
          </c:tx>
          <c:spPr>
            <a:solidFill>
              <a:srgbClr val="00B050"/>
            </a:solidFill>
            <a:ln>
              <a:solidFill>
                <a:schemeClr val="tx1"/>
              </a:solidFill>
            </a:ln>
            <a:effectLst>
              <a:outerShdw blurRad="57150" dist="19050" dir="5400000" algn="ctr" rotWithShape="0">
                <a:srgbClr val="000000">
                  <a:alpha val="63000"/>
                </a:srgb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800" b="1"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NGP</c:v>
                </c:pt>
                <c:pt idx="1">
                  <c:v>PEACE PROCESS</c:v>
                </c:pt>
                <c:pt idx="2">
                  <c:v>NATION BUILDING</c:v>
                </c:pt>
              </c:strCache>
            </c:strRef>
          </c:cat>
          <c:val>
            <c:numRef>
              <c:f>Sheet1!$C$2:$C$4</c:f>
              <c:numCache>
                <c:formatCode>General</c:formatCode>
                <c:ptCount val="3"/>
                <c:pt idx="0" formatCode="#,##0">
                  <c:v>4</c:v>
                </c:pt>
              </c:numCache>
            </c:numRef>
          </c:val>
          <c:extLst xmlns:c16r2="http://schemas.microsoft.com/office/drawing/2015/06/chart">
            <c:ext xmlns:c16="http://schemas.microsoft.com/office/drawing/2014/chart" uri="{C3380CC4-5D6E-409C-BE32-E72D297353CC}">
              <c16:uniqueId val="{00000001-33A4-416C-9C87-2E4D548C654D}"/>
            </c:ext>
          </c:extLst>
        </c:ser>
        <c:dLbls>
          <c:dLblPos val="outEnd"/>
          <c:showLegendKey val="0"/>
          <c:showVal val="1"/>
          <c:showCatName val="0"/>
          <c:showSerName val="0"/>
          <c:showPercent val="0"/>
          <c:showBubbleSize val="0"/>
        </c:dLbls>
        <c:gapWidth val="100"/>
        <c:overlap val="-24"/>
        <c:axId val="-2064148224"/>
        <c:axId val="-2064147680"/>
      </c:barChart>
      <c:catAx>
        <c:axId val="-2064148224"/>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en-US"/>
          </a:p>
        </c:txPr>
        <c:crossAx val="-2064147680"/>
        <c:crosses val="autoZero"/>
        <c:auto val="1"/>
        <c:lblAlgn val="ctr"/>
        <c:lblOffset val="100"/>
        <c:noMultiLvlLbl val="0"/>
      </c:catAx>
      <c:valAx>
        <c:axId val="-2064147680"/>
        <c:scaling>
          <c:orientation val="minMax"/>
          <c:max val="10"/>
          <c:min val="0"/>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064148224"/>
        <c:crosses val="autoZero"/>
        <c:crossBetween val="between"/>
      </c:valAx>
      <c:spPr>
        <a:noFill/>
        <a:ln>
          <a:noFill/>
        </a:ln>
        <a:effectLst/>
      </c:spPr>
    </c:plotArea>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solidFill>
        <a:schemeClr val="tx1"/>
      </a:solidFill>
    </a:ln>
    <a:effectLst/>
  </c:spPr>
  <c:txPr>
    <a:bodyPr/>
    <a:lstStyle/>
    <a:p>
      <a:pPr>
        <a:defRPr/>
      </a:pPr>
      <a:endParaRPr lang="en-US"/>
    </a:p>
  </c:txPr>
  <c:externalData r:id="rId3">
    <c:autoUpdate val="0"/>
  </c:externalData>
  <c:userShapes r:id="rId4"/>
</c:chartSpace>
</file>

<file path=ppt/charts/chart1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2.4444442305823072E-2"/>
          <c:y val="0.13674048020672575"/>
          <c:w val="0.9755555576941769"/>
          <c:h val="0.68418774277439887"/>
        </c:manualLayout>
      </c:layout>
      <c:barChart>
        <c:barDir val="col"/>
        <c:grouping val="clustered"/>
        <c:varyColors val="0"/>
        <c:ser>
          <c:idx val="0"/>
          <c:order val="0"/>
          <c:tx>
            <c:strRef>
              <c:f>Sheet4!$B$10</c:f>
              <c:strCache>
                <c:ptCount val="1"/>
                <c:pt idx="0">
                  <c:v>Allotment</c:v>
                </c:pt>
              </c:strCache>
            </c:strRef>
          </c:tx>
          <c:spPr>
            <a:solidFill>
              <a:schemeClr val="accent1"/>
            </a:solidFill>
            <a:ln>
              <a:noFill/>
            </a:ln>
            <a:effectLst/>
          </c:spPr>
          <c:invertIfNegative val="0"/>
          <c:dLbls>
            <c:dLbl>
              <c:idx val="0"/>
              <c:layout>
                <c:manualLayout>
                  <c:x val="-1.0773848581427322E-2"/>
                  <c:y val="-2.8674865697496672E-2"/>
                </c:manualLayout>
              </c:layout>
              <c:tx>
                <c:rich>
                  <a:bodyPr/>
                  <a:lstStyle/>
                  <a:p>
                    <a:r>
                      <a:rPr lang="en-US" sz="800" dirty="0" smtClean="0"/>
                      <a:t>1,000,000.00</a:t>
                    </a:r>
                    <a:endParaRPr lang="en-US" sz="900" dirty="0"/>
                  </a:p>
                </c:rich>
              </c:tx>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00-D906-4C63-92A1-2DEA74CF1908}"/>
                </c:ext>
                <c:ext xmlns:c15="http://schemas.microsoft.com/office/drawing/2012/chart" uri="{CE6537A1-D6FC-4f65-9D91-7224C49458BB}">
                  <c15:layout/>
                </c:ext>
              </c:extLst>
            </c:dLbl>
            <c:dLbl>
              <c:idx val="1"/>
              <c:layout>
                <c:manualLayout>
                  <c:x val="-2.2222220278020769E-3"/>
                  <c:y val="-9.4666486296963989E-2"/>
                </c:manualLayout>
              </c:layout>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01-D906-4C63-92A1-2DEA74CF1908}"/>
                </c:ext>
                <c:ext xmlns:c15="http://schemas.microsoft.com/office/drawing/2012/chart" uri="{CE6537A1-D6FC-4f65-9D91-7224C49458BB}">
                  <c15:layout/>
                </c:ext>
              </c:extLst>
            </c:dLbl>
            <c:dLbl>
              <c:idx val="2"/>
              <c:layout>
                <c:manualLayout>
                  <c:x val="0"/>
                  <c:y val="-9.817265245611094E-2"/>
                </c:manualLayout>
              </c:layout>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02-D906-4C63-92A1-2DEA74CF1908}"/>
                </c:ext>
                <c:ext xmlns:c15="http://schemas.microsoft.com/office/drawing/2012/chart" uri="{CE6537A1-D6FC-4f65-9D91-7224C49458BB}">
                  <c15:layout/>
                </c:ext>
              </c:extLst>
            </c:dLbl>
            <c:dLbl>
              <c:idx val="3"/>
              <c:layout>
                <c:manualLayout>
                  <c:x val="-1.1111110139010486E-3"/>
                  <c:y val="-8.0641821660376797E-2"/>
                </c:manualLayout>
              </c:layout>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03-D906-4C63-92A1-2DEA74CF1908}"/>
                </c:ext>
                <c:ext xmlns:c15="http://schemas.microsoft.com/office/drawing/2012/chart" uri="{CE6537A1-D6FC-4f65-9D91-7224C49458BB}">
                  <c15:layout/>
                </c:ext>
              </c:extLst>
            </c:dLbl>
            <c:dLbl>
              <c:idx val="4"/>
              <c:layout>
                <c:manualLayout>
                  <c:x val="0"/>
                  <c:y val="-0.10518498477440456"/>
                </c:manualLayout>
              </c:layout>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04-D906-4C63-92A1-2DEA74CF1908}"/>
                </c:ext>
                <c:ext xmlns:c15="http://schemas.microsoft.com/office/drawing/2012/chart" uri="{CE6537A1-D6FC-4f65-9D91-7224C49458BB}">
                  <c15:layout/>
                </c:ext>
              </c:extLst>
            </c:dLbl>
            <c:spPr>
              <a:noFill/>
              <a:ln>
                <a:noFill/>
              </a:ln>
              <a:effectLst/>
            </c:spPr>
            <c:txPr>
              <a:bodyPr rot="0" spcFirstLastPara="1" vertOverflow="ellipsis" vert="horz" wrap="square" lIns="38100" tIns="19050" rIns="38100" bIns="19050" anchor="ctr" anchorCtr="1">
                <a:spAutoFit/>
              </a:bodyPr>
              <a:lstStyle/>
              <a:p>
                <a:pPr>
                  <a:defRPr sz="800" b="1" i="0" u="none" strike="noStrike" kern="1200" baseline="0">
                    <a:solidFill>
                      <a:schemeClr val="tx1">
                        <a:lumMod val="75000"/>
                        <a:lumOff val="25000"/>
                      </a:schemeClr>
                    </a:solidFill>
                    <a:latin typeface="Arial Narrow" panose="020B0606020202030204" pitchFamily="34" charset="0"/>
                    <a:ea typeface="+mn-ea"/>
                    <a:cs typeface="+mn-cs"/>
                  </a:defRPr>
                </a:pPr>
                <a:endParaRPr lang="en-US"/>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Sheet4!$A$11:$A$16</c:f>
              <c:strCache>
                <c:ptCount val="6"/>
                <c:pt idx="0">
                  <c:v>Basic MOOE</c:v>
                </c:pt>
                <c:pt idx="1">
                  <c:v>APF</c:v>
                </c:pt>
                <c:pt idx="2">
                  <c:v>SPF</c:v>
                </c:pt>
                <c:pt idx="3">
                  <c:v>PAWAF</c:v>
                </c:pt>
                <c:pt idx="4">
                  <c:v>Other Funds</c:v>
                </c:pt>
                <c:pt idx="5">
                  <c:v>Overall</c:v>
                </c:pt>
              </c:strCache>
            </c:strRef>
          </c:cat>
          <c:val>
            <c:numRef>
              <c:f>Sheet4!$B$11:$B$16</c:f>
              <c:numCache>
                <c:formatCode>#,##0.00</c:formatCode>
                <c:ptCount val="6"/>
                <c:pt idx="0">
                  <c:v>1000000</c:v>
                </c:pt>
                <c:pt idx="1">
                  <c:v>271625</c:v>
                </c:pt>
                <c:pt idx="2">
                  <c:v>297800</c:v>
                </c:pt>
                <c:pt idx="3">
                  <c:v>900990</c:v>
                </c:pt>
                <c:pt idx="4" formatCode="_(* #,##0.00_);_(* \(#,##0.00\);_(* &quot;-&quot;??_);_(@_)">
                  <c:v>0</c:v>
                </c:pt>
                <c:pt idx="5" formatCode="_(* #,##0.00_);_(* \(#,##0.00\);_(* &quot;-&quot;??_);_(@_)">
                  <c:v>0</c:v>
                </c:pt>
              </c:numCache>
            </c:numRef>
          </c:val>
          <c:extLst xmlns:c16r2="http://schemas.microsoft.com/office/drawing/2015/06/chart">
            <c:ext xmlns:c16="http://schemas.microsoft.com/office/drawing/2014/chart" uri="{C3380CC4-5D6E-409C-BE32-E72D297353CC}">
              <c16:uniqueId val="{00000005-D906-4C63-92A1-2DEA74CF1908}"/>
            </c:ext>
          </c:extLst>
        </c:ser>
        <c:ser>
          <c:idx val="1"/>
          <c:order val="1"/>
          <c:tx>
            <c:strRef>
              <c:f>Sheet4!$C$10</c:f>
              <c:strCache>
                <c:ptCount val="1"/>
                <c:pt idx="0">
                  <c:v>Obligation</c:v>
                </c:pt>
              </c:strCache>
            </c:strRef>
          </c:tx>
          <c:spPr>
            <a:solidFill>
              <a:schemeClr val="accent2"/>
            </a:solidFill>
            <a:ln>
              <a:noFill/>
            </a:ln>
            <a:effectLst/>
          </c:spPr>
          <c:invertIfNegative val="0"/>
          <c:dLbls>
            <c:dLbl>
              <c:idx val="0"/>
              <c:layout>
                <c:manualLayout>
                  <c:x val="-4.96031746031746E-3"/>
                  <c:y val="-2.4542958830464472E-2"/>
                </c:manualLayout>
              </c:layout>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06-D906-4C63-92A1-2DEA74CF1908}"/>
                </c:ext>
                <c:ext xmlns:c15="http://schemas.microsoft.com/office/drawing/2012/chart" uri="{CE6537A1-D6FC-4f65-9D91-7224C49458BB}">
                  <c15:layout/>
                </c:ext>
              </c:extLst>
            </c:dLbl>
            <c:dLbl>
              <c:idx val="1"/>
              <c:layout>
                <c:manualLayout>
                  <c:x val="0"/>
                  <c:y val="-3.8567827750614958E-2"/>
                </c:manualLayout>
              </c:layout>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07-D906-4C63-92A1-2DEA74CF1908}"/>
                </c:ext>
                <c:ext xmlns:c15="http://schemas.microsoft.com/office/drawing/2012/chart" uri="{CE6537A1-D6FC-4f65-9D91-7224C49458BB}">
                  <c15:layout/>
                </c:ext>
              </c:extLst>
            </c:dLbl>
            <c:dLbl>
              <c:idx val="2"/>
              <c:layout>
                <c:manualLayout>
                  <c:x val="6.6666660834062922E-3"/>
                  <c:y val="-4.5580160068908589E-2"/>
                </c:manualLayout>
              </c:layout>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08-D906-4C63-92A1-2DEA74CF1908}"/>
                </c:ext>
                <c:ext xmlns:c15="http://schemas.microsoft.com/office/drawing/2012/chart" uri="{CE6537A1-D6FC-4f65-9D91-7224C49458BB}">
                  <c15:layout/>
                </c:ext>
              </c:extLst>
            </c:dLbl>
            <c:dLbl>
              <c:idx val="3"/>
              <c:layout>
                <c:manualLayout>
                  <c:x val="4.4444440556041945E-3"/>
                  <c:y val="-5.2592492387202219E-2"/>
                </c:manualLayout>
              </c:layout>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09-D906-4C63-92A1-2DEA74CF1908}"/>
                </c:ext>
                <c:ext xmlns:c15="http://schemas.microsoft.com/office/drawing/2012/chart" uri="{CE6537A1-D6FC-4f65-9D91-7224C49458BB}">
                  <c15:layout/>
                </c:ext>
              </c:extLst>
            </c:dLbl>
            <c:dLbl>
              <c:idx val="4"/>
              <c:layout>
                <c:manualLayout>
                  <c:x val="-2.2222220278021788E-3"/>
                  <c:y val="-4.2073993909761902E-2"/>
                </c:manualLayout>
              </c:layout>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0A-D906-4C63-92A1-2DEA74CF1908}"/>
                </c:ext>
                <c:ext xmlns:c15="http://schemas.microsoft.com/office/drawing/2012/chart" uri="{CE6537A1-D6FC-4f65-9D91-7224C49458BB}">
                  <c15:layout/>
                </c:ext>
              </c:extLst>
            </c:dLbl>
            <c:dLbl>
              <c:idx val="5"/>
              <c:layout>
                <c:manualLayout>
                  <c:x val="-1.984126984126984E-2"/>
                  <c:y val="0"/>
                </c:manualLayout>
              </c:layout>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00-ED47-471D-AD09-76D73181E362}"/>
                </c:ext>
                <c:ext xmlns:c15="http://schemas.microsoft.com/office/drawing/2012/chart" uri="{CE6537A1-D6FC-4f65-9D91-7224C49458BB}">
                  <c15:layout/>
                </c:ext>
              </c:extLst>
            </c:dLbl>
            <c:spPr>
              <a:noFill/>
              <a:ln>
                <a:noFill/>
              </a:ln>
              <a:effectLst/>
            </c:spPr>
            <c:txPr>
              <a:bodyPr rot="0" spcFirstLastPara="1" vertOverflow="ellipsis" vert="horz" wrap="square" lIns="38100" tIns="19050" rIns="38100" bIns="19050" anchor="ctr" anchorCtr="1">
                <a:spAutoFit/>
              </a:bodyPr>
              <a:lstStyle/>
              <a:p>
                <a:pPr>
                  <a:defRPr sz="800" b="1" i="0" u="none" strike="noStrike" kern="1200" baseline="0">
                    <a:solidFill>
                      <a:schemeClr val="tx1">
                        <a:lumMod val="75000"/>
                        <a:lumOff val="25000"/>
                      </a:schemeClr>
                    </a:solidFill>
                    <a:latin typeface="Arial Narrow" panose="020B0606020202030204" pitchFamily="34" charset="0"/>
                    <a:ea typeface="+mn-ea"/>
                    <a:cs typeface="+mn-cs"/>
                  </a:defRPr>
                </a:pPr>
                <a:endParaRPr lang="en-US"/>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Sheet4!$A$11:$A$16</c:f>
              <c:strCache>
                <c:ptCount val="6"/>
                <c:pt idx="0">
                  <c:v>Basic MOOE</c:v>
                </c:pt>
                <c:pt idx="1">
                  <c:v>APF</c:v>
                </c:pt>
                <c:pt idx="2">
                  <c:v>SPF</c:v>
                </c:pt>
                <c:pt idx="3">
                  <c:v>PAWAF</c:v>
                </c:pt>
                <c:pt idx="4">
                  <c:v>Other Funds</c:v>
                </c:pt>
                <c:pt idx="5">
                  <c:v>Overall</c:v>
                </c:pt>
              </c:strCache>
            </c:strRef>
          </c:cat>
          <c:val>
            <c:numRef>
              <c:f>Sheet4!$C$11:$C$16</c:f>
              <c:numCache>
                <c:formatCode>#,##0.00</c:formatCode>
                <c:ptCount val="6"/>
                <c:pt idx="0">
                  <c:v>1000000</c:v>
                </c:pt>
                <c:pt idx="1">
                  <c:v>271625</c:v>
                </c:pt>
                <c:pt idx="2">
                  <c:v>297800</c:v>
                </c:pt>
                <c:pt idx="3">
                  <c:v>900990</c:v>
                </c:pt>
                <c:pt idx="4" formatCode="_(* #,##0.00_);_(* \(#,##0.00\);_(* &quot;-&quot;??_);_(@_)">
                  <c:v>0</c:v>
                </c:pt>
                <c:pt idx="5" formatCode="_(* #,##0.00_);_(* \(#,##0.00\);_(* &quot;-&quot;??_);_(@_)">
                  <c:v>2470415</c:v>
                </c:pt>
              </c:numCache>
            </c:numRef>
          </c:val>
          <c:extLst xmlns:c16r2="http://schemas.microsoft.com/office/drawing/2015/06/chart">
            <c:ext xmlns:c16="http://schemas.microsoft.com/office/drawing/2014/chart" uri="{C3380CC4-5D6E-409C-BE32-E72D297353CC}">
              <c16:uniqueId val="{0000000B-D906-4C63-92A1-2DEA74CF1908}"/>
            </c:ext>
          </c:extLst>
        </c:ser>
        <c:ser>
          <c:idx val="2"/>
          <c:order val="2"/>
          <c:tx>
            <c:strRef>
              <c:f>Sheet4!$D$10</c:f>
              <c:strCache>
                <c:ptCount val="1"/>
                <c:pt idx="0">
                  <c:v>Disbursement</c:v>
                </c:pt>
              </c:strCache>
            </c:strRef>
          </c:tx>
          <c:spPr>
            <a:solidFill>
              <a:schemeClr val="accent3"/>
            </a:solidFill>
            <a:ln>
              <a:noFill/>
            </a:ln>
            <a:effectLst/>
          </c:spPr>
          <c:invertIfNegative val="0"/>
          <c:dLbls>
            <c:dLbl>
              <c:idx val="0"/>
              <c:layout>
                <c:manualLayout>
                  <c:x val="3.5912503124609424E-3"/>
                  <c:y val="-2.729756340848594E-2"/>
                </c:manualLayout>
              </c:layout>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0C-D906-4C63-92A1-2DEA74CF1908}"/>
                </c:ext>
                <c:ext xmlns:c15="http://schemas.microsoft.com/office/drawing/2012/chart" uri="{CE6537A1-D6FC-4f65-9D91-7224C49458BB}">
                  <c15:layout/>
                </c:ext>
              </c:extLst>
            </c:dLbl>
            <c:spPr>
              <a:noFill/>
              <a:ln>
                <a:noFill/>
              </a:ln>
              <a:effectLst/>
            </c:spPr>
            <c:txPr>
              <a:bodyPr rot="0" spcFirstLastPara="1" vertOverflow="ellipsis" vert="horz" wrap="square" lIns="38100" tIns="19050" rIns="38100" bIns="19050" anchor="ctr" anchorCtr="1">
                <a:spAutoFit/>
              </a:bodyPr>
              <a:lstStyle/>
              <a:p>
                <a:pPr>
                  <a:defRPr sz="800" b="1" i="0" u="none" strike="noStrike" kern="1200" baseline="0">
                    <a:solidFill>
                      <a:schemeClr val="tx1">
                        <a:lumMod val="75000"/>
                        <a:lumOff val="25000"/>
                      </a:schemeClr>
                    </a:solidFill>
                    <a:latin typeface="Arial Narrow" panose="020B0606020202030204" pitchFamily="34" charset="0"/>
                    <a:ea typeface="+mn-ea"/>
                    <a:cs typeface="+mn-cs"/>
                  </a:defRPr>
                </a:pPr>
                <a:endParaRPr lang="en-US"/>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Sheet4!$A$11:$A$16</c:f>
              <c:strCache>
                <c:ptCount val="6"/>
                <c:pt idx="0">
                  <c:v>Basic MOOE</c:v>
                </c:pt>
                <c:pt idx="1">
                  <c:v>APF</c:v>
                </c:pt>
                <c:pt idx="2">
                  <c:v>SPF</c:v>
                </c:pt>
                <c:pt idx="3">
                  <c:v>PAWAF</c:v>
                </c:pt>
                <c:pt idx="4">
                  <c:v>Other Funds</c:v>
                </c:pt>
                <c:pt idx="5">
                  <c:v>Overall</c:v>
                </c:pt>
              </c:strCache>
            </c:strRef>
          </c:cat>
          <c:val>
            <c:numRef>
              <c:f>Sheet4!$D$11:$D$16</c:f>
              <c:numCache>
                <c:formatCode>#,##0.00</c:formatCode>
                <c:ptCount val="6"/>
                <c:pt idx="0">
                  <c:v>1000000</c:v>
                </c:pt>
                <c:pt idx="1">
                  <c:v>271625</c:v>
                </c:pt>
                <c:pt idx="2">
                  <c:v>297800</c:v>
                </c:pt>
                <c:pt idx="3">
                  <c:v>900990</c:v>
                </c:pt>
                <c:pt idx="4" formatCode="_(* #,##0.00_);_(* \(#,##0.00\);_(* &quot;-&quot;??_);_(@_)">
                  <c:v>0</c:v>
                </c:pt>
                <c:pt idx="5" formatCode="_(* #,##0.00_);_(* \(#,##0.00\);_(* &quot;-&quot;??_);_(@_)">
                  <c:v>2470415</c:v>
                </c:pt>
              </c:numCache>
            </c:numRef>
          </c:val>
          <c:extLst xmlns:c16r2="http://schemas.microsoft.com/office/drawing/2015/06/chart">
            <c:ext xmlns:c16="http://schemas.microsoft.com/office/drawing/2014/chart" uri="{C3380CC4-5D6E-409C-BE32-E72D297353CC}">
              <c16:uniqueId val="{0000000D-D906-4C63-92A1-2DEA74CF1908}"/>
            </c:ext>
          </c:extLst>
        </c:ser>
        <c:dLbls>
          <c:showLegendKey val="0"/>
          <c:showVal val="1"/>
          <c:showCatName val="0"/>
          <c:showSerName val="0"/>
          <c:showPercent val="0"/>
          <c:showBubbleSize val="0"/>
        </c:dLbls>
        <c:gapWidth val="75"/>
        <c:axId val="-2064152032"/>
        <c:axId val="-2064151488"/>
      </c:barChart>
      <c:catAx>
        <c:axId val="-206415203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1"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crossAx val="-2064151488"/>
        <c:crosses val="autoZero"/>
        <c:auto val="1"/>
        <c:lblAlgn val="ctr"/>
        <c:lblOffset val="100"/>
        <c:noMultiLvlLbl val="0"/>
      </c:catAx>
      <c:valAx>
        <c:axId val="-2064151488"/>
        <c:scaling>
          <c:orientation val="minMax"/>
        </c:scaling>
        <c:delete val="1"/>
        <c:axPos val="l"/>
        <c:numFmt formatCode="#,##0.00" sourceLinked="1"/>
        <c:majorTickMark val="none"/>
        <c:minorTickMark val="none"/>
        <c:tickLblPos val="nextTo"/>
        <c:crossAx val="-2064152032"/>
        <c:crosses val="autoZero"/>
        <c:crossBetween val="between"/>
      </c:valAx>
      <c:spPr>
        <a:noFill/>
        <a:ln>
          <a:noFill/>
        </a:ln>
        <a:effectLst/>
      </c:spPr>
    </c:plotArea>
    <c:legend>
      <c:legendPos val="b"/>
      <c:layout>
        <c:manualLayout>
          <c:xMode val="edge"/>
          <c:yMode val="edge"/>
          <c:x val="0.28242987483707394"/>
          <c:y val="0.16724482356372117"/>
          <c:w val="0.43310687374393053"/>
          <c:h val="7.8125546806649182E-2"/>
        </c:manualLayout>
      </c:layout>
      <c:overlay val="0"/>
      <c:spPr>
        <a:noFill/>
        <a:ln>
          <a:noFill/>
        </a:ln>
        <a:effectLst/>
      </c:spPr>
      <c:txPr>
        <a:bodyPr rot="0" spcFirstLastPara="1" vertOverflow="ellipsis" vert="horz" wrap="square" anchor="ctr" anchorCtr="1"/>
        <a:lstStyle/>
        <a:p>
          <a:pPr>
            <a:defRPr sz="1600" b="1"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legend>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2.4444442305823072E-2"/>
          <c:y val="0.13674048020672575"/>
          <c:w val="0.9755555576941769"/>
          <c:h val="0.68418774277439887"/>
        </c:manualLayout>
      </c:layout>
      <c:barChart>
        <c:barDir val="col"/>
        <c:grouping val="clustered"/>
        <c:varyColors val="0"/>
        <c:ser>
          <c:idx val="0"/>
          <c:order val="0"/>
          <c:tx>
            <c:strRef>
              <c:f>Sheet4!$B$10</c:f>
              <c:strCache>
                <c:ptCount val="1"/>
                <c:pt idx="0">
                  <c:v>Allotment</c:v>
                </c:pt>
              </c:strCache>
            </c:strRef>
          </c:tx>
          <c:spPr>
            <a:solidFill>
              <a:schemeClr val="accent1"/>
            </a:solidFill>
            <a:ln>
              <a:noFill/>
            </a:ln>
            <a:effectLst/>
          </c:spPr>
          <c:invertIfNegative val="0"/>
          <c:dLbls>
            <c:dLbl>
              <c:idx val="0"/>
              <c:layout>
                <c:manualLayout>
                  <c:x val="-3.3333330417031461E-3"/>
                  <c:y val="-4.5580160068908589E-2"/>
                </c:manualLayout>
              </c:layout>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00-D906-4C63-92A1-2DEA74CF1908}"/>
                </c:ext>
                <c:ext xmlns:c15="http://schemas.microsoft.com/office/drawing/2012/chart" uri="{CE6537A1-D6FC-4f65-9D91-7224C49458BB}">
                  <c15:layout/>
                </c:ext>
              </c:extLst>
            </c:dLbl>
            <c:dLbl>
              <c:idx val="1"/>
              <c:layout>
                <c:manualLayout>
                  <c:x val="-2.2222220278020769E-3"/>
                  <c:y val="-9.4666486296963989E-2"/>
                </c:manualLayout>
              </c:layout>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01-D906-4C63-92A1-2DEA74CF1908}"/>
                </c:ext>
                <c:ext xmlns:c15="http://schemas.microsoft.com/office/drawing/2012/chart" uri="{CE6537A1-D6FC-4f65-9D91-7224C49458BB}">
                  <c15:layout/>
                </c:ext>
              </c:extLst>
            </c:dLbl>
            <c:dLbl>
              <c:idx val="2"/>
              <c:layout>
                <c:manualLayout>
                  <c:x val="0"/>
                  <c:y val="-9.817265245611094E-2"/>
                </c:manualLayout>
              </c:layout>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02-D906-4C63-92A1-2DEA74CF1908}"/>
                </c:ext>
                <c:ext xmlns:c15="http://schemas.microsoft.com/office/drawing/2012/chart" uri="{CE6537A1-D6FC-4f65-9D91-7224C49458BB}">
                  <c15:layout/>
                </c:ext>
              </c:extLst>
            </c:dLbl>
            <c:dLbl>
              <c:idx val="3"/>
              <c:layout>
                <c:manualLayout>
                  <c:x val="-1.1111110139010486E-3"/>
                  <c:y val="-8.0641821660376797E-2"/>
                </c:manualLayout>
              </c:layout>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03-D906-4C63-92A1-2DEA74CF1908}"/>
                </c:ext>
                <c:ext xmlns:c15="http://schemas.microsoft.com/office/drawing/2012/chart" uri="{CE6537A1-D6FC-4f65-9D91-7224C49458BB}">
                  <c15:layout/>
                </c:ext>
              </c:extLst>
            </c:dLbl>
            <c:dLbl>
              <c:idx val="4"/>
              <c:layout>
                <c:manualLayout>
                  <c:x val="0"/>
                  <c:y val="-0.10518498477440456"/>
                </c:manualLayout>
              </c:layout>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04-D906-4C63-92A1-2DEA74CF1908}"/>
                </c:ext>
                <c:ext xmlns:c15="http://schemas.microsoft.com/office/drawing/2012/chart" uri="{CE6537A1-D6FC-4f65-9D91-7224C49458BB}">
                  <c15:layout/>
                </c:ext>
              </c:extLst>
            </c:dLbl>
            <c:spPr>
              <a:noFill/>
              <a:ln>
                <a:noFill/>
              </a:ln>
              <a:effectLst/>
            </c:spPr>
            <c:txPr>
              <a:bodyPr rot="0" spcFirstLastPara="1" vertOverflow="ellipsis" vert="horz" wrap="square" lIns="38100" tIns="19050" rIns="38100" bIns="19050" anchor="ctr" anchorCtr="1">
                <a:spAutoFit/>
              </a:bodyPr>
              <a:lstStyle/>
              <a:p>
                <a:pPr>
                  <a:defRPr sz="800" b="1" i="0" u="none" strike="noStrike" kern="1200" baseline="0">
                    <a:solidFill>
                      <a:schemeClr val="tx1">
                        <a:lumMod val="75000"/>
                        <a:lumOff val="25000"/>
                      </a:schemeClr>
                    </a:solidFill>
                    <a:latin typeface="Arial Narrow" panose="020B0606020202030204" pitchFamily="34" charset="0"/>
                    <a:ea typeface="+mn-ea"/>
                    <a:cs typeface="+mn-cs"/>
                  </a:defRPr>
                </a:pPr>
                <a:endParaRPr lang="en-US"/>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Sheet4!$A$11:$A$16</c:f>
              <c:strCache>
                <c:ptCount val="6"/>
                <c:pt idx="0">
                  <c:v>Basic MOOE</c:v>
                </c:pt>
                <c:pt idx="1">
                  <c:v>APF</c:v>
                </c:pt>
                <c:pt idx="2">
                  <c:v>SPF</c:v>
                </c:pt>
                <c:pt idx="3">
                  <c:v>PAWAF</c:v>
                </c:pt>
                <c:pt idx="4">
                  <c:v>Other Funds</c:v>
                </c:pt>
                <c:pt idx="5">
                  <c:v>Overall</c:v>
                </c:pt>
              </c:strCache>
            </c:strRef>
          </c:cat>
          <c:val>
            <c:numRef>
              <c:f>Sheet4!$B$11:$B$16</c:f>
              <c:numCache>
                <c:formatCode>#,##0.00</c:formatCode>
                <c:ptCount val="6"/>
                <c:pt idx="0">
                  <c:v>1100000</c:v>
                </c:pt>
                <c:pt idx="1">
                  <c:v>225000</c:v>
                </c:pt>
                <c:pt idx="2">
                  <c:v>147160</c:v>
                </c:pt>
                <c:pt idx="3">
                  <c:v>735449</c:v>
                </c:pt>
                <c:pt idx="4" formatCode="_(* #,##0.00_);_(* \(#,##0.00\);_(* &quot;-&quot;??_);_(@_)">
                  <c:v>0</c:v>
                </c:pt>
                <c:pt idx="5" formatCode="_(* #,##0.00_);_(* \(#,##0.00\);_(* &quot;-&quot;??_);_(@_)">
                  <c:v>2207609</c:v>
                </c:pt>
              </c:numCache>
            </c:numRef>
          </c:val>
          <c:extLst xmlns:c16r2="http://schemas.microsoft.com/office/drawing/2015/06/chart">
            <c:ext xmlns:c16="http://schemas.microsoft.com/office/drawing/2014/chart" uri="{C3380CC4-5D6E-409C-BE32-E72D297353CC}">
              <c16:uniqueId val="{00000005-D906-4C63-92A1-2DEA74CF1908}"/>
            </c:ext>
          </c:extLst>
        </c:ser>
        <c:ser>
          <c:idx val="1"/>
          <c:order val="1"/>
          <c:tx>
            <c:strRef>
              <c:f>Sheet4!$C$10</c:f>
              <c:strCache>
                <c:ptCount val="1"/>
                <c:pt idx="0">
                  <c:v>Obligation</c:v>
                </c:pt>
              </c:strCache>
            </c:strRef>
          </c:tx>
          <c:spPr>
            <a:solidFill>
              <a:schemeClr val="accent2"/>
            </a:solidFill>
            <a:ln>
              <a:noFill/>
            </a:ln>
            <a:effectLst/>
          </c:spPr>
          <c:invertIfNegative val="0"/>
          <c:dLbls>
            <c:dLbl>
              <c:idx val="0"/>
              <c:layout>
                <c:manualLayout>
                  <c:x val="0"/>
                  <c:y val="-2.45431631140277E-2"/>
                </c:manualLayout>
              </c:layout>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06-D906-4C63-92A1-2DEA74CF1908}"/>
                </c:ext>
                <c:ext xmlns:c15="http://schemas.microsoft.com/office/drawing/2012/chart" uri="{CE6537A1-D6FC-4f65-9D91-7224C49458BB}">
                  <c15:layout/>
                </c:ext>
              </c:extLst>
            </c:dLbl>
            <c:dLbl>
              <c:idx val="1"/>
              <c:layout>
                <c:manualLayout>
                  <c:x val="0"/>
                  <c:y val="-3.8567827750614958E-2"/>
                </c:manualLayout>
              </c:layout>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07-D906-4C63-92A1-2DEA74CF1908}"/>
                </c:ext>
                <c:ext xmlns:c15="http://schemas.microsoft.com/office/drawing/2012/chart" uri="{CE6537A1-D6FC-4f65-9D91-7224C49458BB}">
                  <c15:layout/>
                </c:ext>
              </c:extLst>
            </c:dLbl>
            <c:dLbl>
              <c:idx val="2"/>
              <c:layout>
                <c:manualLayout>
                  <c:x val="6.6666660834062922E-3"/>
                  <c:y val="-4.5580160068908589E-2"/>
                </c:manualLayout>
              </c:layout>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08-D906-4C63-92A1-2DEA74CF1908}"/>
                </c:ext>
                <c:ext xmlns:c15="http://schemas.microsoft.com/office/drawing/2012/chart" uri="{CE6537A1-D6FC-4f65-9D91-7224C49458BB}">
                  <c15:layout/>
                </c:ext>
              </c:extLst>
            </c:dLbl>
            <c:dLbl>
              <c:idx val="3"/>
              <c:layout>
                <c:manualLayout>
                  <c:x val="4.4444440556041945E-3"/>
                  <c:y val="-5.2592492387202219E-2"/>
                </c:manualLayout>
              </c:layout>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09-D906-4C63-92A1-2DEA74CF1908}"/>
                </c:ext>
                <c:ext xmlns:c15="http://schemas.microsoft.com/office/drawing/2012/chart" uri="{CE6537A1-D6FC-4f65-9D91-7224C49458BB}">
                  <c15:layout/>
                </c:ext>
              </c:extLst>
            </c:dLbl>
            <c:dLbl>
              <c:idx val="4"/>
              <c:layout>
                <c:manualLayout>
                  <c:x val="-2.2222220278021788E-3"/>
                  <c:y val="-4.2073993909761902E-2"/>
                </c:manualLayout>
              </c:layout>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0A-D906-4C63-92A1-2DEA74CF1908}"/>
                </c:ext>
                <c:ext xmlns:c15="http://schemas.microsoft.com/office/drawing/2012/chart" uri="{CE6537A1-D6FC-4f65-9D91-7224C49458BB}">
                  <c15:layout/>
                </c:ext>
              </c:extLst>
            </c:dLbl>
            <c:spPr>
              <a:noFill/>
              <a:ln>
                <a:noFill/>
              </a:ln>
              <a:effectLst/>
            </c:spPr>
            <c:txPr>
              <a:bodyPr rot="0" spcFirstLastPara="1" vertOverflow="ellipsis" vert="horz" wrap="square" lIns="38100" tIns="19050" rIns="38100" bIns="19050" anchor="ctr" anchorCtr="1">
                <a:spAutoFit/>
              </a:bodyPr>
              <a:lstStyle/>
              <a:p>
                <a:pPr>
                  <a:defRPr sz="800" b="1" i="0" u="none" strike="noStrike" kern="1200" baseline="0">
                    <a:solidFill>
                      <a:schemeClr val="tx1">
                        <a:lumMod val="75000"/>
                        <a:lumOff val="25000"/>
                      </a:schemeClr>
                    </a:solidFill>
                    <a:latin typeface="Arial Narrow" panose="020B0606020202030204" pitchFamily="34" charset="0"/>
                    <a:ea typeface="+mn-ea"/>
                    <a:cs typeface="+mn-cs"/>
                  </a:defRPr>
                </a:pPr>
                <a:endParaRPr lang="en-US"/>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Sheet4!$A$11:$A$16</c:f>
              <c:strCache>
                <c:ptCount val="6"/>
                <c:pt idx="0">
                  <c:v>Basic MOOE</c:v>
                </c:pt>
                <c:pt idx="1">
                  <c:v>APF</c:v>
                </c:pt>
                <c:pt idx="2">
                  <c:v>SPF</c:v>
                </c:pt>
                <c:pt idx="3">
                  <c:v>PAWAF</c:v>
                </c:pt>
                <c:pt idx="4">
                  <c:v>Other Funds</c:v>
                </c:pt>
                <c:pt idx="5">
                  <c:v>Overall</c:v>
                </c:pt>
              </c:strCache>
            </c:strRef>
          </c:cat>
          <c:val>
            <c:numRef>
              <c:f>Sheet4!$C$11:$C$16</c:f>
              <c:numCache>
                <c:formatCode>#,##0.00</c:formatCode>
                <c:ptCount val="6"/>
                <c:pt idx="0">
                  <c:v>1100000</c:v>
                </c:pt>
                <c:pt idx="1">
                  <c:v>225000</c:v>
                </c:pt>
                <c:pt idx="2" formatCode="General">
                  <c:v>147160</c:v>
                </c:pt>
                <c:pt idx="3">
                  <c:v>735449</c:v>
                </c:pt>
                <c:pt idx="4" formatCode="_(* #,##0.00_);_(* \(#,##0.00\);_(* &quot;-&quot;??_);_(@_)">
                  <c:v>0</c:v>
                </c:pt>
                <c:pt idx="5" formatCode="_(* #,##0.00_);_(* \(#,##0.00\);_(* &quot;-&quot;??_);_(@_)">
                  <c:v>2207609</c:v>
                </c:pt>
              </c:numCache>
            </c:numRef>
          </c:val>
          <c:extLst xmlns:c16r2="http://schemas.microsoft.com/office/drawing/2015/06/chart">
            <c:ext xmlns:c16="http://schemas.microsoft.com/office/drawing/2014/chart" uri="{C3380CC4-5D6E-409C-BE32-E72D297353CC}">
              <c16:uniqueId val="{0000000B-D906-4C63-92A1-2DEA74CF1908}"/>
            </c:ext>
          </c:extLst>
        </c:ser>
        <c:ser>
          <c:idx val="2"/>
          <c:order val="2"/>
          <c:tx>
            <c:strRef>
              <c:f>Sheet4!$D$10</c:f>
              <c:strCache>
                <c:ptCount val="1"/>
                <c:pt idx="0">
                  <c:v>Disbursement</c:v>
                </c:pt>
              </c:strCache>
            </c:strRef>
          </c:tx>
          <c:spPr>
            <a:solidFill>
              <a:schemeClr val="accent3"/>
            </a:solidFill>
            <a:ln>
              <a:noFill/>
            </a:ln>
            <a:effectLst/>
          </c:spPr>
          <c:invertIfNegative val="0"/>
          <c:dLbls>
            <c:dLbl>
              <c:idx val="0"/>
              <c:layout>
                <c:manualLayout>
                  <c:x val="1.1111110139010486E-3"/>
                  <c:y val="-3.8567827750614958E-2"/>
                </c:manualLayout>
              </c:layout>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0C-D906-4C63-92A1-2DEA74CF1908}"/>
                </c:ext>
                <c:ext xmlns:c15="http://schemas.microsoft.com/office/drawing/2012/chart" uri="{CE6537A1-D6FC-4f65-9D91-7224C49458BB}">
                  <c15:layout/>
                </c:ext>
              </c:extLst>
            </c:dLbl>
            <c:spPr>
              <a:noFill/>
              <a:ln>
                <a:noFill/>
              </a:ln>
              <a:effectLst/>
            </c:spPr>
            <c:txPr>
              <a:bodyPr rot="0" spcFirstLastPara="1" vertOverflow="ellipsis" vert="horz" wrap="square" lIns="38100" tIns="19050" rIns="38100" bIns="19050" anchor="ctr" anchorCtr="1">
                <a:spAutoFit/>
              </a:bodyPr>
              <a:lstStyle/>
              <a:p>
                <a:pPr>
                  <a:defRPr sz="800" b="1" i="0" u="none" strike="noStrike" kern="1200" baseline="0">
                    <a:solidFill>
                      <a:schemeClr val="tx1">
                        <a:lumMod val="75000"/>
                        <a:lumOff val="25000"/>
                      </a:schemeClr>
                    </a:solidFill>
                    <a:latin typeface="Arial Narrow" panose="020B0606020202030204" pitchFamily="34" charset="0"/>
                    <a:ea typeface="+mn-ea"/>
                    <a:cs typeface="+mn-cs"/>
                  </a:defRPr>
                </a:pPr>
                <a:endParaRPr lang="en-US"/>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Sheet4!$A$11:$A$16</c:f>
              <c:strCache>
                <c:ptCount val="6"/>
                <c:pt idx="0">
                  <c:v>Basic MOOE</c:v>
                </c:pt>
                <c:pt idx="1">
                  <c:v>APF</c:v>
                </c:pt>
                <c:pt idx="2">
                  <c:v>SPF</c:v>
                </c:pt>
                <c:pt idx="3">
                  <c:v>PAWAF</c:v>
                </c:pt>
                <c:pt idx="4">
                  <c:v>Other Funds</c:v>
                </c:pt>
                <c:pt idx="5">
                  <c:v>Overall</c:v>
                </c:pt>
              </c:strCache>
            </c:strRef>
          </c:cat>
          <c:val>
            <c:numRef>
              <c:f>Sheet4!$D$11:$D$16</c:f>
              <c:numCache>
                <c:formatCode>#,##0.00</c:formatCode>
                <c:ptCount val="6"/>
                <c:pt idx="0">
                  <c:v>1061125</c:v>
                </c:pt>
                <c:pt idx="1">
                  <c:v>225000</c:v>
                </c:pt>
                <c:pt idx="2" formatCode="General">
                  <c:v>147160</c:v>
                </c:pt>
                <c:pt idx="3">
                  <c:v>735449</c:v>
                </c:pt>
                <c:pt idx="4" formatCode="_(* #,##0.00_);_(* \(#,##0.00\);_(* &quot;-&quot;??_);_(@_)">
                  <c:v>0</c:v>
                </c:pt>
                <c:pt idx="5" formatCode="_(* #,##0.00_);_(* \(#,##0.00\);_(* &quot;-&quot;??_);_(@_)">
                  <c:v>2168734</c:v>
                </c:pt>
              </c:numCache>
            </c:numRef>
          </c:val>
          <c:extLst xmlns:c16r2="http://schemas.microsoft.com/office/drawing/2015/06/chart">
            <c:ext xmlns:c16="http://schemas.microsoft.com/office/drawing/2014/chart" uri="{C3380CC4-5D6E-409C-BE32-E72D297353CC}">
              <c16:uniqueId val="{0000000D-D906-4C63-92A1-2DEA74CF1908}"/>
            </c:ext>
          </c:extLst>
        </c:ser>
        <c:dLbls>
          <c:showLegendKey val="0"/>
          <c:showVal val="1"/>
          <c:showCatName val="0"/>
          <c:showSerName val="0"/>
          <c:showPercent val="0"/>
          <c:showBubbleSize val="0"/>
        </c:dLbls>
        <c:gapWidth val="75"/>
        <c:axId val="-2043321472"/>
        <c:axId val="-2043307328"/>
      </c:barChart>
      <c:catAx>
        <c:axId val="-204332147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1"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crossAx val="-2043307328"/>
        <c:crosses val="autoZero"/>
        <c:auto val="1"/>
        <c:lblAlgn val="ctr"/>
        <c:lblOffset val="100"/>
        <c:noMultiLvlLbl val="0"/>
      </c:catAx>
      <c:valAx>
        <c:axId val="-2043307328"/>
        <c:scaling>
          <c:orientation val="minMax"/>
        </c:scaling>
        <c:delete val="1"/>
        <c:axPos val="l"/>
        <c:numFmt formatCode="#,##0.00" sourceLinked="1"/>
        <c:majorTickMark val="none"/>
        <c:minorTickMark val="none"/>
        <c:tickLblPos val="nextTo"/>
        <c:crossAx val="-2043321472"/>
        <c:crosses val="autoZero"/>
        <c:crossBetween val="between"/>
      </c:valAx>
      <c:spPr>
        <a:noFill/>
        <a:ln>
          <a:noFill/>
        </a:ln>
        <a:effectLst/>
      </c:spPr>
    </c:plotArea>
    <c:legend>
      <c:legendPos val="b"/>
      <c:layout>
        <c:manualLayout>
          <c:xMode val="edge"/>
          <c:yMode val="edge"/>
          <c:x val="0.28242987483707394"/>
          <c:y val="0.16724482356372117"/>
          <c:w val="0.43310687374393053"/>
          <c:h val="7.8125546806649182E-2"/>
        </c:manualLayout>
      </c:layout>
      <c:overlay val="0"/>
      <c:spPr>
        <a:noFill/>
        <a:ln>
          <a:noFill/>
        </a:ln>
        <a:effectLst/>
      </c:spPr>
      <c:txPr>
        <a:bodyPr rot="0" spcFirstLastPara="1" vertOverflow="ellipsis" vert="horz" wrap="square" anchor="ctr" anchorCtr="1"/>
        <a:lstStyle/>
        <a:p>
          <a:pPr>
            <a:defRPr sz="1600" b="1"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legend>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30167211769167457"/>
          <c:y val="6.0153781829940911E-2"/>
          <c:w val="0.69832788230832543"/>
          <c:h val="0.45434534643540403"/>
        </c:manualLayout>
      </c:layout>
      <c:barChart>
        <c:barDir val="col"/>
        <c:grouping val="clustered"/>
        <c:varyColors val="0"/>
        <c:ser>
          <c:idx val="0"/>
          <c:order val="0"/>
          <c:tx>
            <c:strRef>
              <c:f>Sheet1!$B$1</c:f>
              <c:strCache>
                <c:ptCount val="1"/>
                <c:pt idx="0">
                  <c:v>2021</c:v>
                </c:pt>
              </c:strCache>
            </c:strRef>
          </c:tx>
          <c:spPr>
            <a:solidFill>
              <a:schemeClr val="accent1">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anchor="ctr" anchorCtr="1"/>
              <a:lstStyle/>
              <a:p>
                <a:pPr>
                  <a:defRPr sz="800"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layout/>
                <c15:showLeaderLines val="1"/>
                <c15:leaderLines>
                  <c:spPr>
                    <a:ln w="9525">
                      <a:solidFill>
                        <a:schemeClr val="dk1">
                          <a:lumMod val="50000"/>
                          <a:lumOff val="50000"/>
                        </a:schemeClr>
                      </a:solidFill>
                    </a:ln>
                    <a:effectLst/>
                  </c:spPr>
                </c15:leaderLines>
              </c:ext>
            </c:extLst>
          </c:dLbls>
          <c:cat>
            <c:strRef>
              <c:f>Sheet1!$A$2:$A$9</c:f>
              <c:strCache>
                <c:ptCount val="8"/>
                <c:pt idx="0">
                  <c:v>Checkpoint/Augmentation to checkpoint</c:v>
                </c:pt>
                <c:pt idx="1">
                  <c:v>Convoy / Escort Security</c:v>
                </c:pt>
                <c:pt idx="2">
                  <c:v>Logistics Run</c:v>
                </c:pt>
                <c:pt idx="3">
                  <c:v>Show of force</c:v>
                </c:pt>
                <c:pt idx="4">
                  <c:v>Mobile Patrol </c:v>
                </c:pt>
                <c:pt idx="5">
                  <c:v>Security augmentation</c:v>
                </c:pt>
                <c:pt idx="6">
                  <c:v>Security of vital installation</c:v>
                </c:pt>
                <c:pt idx="7">
                  <c:v>VIP security</c:v>
                </c:pt>
              </c:strCache>
            </c:strRef>
          </c:cat>
          <c:val>
            <c:numRef>
              <c:f>Sheet1!$B$2:$B$9</c:f>
              <c:numCache>
                <c:formatCode>General</c:formatCode>
                <c:ptCount val="8"/>
                <c:pt idx="0">
                  <c:v>7</c:v>
                </c:pt>
                <c:pt idx="1">
                  <c:v>15</c:v>
                </c:pt>
                <c:pt idx="2">
                  <c:v>16</c:v>
                </c:pt>
                <c:pt idx="3">
                  <c:v>66</c:v>
                </c:pt>
                <c:pt idx="4">
                  <c:v>67</c:v>
                </c:pt>
                <c:pt idx="5">
                  <c:v>42</c:v>
                </c:pt>
                <c:pt idx="6">
                  <c:v>6</c:v>
                </c:pt>
                <c:pt idx="7">
                  <c:v>6</c:v>
                </c:pt>
              </c:numCache>
            </c:numRef>
          </c:val>
          <c:extLst xmlns:c16r2="http://schemas.microsoft.com/office/drawing/2015/06/chart">
            <c:ext xmlns:c16="http://schemas.microsoft.com/office/drawing/2014/chart" uri="{C3380CC4-5D6E-409C-BE32-E72D297353CC}">
              <c16:uniqueId val="{00000000-75D5-4F1C-81D6-CC20E263390B}"/>
            </c:ext>
          </c:extLst>
        </c:ser>
        <c:ser>
          <c:idx val="1"/>
          <c:order val="1"/>
          <c:tx>
            <c:strRef>
              <c:f>Sheet1!$C$1</c:f>
              <c:strCache>
                <c:ptCount val="1"/>
                <c:pt idx="0">
                  <c:v>2022</c:v>
                </c:pt>
              </c:strCache>
            </c:strRef>
          </c:tx>
          <c:spPr>
            <a:solidFill>
              <a:schemeClr val="accent2">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anchor="ctr" anchorCtr="1"/>
              <a:lstStyle/>
              <a:p>
                <a:pPr>
                  <a:defRPr sz="800"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layout/>
                <c15:showLeaderLines val="1"/>
                <c15:leaderLines>
                  <c:spPr>
                    <a:ln w="9525">
                      <a:solidFill>
                        <a:schemeClr val="dk1">
                          <a:lumMod val="50000"/>
                          <a:lumOff val="50000"/>
                        </a:schemeClr>
                      </a:solidFill>
                    </a:ln>
                    <a:effectLst/>
                  </c:spPr>
                </c15:leaderLines>
              </c:ext>
            </c:extLst>
          </c:dLbls>
          <c:cat>
            <c:strRef>
              <c:f>Sheet1!$A$2:$A$9</c:f>
              <c:strCache>
                <c:ptCount val="8"/>
                <c:pt idx="0">
                  <c:v>Checkpoint/Augmentation to checkpoint</c:v>
                </c:pt>
                <c:pt idx="1">
                  <c:v>Convoy / Escort Security</c:v>
                </c:pt>
                <c:pt idx="2">
                  <c:v>Logistics Run</c:v>
                </c:pt>
                <c:pt idx="3">
                  <c:v>Show of force</c:v>
                </c:pt>
                <c:pt idx="4">
                  <c:v>Mobile Patrol </c:v>
                </c:pt>
                <c:pt idx="5">
                  <c:v>Security augmentation</c:v>
                </c:pt>
                <c:pt idx="6">
                  <c:v>Security of vital installation</c:v>
                </c:pt>
                <c:pt idx="7">
                  <c:v>VIP security</c:v>
                </c:pt>
              </c:strCache>
            </c:strRef>
          </c:cat>
          <c:val>
            <c:numRef>
              <c:f>Sheet1!$C$2:$C$9</c:f>
              <c:numCache>
                <c:formatCode>General</c:formatCode>
                <c:ptCount val="8"/>
                <c:pt idx="0">
                  <c:v>11</c:v>
                </c:pt>
                <c:pt idx="1">
                  <c:v>36</c:v>
                </c:pt>
                <c:pt idx="2">
                  <c:v>8</c:v>
                </c:pt>
                <c:pt idx="3">
                  <c:v>22</c:v>
                </c:pt>
                <c:pt idx="4">
                  <c:v>22</c:v>
                </c:pt>
                <c:pt idx="5">
                  <c:v>57</c:v>
                </c:pt>
                <c:pt idx="6">
                  <c:v>79</c:v>
                </c:pt>
                <c:pt idx="7">
                  <c:v>10</c:v>
                </c:pt>
              </c:numCache>
            </c:numRef>
          </c:val>
          <c:extLst xmlns:c16r2="http://schemas.microsoft.com/office/drawing/2015/06/chart">
            <c:ext xmlns:c16="http://schemas.microsoft.com/office/drawing/2014/chart" uri="{C3380CC4-5D6E-409C-BE32-E72D297353CC}">
              <c16:uniqueId val="{00000001-75D5-4F1C-81D6-CC20E263390B}"/>
            </c:ext>
          </c:extLst>
        </c:ser>
        <c:ser>
          <c:idx val="2"/>
          <c:order val="2"/>
          <c:tx>
            <c:strRef>
              <c:f>Sheet1!$D$1</c:f>
              <c:strCache>
                <c:ptCount val="1"/>
                <c:pt idx="0">
                  <c:v>Percentage</c:v>
                </c:pt>
              </c:strCache>
            </c:strRef>
          </c:tx>
          <c:spPr>
            <a:solidFill>
              <a:schemeClr val="accent3">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anchor="ctr" anchorCtr="1"/>
              <a:lstStyle/>
              <a:p>
                <a:pPr>
                  <a:defRPr sz="800"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layout/>
                <c15:showLeaderLines val="1"/>
                <c15:leaderLines>
                  <c:spPr>
                    <a:ln w="9525">
                      <a:solidFill>
                        <a:schemeClr val="dk1">
                          <a:lumMod val="50000"/>
                          <a:lumOff val="50000"/>
                        </a:schemeClr>
                      </a:solidFill>
                    </a:ln>
                    <a:effectLst/>
                  </c:spPr>
                </c15:leaderLines>
              </c:ext>
            </c:extLst>
          </c:dLbls>
          <c:cat>
            <c:strRef>
              <c:f>Sheet1!$A$2:$A$9</c:f>
              <c:strCache>
                <c:ptCount val="8"/>
                <c:pt idx="0">
                  <c:v>Checkpoint/Augmentation to checkpoint</c:v>
                </c:pt>
                <c:pt idx="1">
                  <c:v>Convoy / Escort Security</c:v>
                </c:pt>
                <c:pt idx="2">
                  <c:v>Logistics Run</c:v>
                </c:pt>
                <c:pt idx="3">
                  <c:v>Show of force</c:v>
                </c:pt>
                <c:pt idx="4">
                  <c:v>Mobile Patrol </c:v>
                </c:pt>
                <c:pt idx="5">
                  <c:v>Security augmentation</c:v>
                </c:pt>
                <c:pt idx="6">
                  <c:v>Security of vital installation</c:v>
                </c:pt>
                <c:pt idx="7">
                  <c:v>VIP security</c:v>
                </c:pt>
              </c:strCache>
            </c:strRef>
          </c:cat>
          <c:val>
            <c:numRef>
              <c:f>Sheet1!$D$2:$D$9</c:f>
              <c:numCache>
                <c:formatCode>0%</c:formatCode>
                <c:ptCount val="8"/>
                <c:pt idx="0" formatCode="0.00%">
                  <c:v>1.5713999999999999</c:v>
                </c:pt>
                <c:pt idx="1">
                  <c:v>2.4</c:v>
                </c:pt>
                <c:pt idx="2">
                  <c:v>0.5</c:v>
                </c:pt>
                <c:pt idx="3" formatCode="0.00%">
                  <c:v>0.33329999999999999</c:v>
                </c:pt>
                <c:pt idx="4" formatCode="0.00%">
                  <c:v>0.32819999999999999</c:v>
                </c:pt>
                <c:pt idx="5" formatCode="0.00%">
                  <c:v>1.3571</c:v>
                </c:pt>
                <c:pt idx="6" formatCode="0.00%">
                  <c:v>13.166700000000001</c:v>
                </c:pt>
                <c:pt idx="7" formatCode="0.00%">
                  <c:v>1.6667000000000001</c:v>
                </c:pt>
              </c:numCache>
            </c:numRef>
          </c:val>
          <c:extLst xmlns:c16r2="http://schemas.microsoft.com/office/drawing/2015/06/chart">
            <c:ext xmlns:c16="http://schemas.microsoft.com/office/drawing/2014/chart" uri="{C3380CC4-5D6E-409C-BE32-E72D297353CC}">
              <c16:uniqueId val="{00000002-75D5-4F1C-81D6-CC20E263390B}"/>
            </c:ext>
          </c:extLst>
        </c:ser>
        <c:dLbls>
          <c:dLblPos val="inEnd"/>
          <c:showLegendKey val="0"/>
          <c:showVal val="1"/>
          <c:showCatName val="0"/>
          <c:showSerName val="0"/>
          <c:showPercent val="0"/>
          <c:showBubbleSize val="0"/>
        </c:dLbls>
        <c:gapWidth val="65"/>
        <c:axId val="-2043322016"/>
        <c:axId val="-2043318208"/>
      </c:barChart>
      <c:catAx>
        <c:axId val="-2043322016"/>
        <c:scaling>
          <c:orientation val="minMax"/>
        </c:scaling>
        <c:delete val="0"/>
        <c:axPos val="b"/>
        <c:numFmt formatCode="General" sourceLinked="1"/>
        <c:majorTickMark val="none"/>
        <c:minorTickMark val="none"/>
        <c:tickLblPos val="nextTo"/>
        <c:spPr>
          <a:noFill/>
          <a:ln w="19050" cap="flat" cmpd="sng" algn="ctr">
            <a:solidFill>
              <a:schemeClr val="dk1">
                <a:lumMod val="75000"/>
                <a:lumOff val="25000"/>
              </a:schemeClr>
            </a:solidFill>
            <a:round/>
          </a:ln>
          <a:effectLst/>
        </c:spPr>
        <c:txPr>
          <a:bodyPr rot="-60000000" spcFirstLastPara="1" vertOverflow="ellipsis" vert="horz" wrap="square" anchor="ctr" anchorCtr="1"/>
          <a:lstStyle/>
          <a:p>
            <a:pPr>
              <a:defRPr sz="800" b="0" i="0" u="none" strike="noStrike" kern="1200" cap="all" baseline="0">
                <a:solidFill>
                  <a:schemeClr val="dk1">
                    <a:lumMod val="75000"/>
                    <a:lumOff val="25000"/>
                  </a:schemeClr>
                </a:solidFill>
                <a:latin typeface="+mn-lt"/>
                <a:ea typeface="+mn-ea"/>
                <a:cs typeface="+mn-cs"/>
              </a:defRPr>
            </a:pPr>
            <a:endParaRPr lang="en-US"/>
          </a:p>
        </c:txPr>
        <c:crossAx val="-2043318208"/>
        <c:crosses val="autoZero"/>
        <c:auto val="1"/>
        <c:lblAlgn val="ctr"/>
        <c:lblOffset val="100"/>
        <c:noMultiLvlLbl val="0"/>
      </c:catAx>
      <c:valAx>
        <c:axId val="-2043318208"/>
        <c:scaling>
          <c:orientation val="minMax"/>
        </c:scaling>
        <c:delete val="1"/>
        <c:axPos val="l"/>
        <c:majorGridlines>
          <c:spPr>
            <a:ln w="9525" cap="flat" cmpd="sng" algn="ctr">
              <a:gradFill>
                <a:gsLst>
                  <a:gs pos="100000">
                    <a:schemeClr val="dk1">
                      <a:lumMod val="95000"/>
                      <a:lumOff val="5000"/>
                      <a:alpha val="42000"/>
                    </a:schemeClr>
                  </a:gs>
                  <a:gs pos="0">
                    <a:schemeClr val="lt1">
                      <a:lumMod val="75000"/>
                      <a:alpha val="36000"/>
                    </a:schemeClr>
                  </a:gs>
                </a:gsLst>
                <a:lin ang="5400000" scaled="0"/>
              </a:gradFill>
              <a:round/>
            </a:ln>
            <a:effectLst/>
          </c:spPr>
        </c:majorGridlines>
        <c:numFmt formatCode="General" sourceLinked="1"/>
        <c:majorTickMark val="none"/>
        <c:minorTickMark val="none"/>
        <c:tickLblPos val="nextTo"/>
        <c:crossAx val="-2043322016"/>
        <c:crosses val="autoZero"/>
        <c:crossBetween val="between"/>
      </c:valAx>
      <c:spPr>
        <a:noFill/>
        <a:ln>
          <a:noFill/>
        </a:ln>
        <a:effectLst/>
      </c:spPr>
    </c:plotArea>
    <c:legend>
      <c:legendPos val="b"/>
      <c:layout/>
      <c:overlay val="0"/>
      <c:spPr>
        <a:solidFill>
          <a:schemeClr val="lt1">
            <a:lumMod val="95000"/>
            <a:alpha val="39000"/>
          </a:schemeClr>
        </a:solidFill>
        <a:ln>
          <a:noFill/>
        </a:ln>
        <a:effectLst/>
      </c:spPr>
      <c:txPr>
        <a:bodyPr rot="0" spcFirstLastPara="1" vertOverflow="ellipsis" vert="horz" wrap="square" anchor="ctr" anchorCtr="1"/>
        <a:lstStyle/>
        <a:p>
          <a:pPr>
            <a:defRPr sz="800" b="0" i="0" u="none" strike="noStrike" kern="1200" baseline="0">
              <a:solidFill>
                <a:schemeClr val="dk1">
                  <a:lumMod val="75000"/>
                  <a:lumOff val="25000"/>
                </a:schemeClr>
              </a:solidFill>
              <a:latin typeface="+mn-lt"/>
              <a:ea typeface="+mn-ea"/>
              <a:cs typeface="+mn-cs"/>
            </a:defRPr>
          </a:pPr>
          <a:endParaRPr lang="en-US"/>
        </a:p>
      </c:txPr>
    </c:legend>
    <c:plotVisOnly val="1"/>
    <c:dispBlanksAs val="gap"/>
    <c:showDLblsOverMax val="0"/>
  </c:chart>
  <c:spPr>
    <a:solidFill>
      <a:schemeClr val="bg2">
        <a:lumMod val="75000"/>
      </a:schemeClr>
    </a:solidFill>
    <a:ln w="28575" cap="flat" cmpd="sng" algn="ctr">
      <a:solidFill>
        <a:schemeClr val="bg2">
          <a:lumMod val="90000"/>
        </a:schemeClr>
      </a:solidFill>
      <a:round/>
    </a:ln>
    <a:effectLst/>
  </c:spPr>
  <c:txPr>
    <a:bodyPr/>
    <a:lstStyle/>
    <a:p>
      <a:pPr>
        <a:defRPr sz="800"/>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baseline="0">
                <a:solidFill>
                  <a:schemeClr val="tx1">
                    <a:lumMod val="65000"/>
                    <a:lumOff val="35000"/>
                  </a:schemeClr>
                </a:solidFill>
                <a:latin typeface=" Arial"/>
                <a:ea typeface="+mn-ea"/>
                <a:cs typeface="+mn-cs"/>
              </a:defRPr>
            </a:pPr>
            <a:r>
              <a:rPr lang="en-PH" sz="1400" b="0" dirty="0" smtClean="0">
                <a:latin typeface=" Arial"/>
              </a:rPr>
              <a:t>Highest</a:t>
            </a:r>
            <a:r>
              <a:rPr lang="en-PH" sz="1400" b="0" baseline="0" dirty="0" smtClean="0">
                <a:latin typeface=" Arial"/>
              </a:rPr>
              <a:t> Conducted</a:t>
            </a:r>
          </a:p>
        </c:rich>
      </c:tx>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 Arial"/>
              <a:ea typeface="+mn-ea"/>
              <a:cs typeface="+mn-cs"/>
            </a:defRPr>
          </a:pPr>
          <a:endParaRPr lang="en-US"/>
        </a:p>
      </c:txPr>
    </c:title>
    <c:autoTitleDeleted val="0"/>
    <c:plotArea>
      <c:layout/>
      <c:pieChart>
        <c:varyColors val="1"/>
        <c:ser>
          <c:idx val="0"/>
          <c:order val="0"/>
          <c:tx>
            <c:strRef>
              <c:f>Sheet1!$B$1</c:f>
              <c:strCache>
                <c:ptCount val="1"/>
                <c:pt idx="0">
                  <c:v>Area Security</c:v>
                </c:pt>
              </c:strCache>
            </c:strRef>
          </c:tx>
          <c:spPr>
            <a:ln>
              <a:solidFill>
                <a:schemeClr val="bg1"/>
              </a:solidFill>
            </a:ln>
          </c:spPr>
          <c:dPt>
            <c:idx val="0"/>
            <c:bubble3D val="0"/>
            <c:spPr>
              <a:solidFill>
                <a:schemeClr val="accent2"/>
              </a:solidFill>
              <a:ln>
                <a:solidFill>
                  <a:schemeClr val="bg1"/>
                </a:solidFill>
              </a:ln>
              <a:effectLst>
                <a:outerShdw blurRad="57150" dist="19050" dir="5400000" algn="ctr" rotWithShape="0">
                  <a:srgbClr val="000000">
                    <a:alpha val="63000"/>
                  </a:srgbClr>
                </a:outerShdw>
              </a:effectLst>
            </c:spPr>
            <c:extLst xmlns:c16r2="http://schemas.microsoft.com/office/drawing/2015/06/chart">
              <c:ext xmlns:c16="http://schemas.microsoft.com/office/drawing/2014/chart" uri="{C3380CC4-5D6E-409C-BE32-E72D297353CC}">
                <c16:uniqueId val="{00000001-3DE3-4BBD-B150-C99D142E0D5F}"/>
              </c:ext>
            </c:extLst>
          </c:dPt>
          <c:dPt>
            <c:idx val="1"/>
            <c:bubble3D val="0"/>
            <c:spPr>
              <a:solidFill>
                <a:schemeClr val="accent1"/>
              </a:solidFill>
              <a:ln>
                <a:solidFill>
                  <a:schemeClr val="bg1"/>
                </a:solidFill>
              </a:ln>
              <a:effectLst>
                <a:outerShdw blurRad="57150" dist="19050" dir="5400000" algn="ctr" rotWithShape="0">
                  <a:srgbClr val="000000">
                    <a:alpha val="63000"/>
                  </a:srgbClr>
                </a:outerShdw>
              </a:effectLst>
            </c:spPr>
            <c:extLst xmlns:c16r2="http://schemas.microsoft.com/office/drawing/2015/06/chart">
              <c:ext xmlns:c16="http://schemas.microsoft.com/office/drawing/2014/chart" uri="{C3380CC4-5D6E-409C-BE32-E72D297353CC}">
                <c16:uniqueId val="{00000003-3DE3-4BBD-B150-C99D142E0D5F}"/>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ct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xmlns:c16r2="http://schemas.microsoft.com/office/drawing/2015/06/chart">
              <c:ext xmlns:c15="http://schemas.microsoft.com/office/drawing/2012/chart" uri="{CE6537A1-D6FC-4f65-9D91-7224C49458BB}"/>
            </c:extLst>
          </c:dLbls>
          <c:cat>
            <c:numRef>
              <c:f>Sheet1!$A$2:$A$3</c:f>
              <c:numCache>
                <c:formatCode>General</c:formatCode>
                <c:ptCount val="2"/>
                <c:pt idx="0">
                  <c:v>2021</c:v>
                </c:pt>
                <c:pt idx="1">
                  <c:v>2022</c:v>
                </c:pt>
              </c:numCache>
            </c:numRef>
          </c:cat>
          <c:val>
            <c:numRef>
              <c:f>Sheet1!$B$2:$B$3</c:f>
              <c:numCache>
                <c:formatCode>General</c:formatCode>
                <c:ptCount val="2"/>
                <c:pt idx="0">
                  <c:v>2540</c:v>
                </c:pt>
                <c:pt idx="1">
                  <c:v>4289</c:v>
                </c:pt>
              </c:numCache>
            </c:numRef>
          </c:val>
          <c:extLst xmlns:c16r2="http://schemas.microsoft.com/office/drawing/2015/06/chart">
            <c:ext xmlns:c16="http://schemas.microsoft.com/office/drawing/2014/chart" uri="{C3380CC4-5D6E-409C-BE32-E72D297353CC}">
              <c16:uniqueId val="{00000004-3DE3-4BBD-B150-C99D142E0D5F}"/>
            </c:ext>
          </c:extLst>
        </c:ser>
        <c:dLbls>
          <c:dLblPos val="ctr"/>
          <c:showLegendKey val="0"/>
          <c:showVal val="0"/>
          <c:showCatName val="0"/>
          <c:showSerName val="0"/>
          <c:showPercent val="1"/>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solidFill>
        <a:schemeClr val="tx1"/>
      </a:solid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 Arial"/>
                <a:ea typeface="+mn-ea"/>
                <a:cs typeface="+mn-cs"/>
              </a:defRPr>
            </a:pPr>
            <a:r>
              <a:rPr lang="en-PH" sz="1400" dirty="0" smtClean="0">
                <a:latin typeface=" Arial"/>
              </a:rPr>
              <a:t>Least Conducted</a:t>
            </a:r>
            <a:endParaRPr lang="en-PH" sz="1400" dirty="0">
              <a:latin typeface=" Arial"/>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 Arial"/>
              <a:ea typeface="+mn-ea"/>
              <a:cs typeface="+mn-cs"/>
            </a:defRPr>
          </a:pPr>
          <a:endParaRPr lang="en-US"/>
        </a:p>
      </c:txPr>
    </c:title>
    <c:autoTitleDeleted val="0"/>
    <c:plotArea>
      <c:layout/>
      <c:barChart>
        <c:barDir val="col"/>
        <c:grouping val="clustered"/>
        <c:varyColors val="0"/>
        <c:ser>
          <c:idx val="0"/>
          <c:order val="0"/>
          <c:tx>
            <c:strRef>
              <c:f>Sheet1!$B$1</c:f>
              <c:strCache>
                <c:ptCount val="1"/>
                <c:pt idx="0">
                  <c:v>2021</c:v>
                </c:pt>
              </c:strCache>
            </c:strRef>
          </c:tx>
          <c:spPr>
            <a:solidFill>
              <a:schemeClr val="accent1"/>
            </a:solidFill>
            <a:ln>
              <a:noFill/>
            </a:ln>
            <a:effectLst/>
          </c:spPr>
          <c:invertIfNegative val="0"/>
          <c:cat>
            <c:strRef>
              <c:f>Sheet1!$A$2:$A$9</c:f>
              <c:strCache>
                <c:ptCount val="8"/>
                <c:pt idx="0">
                  <c:v>Checkpoint/Augmentation to checkpoint</c:v>
                </c:pt>
                <c:pt idx="1">
                  <c:v>Convoy / Escort Security</c:v>
                </c:pt>
                <c:pt idx="2">
                  <c:v>Logistics Run</c:v>
                </c:pt>
                <c:pt idx="3">
                  <c:v>Show of force</c:v>
                </c:pt>
                <c:pt idx="4">
                  <c:v>Mobile Patrol </c:v>
                </c:pt>
                <c:pt idx="5">
                  <c:v>Security augmentation</c:v>
                </c:pt>
                <c:pt idx="6">
                  <c:v>Security of vital installation</c:v>
                </c:pt>
                <c:pt idx="7">
                  <c:v>VIP security</c:v>
                </c:pt>
              </c:strCache>
            </c:strRef>
          </c:cat>
          <c:val>
            <c:numRef>
              <c:f>Sheet1!$B$2:$B$9</c:f>
              <c:numCache>
                <c:formatCode>General</c:formatCode>
                <c:ptCount val="8"/>
                <c:pt idx="0">
                  <c:v>7</c:v>
                </c:pt>
                <c:pt idx="1">
                  <c:v>15</c:v>
                </c:pt>
                <c:pt idx="2">
                  <c:v>16</c:v>
                </c:pt>
                <c:pt idx="3">
                  <c:v>66</c:v>
                </c:pt>
                <c:pt idx="4">
                  <c:v>67</c:v>
                </c:pt>
                <c:pt idx="5">
                  <c:v>42</c:v>
                </c:pt>
                <c:pt idx="6">
                  <c:v>6</c:v>
                </c:pt>
                <c:pt idx="7">
                  <c:v>6</c:v>
                </c:pt>
              </c:numCache>
            </c:numRef>
          </c:val>
          <c:extLst xmlns:c16r2="http://schemas.microsoft.com/office/drawing/2015/06/chart">
            <c:ext xmlns:c16="http://schemas.microsoft.com/office/drawing/2014/chart" uri="{C3380CC4-5D6E-409C-BE32-E72D297353CC}">
              <c16:uniqueId val="{00000000-8B34-4D32-A967-501D85BFF4FF}"/>
            </c:ext>
          </c:extLst>
        </c:ser>
        <c:ser>
          <c:idx val="1"/>
          <c:order val="1"/>
          <c:tx>
            <c:strRef>
              <c:f>Sheet1!$C$1</c:f>
              <c:strCache>
                <c:ptCount val="1"/>
                <c:pt idx="0">
                  <c:v>2022</c:v>
                </c:pt>
              </c:strCache>
            </c:strRef>
          </c:tx>
          <c:spPr>
            <a:solidFill>
              <a:schemeClr val="accent2"/>
            </a:solidFill>
            <a:ln>
              <a:noFill/>
            </a:ln>
            <a:effectLst/>
          </c:spPr>
          <c:invertIfNegative val="0"/>
          <c:cat>
            <c:strRef>
              <c:f>Sheet1!$A$2:$A$9</c:f>
              <c:strCache>
                <c:ptCount val="8"/>
                <c:pt idx="0">
                  <c:v>Checkpoint/Augmentation to checkpoint</c:v>
                </c:pt>
                <c:pt idx="1">
                  <c:v>Convoy / Escort Security</c:v>
                </c:pt>
                <c:pt idx="2">
                  <c:v>Logistics Run</c:v>
                </c:pt>
                <c:pt idx="3">
                  <c:v>Show of force</c:v>
                </c:pt>
                <c:pt idx="4">
                  <c:v>Mobile Patrol </c:v>
                </c:pt>
                <c:pt idx="5">
                  <c:v>Security augmentation</c:v>
                </c:pt>
                <c:pt idx="6">
                  <c:v>Security of vital installation</c:v>
                </c:pt>
                <c:pt idx="7">
                  <c:v>VIP security</c:v>
                </c:pt>
              </c:strCache>
            </c:strRef>
          </c:cat>
          <c:val>
            <c:numRef>
              <c:f>Sheet1!$C$2:$C$9</c:f>
              <c:numCache>
                <c:formatCode>General</c:formatCode>
                <c:ptCount val="8"/>
                <c:pt idx="0">
                  <c:v>11</c:v>
                </c:pt>
                <c:pt idx="1">
                  <c:v>36</c:v>
                </c:pt>
                <c:pt idx="2">
                  <c:v>8</c:v>
                </c:pt>
                <c:pt idx="3">
                  <c:v>22</c:v>
                </c:pt>
                <c:pt idx="4">
                  <c:v>22</c:v>
                </c:pt>
                <c:pt idx="5">
                  <c:v>57</c:v>
                </c:pt>
                <c:pt idx="6">
                  <c:v>79</c:v>
                </c:pt>
                <c:pt idx="7">
                  <c:v>10</c:v>
                </c:pt>
              </c:numCache>
            </c:numRef>
          </c:val>
          <c:extLst xmlns:c16r2="http://schemas.microsoft.com/office/drawing/2015/06/chart">
            <c:ext xmlns:c16="http://schemas.microsoft.com/office/drawing/2014/chart" uri="{C3380CC4-5D6E-409C-BE32-E72D297353CC}">
              <c16:uniqueId val="{00000001-8B34-4D32-A967-501D85BFF4FF}"/>
            </c:ext>
          </c:extLst>
        </c:ser>
        <c:dLbls>
          <c:showLegendKey val="0"/>
          <c:showVal val="0"/>
          <c:showCatName val="0"/>
          <c:showSerName val="0"/>
          <c:showPercent val="0"/>
          <c:showBubbleSize val="0"/>
        </c:dLbls>
        <c:gapWidth val="219"/>
        <c:overlap val="-27"/>
        <c:axId val="-338312144"/>
        <c:axId val="-2114381680"/>
      </c:barChart>
      <c:catAx>
        <c:axId val="-33831214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114381680"/>
        <c:crosses val="autoZero"/>
        <c:auto val="1"/>
        <c:lblAlgn val="ctr"/>
        <c:lblOffset val="100"/>
        <c:noMultiLvlLbl val="0"/>
      </c:catAx>
      <c:valAx>
        <c:axId val="-2114381680"/>
        <c:scaling>
          <c:orientation val="minMax"/>
          <c:max val="10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3831214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solidFill>
        <a:schemeClr val="tx1"/>
      </a:solid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2021</c:v>
                </c:pt>
              </c:strCache>
            </c:strRef>
          </c:tx>
          <c:spPr>
            <a:solidFill>
              <a:schemeClr val="accent2"/>
            </a:solidFill>
            <a:ln>
              <a:solidFill>
                <a:schemeClr val="bg1"/>
              </a:solidFill>
            </a:ln>
            <a:effectLst/>
          </c:spPr>
          <c:invertIfNegative val="0"/>
          <c:cat>
            <c:strRef>
              <c:f>Sheet1!$A$2:$A$18</c:f>
              <c:strCache>
                <c:ptCount val="17"/>
                <c:pt idx="0">
                  <c:v>Admin Movement</c:v>
                </c:pt>
                <c:pt idx="1">
                  <c:v>Camp Defense Dry run</c:v>
                </c:pt>
                <c:pt idx="2">
                  <c:v>Ceremony / Honors</c:v>
                </c:pt>
                <c:pt idx="3">
                  <c:v>CMO related activities</c:v>
                </c:pt>
                <c:pt idx="4">
                  <c:v>Civic  Military Parade</c:v>
                </c:pt>
                <c:pt idx="5">
                  <c:v>Conference</c:v>
                </c:pt>
                <c:pt idx="6">
                  <c:v>Fire drill</c:v>
                </c:pt>
                <c:pt idx="7">
                  <c:v>Maintenance / Check – up and Servicing</c:v>
                </c:pt>
                <c:pt idx="8">
                  <c:v>Personnel/Cargo transport</c:v>
                </c:pt>
                <c:pt idx="9">
                  <c:v>Ranks, Barracks &amp; Vehicle inspection</c:v>
                </c:pt>
                <c:pt idx="10">
                  <c:v>Refuel</c:v>
                </c:pt>
                <c:pt idx="11">
                  <c:v>Road test</c:v>
                </c:pt>
                <c:pt idx="12">
                  <c:v>Showdown inspection</c:v>
                </c:pt>
                <c:pt idx="13">
                  <c:v>Static display</c:v>
                </c:pt>
                <c:pt idx="14">
                  <c:v>Test fire</c:v>
                </c:pt>
                <c:pt idx="15">
                  <c:v>Training aid</c:v>
                </c:pt>
                <c:pt idx="16">
                  <c:v>Visit to subordinate units/detachments</c:v>
                </c:pt>
              </c:strCache>
            </c:strRef>
          </c:cat>
          <c:val>
            <c:numRef>
              <c:f>Sheet1!$B$2:$B$18</c:f>
              <c:numCache>
                <c:formatCode>General</c:formatCode>
                <c:ptCount val="17"/>
                <c:pt idx="0">
                  <c:v>34</c:v>
                </c:pt>
                <c:pt idx="1">
                  <c:v>12</c:v>
                </c:pt>
                <c:pt idx="2">
                  <c:v>18</c:v>
                </c:pt>
                <c:pt idx="3">
                  <c:v>21</c:v>
                </c:pt>
                <c:pt idx="4">
                  <c:v>2</c:v>
                </c:pt>
                <c:pt idx="5">
                  <c:v>22</c:v>
                </c:pt>
                <c:pt idx="6">
                  <c:v>12</c:v>
                </c:pt>
                <c:pt idx="8">
                  <c:v>9</c:v>
                </c:pt>
                <c:pt idx="9">
                  <c:v>2</c:v>
                </c:pt>
                <c:pt idx="10">
                  <c:v>71</c:v>
                </c:pt>
                <c:pt idx="11">
                  <c:v>111</c:v>
                </c:pt>
                <c:pt idx="12">
                  <c:v>8</c:v>
                </c:pt>
                <c:pt idx="13">
                  <c:v>20</c:v>
                </c:pt>
                <c:pt idx="14">
                  <c:v>4</c:v>
                </c:pt>
                <c:pt idx="15">
                  <c:v>12</c:v>
                </c:pt>
                <c:pt idx="16">
                  <c:v>8</c:v>
                </c:pt>
              </c:numCache>
            </c:numRef>
          </c:val>
          <c:extLst xmlns:c16r2="http://schemas.microsoft.com/office/drawing/2015/06/chart">
            <c:ext xmlns:c16="http://schemas.microsoft.com/office/drawing/2014/chart" uri="{C3380CC4-5D6E-409C-BE32-E72D297353CC}">
              <c16:uniqueId val="{00000000-2E7B-48E0-897B-938A299B6B5A}"/>
            </c:ext>
          </c:extLst>
        </c:ser>
        <c:ser>
          <c:idx val="1"/>
          <c:order val="1"/>
          <c:tx>
            <c:strRef>
              <c:f>Sheet1!$C$1</c:f>
              <c:strCache>
                <c:ptCount val="1"/>
                <c:pt idx="0">
                  <c:v>2022</c:v>
                </c:pt>
              </c:strCache>
            </c:strRef>
          </c:tx>
          <c:spPr>
            <a:solidFill>
              <a:schemeClr val="accent1"/>
            </a:solidFill>
            <a:ln>
              <a:noFill/>
            </a:ln>
            <a:effectLst/>
          </c:spPr>
          <c:invertIfNegative val="0"/>
          <c:cat>
            <c:strRef>
              <c:f>Sheet1!$A$2:$A$18</c:f>
              <c:strCache>
                <c:ptCount val="17"/>
                <c:pt idx="0">
                  <c:v>Admin Movement</c:v>
                </c:pt>
                <c:pt idx="1">
                  <c:v>Camp Defense Dry run</c:v>
                </c:pt>
                <c:pt idx="2">
                  <c:v>Ceremony / Honors</c:v>
                </c:pt>
                <c:pt idx="3">
                  <c:v>CMO related activities</c:v>
                </c:pt>
                <c:pt idx="4">
                  <c:v>Civic  Military Parade</c:v>
                </c:pt>
                <c:pt idx="5">
                  <c:v>Conference</c:v>
                </c:pt>
                <c:pt idx="6">
                  <c:v>Fire drill</c:v>
                </c:pt>
                <c:pt idx="7">
                  <c:v>Maintenance / Check – up and Servicing</c:v>
                </c:pt>
                <c:pt idx="8">
                  <c:v>Personnel/Cargo transport</c:v>
                </c:pt>
                <c:pt idx="9">
                  <c:v>Ranks, Barracks &amp; Vehicle inspection</c:v>
                </c:pt>
                <c:pt idx="10">
                  <c:v>Refuel</c:v>
                </c:pt>
                <c:pt idx="11">
                  <c:v>Road test</c:v>
                </c:pt>
                <c:pt idx="12">
                  <c:v>Showdown inspection</c:v>
                </c:pt>
                <c:pt idx="13">
                  <c:v>Static display</c:v>
                </c:pt>
                <c:pt idx="14">
                  <c:v>Test fire</c:v>
                </c:pt>
                <c:pt idx="15">
                  <c:v>Training aid</c:v>
                </c:pt>
                <c:pt idx="16">
                  <c:v>Visit to subordinate units/detachments</c:v>
                </c:pt>
              </c:strCache>
            </c:strRef>
          </c:cat>
          <c:val>
            <c:numRef>
              <c:f>Sheet1!$C$2:$C$18</c:f>
              <c:numCache>
                <c:formatCode>General</c:formatCode>
                <c:ptCount val="17"/>
                <c:pt idx="0">
                  <c:v>23</c:v>
                </c:pt>
                <c:pt idx="1">
                  <c:v>14</c:v>
                </c:pt>
                <c:pt idx="2">
                  <c:v>24</c:v>
                </c:pt>
                <c:pt idx="3">
                  <c:v>18</c:v>
                </c:pt>
                <c:pt idx="4">
                  <c:v>2</c:v>
                </c:pt>
                <c:pt idx="5">
                  <c:v>29</c:v>
                </c:pt>
                <c:pt idx="6">
                  <c:v>14</c:v>
                </c:pt>
                <c:pt idx="8">
                  <c:v>18</c:v>
                </c:pt>
                <c:pt idx="9">
                  <c:v>33</c:v>
                </c:pt>
                <c:pt idx="10">
                  <c:v>80</c:v>
                </c:pt>
                <c:pt idx="11">
                  <c:v>45</c:v>
                </c:pt>
                <c:pt idx="12">
                  <c:v>18</c:v>
                </c:pt>
                <c:pt idx="13">
                  <c:v>21</c:v>
                </c:pt>
                <c:pt idx="14">
                  <c:v>6</c:v>
                </c:pt>
                <c:pt idx="15">
                  <c:v>12</c:v>
                </c:pt>
                <c:pt idx="16">
                  <c:v>12</c:v>
                </c:pt>
              </c:numCache>
            </c:numRef>
          </c:val>
          <c:extLst xmlns:c16r2="http://schemas.microsoft.com/office/drawing/2015/06/chart">
            <c:ext xmlns:c16="http://schemas.microsoft.com/office/drawing/2014/chart" uri="{C3380CC4-5D6E-409C-BE32-E72D297353CC}">
              <c16:uniqueId val="{00000001-2E7B-48E0-897B-938A299B6B5A}"/>
            </c:ext>
          </c:extLst>
        </c:ser>
        <c:dLbls>
          <c:showLegendKey val="0"/>
          <c:showVal val="0"/>
          <c:showCatName val="0"/>
          <c:showSerName val="0"/>
          <c:showPercent val="0"/>
          <c:showBubbleSize val="0"/>
        </c:dLbls>
        <c:gapWidth val="219"/>
        <c:overlap val="-27"/>
        <c:axId val="-2114380592"/>
        <c:axId val="-2114378416"/>
      </c:barChart>
      <c:catAx>
        <c:axId val="-21143805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114378416"/>
        <c:crosses val="autoZero"/>
        <c:auto val="1"/>
        <c:lblAlgn val="ctr"/>
        <c:lblOffset val="100"/>
        <c:noMultiLvlLbl val="0"/>
      </c:catAx>
      <c:valAx>
        <c:axId val="-211437841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11438059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solidFill>
        <a:schemeClr val="tx1"/>
      </a:solid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2021</c:v>
                </c:pt>
              </c:strCache>
            </c:strRef>
          </c:tx>
          <c:spPr>
            <a:solidFill>
              <a:schemeClr val="accent1"/>
            </a:solidFill>
            <a:ln>
              <a:noFill/>
            </a:ln>
            <a:effectLst/>
          </c:spPr>
          <c:invertIfNegative val="0"/>
          <c:cat>
            <c:strRef>
              <c:f>Sheet1!$A$2:$A$3</c:f>
              <c:strCache>
                <c:ptCount val="2"/>
                <c:pt idx="0">
                  <c:v>Maintenance / Check – up and Servicing</c:v>
                </c:pt>
                <c:pt idx="1">
                  <c:v>SQT/TDG</c:v>
                </c:pt>
              </c:strCache>
            </c:strRef>
          </c:cat>
          <c:val>
            <c:numRef>
              <c:f>Sheet1!$B$2:$B$3</c:f>
              <c:numCache>
                <c:formatCode>General</c:formatCode>
                <c:ptCount val="2"/>
                <c:pt idx="0">
                  <c:v>1064</c:v>
                </c:pt>
                <c:pt idx="1">
                  <c:v>33</c:v>
                </c:pt>
              </c:numCache>
            </c:numRef>
          </c:val>
          <c:extLst xmlns:c16r2="http://schemas.microsoft.com/office/drawing/2015/06/chart">
            <c:ext xmlns:c16="http://schemas.microsoft.com/office/drawing/2014/chart" uri="{C3380CC4-5D6E-409C-BE32-E72D297353CC}">
              <c16:uniqueId val="{00000000-193E-4F57-B125-66BCA60F25B2}"/>
            </c:ext>
          </c:extLst>
        </c:ser>
        <c:ser>
          <c:idx val="1"/>
          <c:order val="1"/>
          <c:tx>
            <c:strRef>
              <c:f>Sheet1!$C$1</c:f>
              <c:strCache>
                <c:ptCount val="1"/>
                <c:pt idx="0">
                  <c:v>2022</c:v>
                </c:pt>
              </c:strCache>
            </c:strRef>
          </c:tx>
          <c:spPr>
            <a:solidFill>
              <a:schemeClr val="accent2"/>
            </a:solidFill>
            <a:ln>
              <a:noFill/>
            </a:ln>
            <a:effectLst/>
          </c:spPr>
          <c:invertIfNegative val="0"/>
          <c:cat>
            <c:strRef>
              <c:f>Sheet1!$A$2:$A$3</c:f>
              <c:strCache>
                <c:ptCount val="2"/>
                <c:pt idx="0">
                  <c:v>Maintenance / Check – up and Servicing</c:v>
                </c:pt>
                <c:pt idx="1">
                  <c:v>SQT/TDG</c:v>
                </c:pt>
              </c:strCache>
            </c:strRef>
          </c:cat>
          <c:val>
            <c:numRef>
              <c:f>Sheet1!$C$2:$C$3</c:f>
              <c:numCache>
                <c:formatCode>General</c:formatCode>
                <c:ptCount val="2"/>
                <c:pt idx="0">
                  <c:v>2246</c:v>
                </c:pt>
                <c:pt idx="1">
                  <c:v>231</c:v>
                </c:pt>
              </c:numCache>
            </c:numRef>
          </c:val>
          <c:extLst xmlns:c16r2="http://schemas.microsoft.com/office/drawing/2015/06/chart">
            <c:ext xmlns:c16="http://schemas.microsoft.com/office/drawing/2014/chart" uri="{C3380CC4-5D6E-409C-BE32-E72D297353CC}">
              <c16:uniqueId val="{00000001-193E-4F57-B125-66BCA60F25B2}"/>
            </c:ext>
          </c:extLst>
        </c:ser>
        <c:dLbls>
          <c:showLegendKey val="0"/>
          <c:showVal val="0"/>
          <c:showCatName val="0"/>
          <c:showSerName val="0"/>
          <c:showPercent val="0"/>
          <c:showBubbleSize val="0"/>
        </c:dLbls>
        <c:gapWidth val="219"/>
        <c:overlap val="-27"/>
        <c:axId val="-2114389840"/>
        <c:axId val="-2114377328"/>
      </c:barChart>
      <c:catAx>
        <c:axId val="-21143898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114377328"/>
        <c:crosses val="autoZero"/>
        <c:auto val="1"/>
        <c:lblAlgn val="ctr"/>
        <c:lblOffset val="100"/>
        <c:noMultiLvlLbl val="0"/>
      </c:catAx>
      <c:valAx>
        <c:axId val="-211437732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11438984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solidFill>
        <a:schemeClr val="tx1"/>
      </a:solid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8"/>
    </mc:Choice>
    <mc:Fallback>
      <c:style val="8"/>
    </mc:Fallback>
  </mc:AlternateContent>
  <c:chart>
    <c:autoTitleDeleted val="1"/>
    <c:plotArea>
      <c:layout/>
      <c:barChart>
        <c:barDir val="col"/>
        <c:grouping val="clustered"/>
        <c:varyColors val="0"/>
        <c:ser>
          <c:idx val="0"/>
          <c:order val="0"/>
          <c:tx>
            <c:strRef>
              <c:f>Sheet1!$B$1</c:f>
              <c:strCache>
                <c:ptCount val="1"/>
                <c:pt idx="0">
                  <c:v>CY 2021</c:v>
                </c:pt>
              </c:strCache>
            </c:strRef>
          </c:tx>
          <c:spPr>
            <a:gradFill rotWithShape="1">
              <a:gsLst>
                <a:gs pos="0">
                  <a:schemeClr val="accent6">
                    <a:tint val="77000"/>
                    <a:satMod val="103000"/>
                    <a:lumMod val="102000"/>
                    <a:tint val="94000"/>
                  </a:schemeClr>
                </a:gs>
                <a:gs pos="50000">
                  <a:schemeClr val="accent6">
                    <a:tint val="77000"/>
                    <a:satMod val="110000"/>
                    <a:lumMod val="100000"/>
                    <a:shade val="100000"/>
                  </a:schemeClr>
                </a:gs>
                <a:gs pos="100000">
                  <a:schemeClr val="accent6">
                    <a:tint val="77000"/>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dLbls>
            <c:dLbl>
              <c:idx val="0"/>
              <c:tx>
                <c:rich>
                  <a:bodyPr/>
                  <a:lstStyle/>
                  <a:p>
                    <a:r>
                      <a:rPr lang="en-US" smtClean="0"/>
                      <a:t>55%</a:t>
                    </a:r>
                    <a:endParaRPr lang="en-US"/>
                  </a:p>
                </c:rich>
              </c:tx>
              <c:dLblPos val="outEnd"/>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00-D45A-4589-8022-5F05EF90DB8B}"/>
                </c:ext>
                <c:ext xmlns:c15="http://schemas.microsoft.com/office/drawing/2012/chart" uri="{CE6537A1-D6FC-4f65-9D91-7224C49458BB}"/>
              </c:extLst>
            </c:dLbl>
            <c:dLbl>
              <c:idx val="1"/>
              <c:tx>
                <c:rich>
                  <a:bodyPr/>
                  <a:lstStyle/>
                  <a:p>
                    <a:r>
                      <a:rPr lang="en-US" smtClean="0"/>
                      <a:t>54%</a:t>
                    </a:r>
                    <a:endParaRPr lang="en-US"/>
                  </a:p>
                </c:rich>
              </c:tx>
              <c:dLblPos val="outEnd"/>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01-D45A-4589-8022-5F05EF90DB8B}"/>
                </c:ext>
                <c:ext xmlns:c15="http://schemas.microsoft.com/office/drawing/2012/chart" uri="{CE6537A1-D6FC-4f65-9D91-7224C49458BB}"/>
              </c:extLst>
            </c:dLbl>
            <c:dLbl>
              <c:idx val="2"/>
              <c:tx>
                <c:rich>
                  <a:bodyPr/>
                  <a:lstStyle/>
                  <a:p>
                    <a:r>
                      <a:rPr lang="en-US" dirty="0" smtClean="0"/>
                      <a:t>61%</a:t>
                    </a:r>
                    <a:endParaRPr lang="en-US" dirty="0"/>
                  </a:p>
                </c:rich>
              </c:tx>
              <c:dLblPos val="outEnd"/>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02-D45A-4589-8022-5F05EF90DB8B}"/>
                </c:ext>
                <c:ext xmlns:c15="http://schemas.microsoft.com/office/drawing/2012/chart" uri="{CE6537A1-D6FC-4f65-9D91-7224C49458BB}"/>
              </c:extLst>
            </c:dLbl>
            <c:dLbl>
              <c:idx val="3"/>
              <c:tx>
                <c:rich>
                  <a:bodyPr/>
                  <a:lstStyle/>
                  <a:p>
                    <a:r>
                      <a:rPr lang="en-US" smtClean="0"/>
                      <a:t>87%</a:t>
                    </a:r>
                    <a:endParaRPr lang="en-US"/>
                  </a:p>
                </c:rich>
              </c:tx>
              <c:dLblPos val="outEnd"/>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03-D45A-4589-8022-5F05EF90DB8B}"/>
                </c:ex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MOBILITY</c:v>
                </c:pt>
                <c:pt idx="1">
                  <c:v>FIREPOWER</c:v>
                </c:pt>
                <c:pt idx="2">
                  <c:v>C4S</c:v>
                </c:pt>
                <c:pt idx="3">
                  <c:v>QM</c:v>
                </c:pt>
              </c:strCache>
            </c:strRef>
          </c:cat>
          <c:val>
            <c:numRef>
              <c:f>Sheet1!$B$2:$B$5</c:f>
              <c:numCache>
                <c:formatCode>0%</c:formatCode>
                <c:ptCount val="4"/>
                <c:pt idx="0">
                  <c:v>0.55000000000000004</c:v>
                </c:pt>
                <c:pt idx="1">
                  <c:v>0.54</c:v>
                </c:pt>
                <c:pt idx="2">
                  <c:v>0.61</c:v>
                </c:pt>
                <c:pt idx="3">
                  <c:v>0.87</c:v>
                </c:pt>
              </c:numCache>
            </c:numRef>
          </c:val>
          <c:extLst xmlns:c16r2="http://schemas.microsoft.com/office/drawing/2015/06/chart">
            <c:ext xmlns:c16="http://schemas.microsoft.com/office/drawing/2014/chart" uri="{C3380CC4-5D6E-409C-BE32-E72D297353CC}">
              <c16:uniqueId val="{00000004-D45A-4589-8022-5F05EF90DB8B}"/>
            </c:ext>
          </c:extLst>
        </c:ser>
        <c:ser>
          <c:idx val="1"/>
          <c:order val="1"/>
          <c:tx>
            <c:strRef>
              <c:f>Sheet1!$C$1</c:f>
              <c:strCache>
                <c:ptCount val="1"/>
                <c:pt idx="0">
                  <c:v>CY 2022</c:v>
                </c:pt>
              </c:strCache>
            </c:strRef>
          </c:tx>
          <c:spPr>
            <a:gradFill rotWithShape="1">
              <a:gsLst>
                <a:gs pos="0">
                  <a:schemeClr val="accent6">
                    <a:shade val="76000"/>
                    <a:satMod val="103000"/>
                    <a:lumMod val="102000"/>
                    <a:tint val="94000"/>
                  </a:schemeClr>
                </a:gs>
                <a:gs pos="50000">
                  <a:schemeClr val="accent6">
                    <a:shade val="76000"/>
                    <a:satMod val="110000"/>
                    <a:lumMod val="100000"/>
                    <a:shade val="100000"/>
                  </a:schemeClr>
                </a:gs>
                <a:gs pos="100000">
                  <a:schemeClr val="accent6">
                    <a:shade val="76000"/>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dLbls>
            <c:dLbl>
              <c:idx val="0"/>
              <c:tx>
                <c:rich>
                  <a:bodyPr/>
                  <a:lstStyle/>
                  <a:p>
                    <a:r>
                      <a:rPr lang="en-US" smtClean="0"/>
                      <a:t>82%</a:t>
                    </a:r>
                    <a:endParaRPr lang="en-US"/>
                  </a:p>
                </c:rich>
              </c:tx>
              <c:dLblPos val="outEnd"/>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05-D45A-4589-8022-5F05EF90DB8B}"/>
                </c:ext>
                <c:ext xmlns:c15="http://schemas.microsoft.com/office/drawing/2012/chart" uri="{CE6537A1-D6FC-4f65-9D91-7224C49458BB}"/>
              </c:extLst>
            </c:dLbl>
            <c:dLbl>
              <c:idx val="1"/>
              <c:tx>
                <c:rich>
                  <a:bodyPr/>
                  <a:lstStyle/>
                  <a:p>
                    <a:r>
                      <a:rPr lang="en-US" dirty="0" smtClean="0"/>
                      <a:t>55%</a:t>
                    </a:r>
                    <a:endParaRPr lang="en-US" dirty="0"/>
                  </a:p>
                </c:rich>
              </c:tx>
              <c:dLblPos val="outEnd"/>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06-D45A-4589-8022-5F05EF90DB8B}"/>
                </c:ext>
                <c:ext xmlns:c15="http://schemas.microsoft.com/office/drawing/2012/chart" uri="{CE6537A1-D6FC-4f65-9D91-7224C49458BB}"/>
              </c:extLst>
            </c:dLbl>
            <c:dLbl>
              <c:idx val="2"/>
              <c:tx>
                <c:rich>
                  <a:bodyPr/>
                  <a:lstStyle/>
                  <a:p>
                    <a:r>
                      <a:rPr lang="en-US" dirty="0" smtClean="0"/>
                      <a:t>73%</a:t>
                    </a:r>
                    <a:endParaRPr lang="en-US" dirty="0"/>
                  </a:p>
                </c:rich>
              </c:tx>
              <c:dLblPos val="outEnd"/>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07-D45A-4589-8022-5F05EF90DB8B}"/>
                </c:ext>
                <c:ext xmlns:c15="http://schemas.microsoft.com/office/drawing/2012/chart" uri="{CE6537A1-D6FC-4f65-9D91-7224C49458BB}"/>
              </c:extLst>
            </c:dLbl>
            <c:dLbl>
              <c:idx val="3"/>
              <c:tx>
                <c:rich>
                  <a:bodyPr/>
                  <a:lstStyle/>
                  <a:p>
                    <a:r>
                      <a:rPr lang="en-US" smtClean="0"/>
                      <a:t>97%</a:t>
                    </a:r>
                    <a:endParaRPr lang="en-US"/>
                  </a:p>
                </c:rich>
              </c:tx>
              <c:dLblPos val="outEnd"/>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08-D45A-4589-8022-5F05EF90DB8B}"/>
                </c:ex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2000" b="1" i="0" u="none" strike="noStrike" kern="1200" baseline="0">
                    <a:solidFill>
                      <a:srgbClr val="002060"/>
                    </a:solidFill>
                    <a:latin typeface="+mn-lt"/>
                    <a:ea typeface="+mn-ea"/>
                    <a:cs typeface="+mn-cs"/>
                  </a:defRPr>
                </a:pPr>
                <a:endParaRPr lang="en-US"/>
              </a:p>
            </c:txPr>
            <c:dLblPos val="outEnd"/>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MOBILITY</c:v>
                </c:pt>
                <c:pt idx="1">
                  <c:v>FIREPOWER</c:v>
                </c:pt>
                <c:pt idx="2">
                  <c:v>C4S</c:v>
                </c:pt>
                <c:pt idx="3">
                  <c:v>QM</c:v>
                </c:pt>
              </c:strCache>
            </c:strRef>
          </c:cat>
          <c:val>
            <c:numRef>
              <c:f>Sheet1!$C$2:$C$5</c:f>
              <c:numCache>
                <c:formatCode>0%</c:formatCode>
                <c:ptCount val="4"/>
                <c:pt idx="0">
                  <c:v>0.82</c:v>
                </c:pt>
                <c:pt idx="1">
                  <c:v>0.55000000000000004</c:v>
                </c:pt>
                <c:pt idx="2">
                  <c:v>0.73</c:v>
                </c:pt>
                <c:pt idx="3">
                  <c:v>0.97</c:v>
                </c:pt>
              </c:numCache>
            </c:numRef>
          </c:val>
          <c:extLst xmlns:c16r2="http://schemas.microsoft.com/office/drawing/2015/06/chart">
            <c:ext xmlns:c16="http://schemas.microsoft.com/office/drawing/2014/chart" uri="{C3380CC4-5D6E-409C-BE32-E72D297353CC}">
              <c16:uniqueId val="{00000009-D45A-4589-8022-5F05EF90DB8B}"/>
            </c:ext>
          </c:extLst>
        </c:ser>
        <c:dLbls>
          <c:showLegendKey val="0"/>
          <c:showVal val="0"/>
          <c:showCatName val="0"/>
          <c:showSerName val="0"/>
          <c:showPercent val="0"/>
          <c:showBubbleSize val="0"/>
        </c:dLbls>
        <c:gapWidth val="100"/>
        <c:overlap val="-24"/>
        <c:axId val="-2114377872"/>
        <c:axId val="-2114376784"/>
      </c:barChart>
      <c:catAx>
        <c:axId val="-2114377872"/>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600" b="1" i="0" u="none" strike="noStrike" kern="1200" baseline="0">
                <a:solidFill>
                  <a:schemeClr val="tx1"/>
                </a:solidFill>
                <a:latin typeface="+mn-lt"/>
                <a:ea typeface="+mn-ea"/>
                <a:cs typeface="+mn-cs"/>
              </a:defRPr>
            </a:pPr>
            <a:endParaRPr lang="en-US"/>
          </a:p>
        </c:txPr>
        <c:crossAx val="-2114376784"/>
        <c:crosses val="autoZero"/>
        <c:auto val="1"/>
        <c:lblAlgn val="ctr"/>
        <c:lblOffset val="100"/>
        <c:noMultiLvlLbl val="0"/>
      </c:catAx>
      <c:valAx>
        <c:axId val="-2114376784"/>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en-US"/>
          </a:p>
        </c:txPr>
        <c:crossAx val="-2114377872"/>
        <c:crosses val="autoZero"/>
        <c:crossBetween val="between"/>
      </c:valAx>
      <c:spPr>
        <a:noFill/>
        <a:ln>
          <a:noFill/>
        </a:ln>
        <a:effectLst/>
      </c:spPr>
    </c:plotArea>
    <c:legend>
      <c:legendPos val="b"/>
      <c:legendEntry>
        <c:idx val="0"/>
        <c:txPr>
          <a:bodyPr rot="0" spcFirstLastPara="1" vertOverflow="ellipsis" vert="horz" wrap="square" anchor="ctr" anchorCtr="1"/>
          <a:lstStyle/>
          <a:p>
            <a:pPr>
              <a:defRPr sz="1800" b="1" i="0" u="none" strike="noStrike" kern="1200" baseline="0">
                <a:solidFill>
                  <a:schemeClr val="tx1"/>
                </a:solidFill>
                <a:latin typeface="+mn-lt"/>
                <a:ea typeface="+mn-ea"/>
                <a:cs typeface="+mn-cs"/>
              </a:defRPr>
            </a:pPr>
            <a:endParaRPr lang="en-US"/>
          </a:p>
        </c:txPr>
      </c:legendEntry>
      <c:legendEntry>
        <c:idx val="1"/>
        <c:txPr>
          <a:bodyPr rot="0" spcFirstLastPara="1" vertOverflow="ellipsis" vert="horz" wrap="square" anchor="ctr" anchorCtr="1"/>
          <a:lstStyle/>
          <a:p>
            <a:pPr>
              <a:defRPr sz="1800" b="1" i="0" u="none" strike="noStrike" kern="1200" baseline="0">
                <a:solidFill>
                  <a:srgbClr val="002060"/>
                </a:solidFill>
                <a:latin typeface="+mn-lt"/>
                <a:ea typeface="+mn-ea"/>
                <a:cs typeface="+mn-cs"/>
              </a:defRPr>
            </a:pPr>
            <a:endParaRPr lang="en-US"/>
          </a:p>
        </c:txPr>
      </c:legendEntry>
      <c:overlay val="0"/>
      <c:spPr>
        <a:noFill/>
        <a:ln>
          <a:noFill/>
        </a:ln>
        <a:effectLst/>
      </c:spPr>
      <c:txPr>
        <a:bodyPr rot="0" spcFirstLastPara="1" vertOverflow="ellipsis" vert="horz" wrap="square" anchor="ctr" anchorCtr="1"/>
        <a:lstStyle/>
        <a:p>
          <a:pPr>
            <a:defRPr sz="1800" b="0" i="0" u="none" strike="noStrike" kern="1200" baseline="0">
              <a:solidFill>
                <a:schemeClr val="tx1"/>
              </a:solidFill>
              <a:latin typeface="+mn-lt"/>
              <a:ea typeface="+mn-ea"/>
              <a:cs typeface="+mn-cs"/>
            </a:defRPr>
          </a:pPr>
          <a:endParaRPr lang="en-US"/>
        </a:p>
      </c:txPr>
    </c:legend>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solidFill>
      <a:schemeClr val="bg2"/>
    </a:solid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doughnutChart>
        <c:varyColors val="1"/>
        <c:ser>
          <c:idx val="0"/>
          <c:order val="0"/>
          <c:tx>
            <c:strRef>
              <c:f>Sheet1!$B$1</c:f>
              <c:strCache>
                <c:ptCount val="1"/>
                <c:pt idx="0">
                  <c:v>2021</c:v>
                </c:pt>
              </c:strCache>
            </c:strRef>
          </c:tx>
          <c:dPt>
            <c:idx val="0"/>
            <c:bubble3D val="0"/>
            <c:spPr>
              <a:solidFill>
                <a:schemeClr val="accent1"/>
              </a:solidFill>
              <a:ln w="19050">
                <a:solidFill>
                  <a:schemeClr val="lt1"/>
                </a:solidFill>
              </a:ln>
              <a:effectLst/>
            </c:spPr>
            <c:extLst xmlns:c16r2="http://schemas.microsoft.com/office/drawing/2015/06/chart">
              <c:ext xmlns:c16="http://schemas.microsoft.com/office/drawing/2014/chart" uri="{C3380CC4-5D6E-409C-BE32-E72D297353CC}">
                <c16:uniqueId val="{00000001-8330-4F5C-83C9-AEFCE8C45CAE}"/>
              </c:ext>
            </c:extLst>
          </c:dPt>
          <c:dPt>
            <c:idx val="1"/>
            <c:bubble3D val="0"/>
            <c:spPr>
              <a:solidFill>
                <a:schemeClr val="accent2"/>
              </a:solidFill>
              <a:ln w="19050">
                <a:solidFill>
                  <a:schemeClr val="lt1"/>
                </a:solidFill>
              </a:ln>
              <a:effectLst/>
            </c:spPr>
            <c:extLst xmlns:c16r2="http://schemas.microsoft.com/office/drawing/2015/06/chart">
              <c:ext xmlns:c16="http://schemas.microsoft.com/office/drawing/2014/chart" uri="{C3380CC4-5D6E-409C-BE32-E72D297353CC}">
                <c16:uniqueId val="{00000003-8330-4F5C-83C9-AEFCE8C45CAE}"/>
              </c:ext>
            </c:extLst>
          </c:dPt>
          <c:dLbls>
            <c:dLbl>
              <c:idx val="0"/>
              <c:layout>
                <c:manualLayout>
                  <c:x val="-0.11325080678454195"/>
                  <c:y val="-0.15260180678769117"/>
                </c:manualLayout>
              </c:layout>
              <c:tx>
                <c:rich>
                  <a:bodyPr rot="0" spcFirstLastPara="1" vertOverflow="ellipsis" vert="horz" wrap="square" lIns="38100" tIns="19050" rIns="38100" bIns="19050" anchor="ctr" anchorCtr="1">
                    <a:spAutoFit/>
                  </a:bodyPr>
                  <a:lstStyle/>
                  <a:p>
                    <a:pPr>
                      <a:defRPr sz="2800" b="0" i="0" u="none" strike="noStrike" kern="1200" baseline="0">
                        <a:ln>
                          <a:solidFill>
                            <a:sysClr val="windowText" lastClr="000000"/>
                          </a:solidFill>
                        </a:ln>
                        <a:solidFill>
                          <a:schemeClr val="bg1">
                            <a:lumMod val="50000"/>
                          </a:schemeClr>
                        </a:solidFill>
                        <a:latin typeface="+mn-lt"/>
                        <a:ea typeface="+mn-ea"/>
                        <a:cs typeface="+mn-cs"/>
                      </a:defRPr>
                    </a:pPr>
                    <a:fld id="{6EA281BB-1B60-4434-B3FF-7FBA6D11CFCD}" type="CELLRANGE">
                      <a:rPr lang="en-US" sz="2800" dirty="0">
                        <a:ln>
                          <a:solidFill>
                            <a:sysClr val="windowText" lastClr="000000"/>
                          </a:solidFill>
                        </a:ln>
                        <a:solidFill>
                          <a:schemeClr val="bg1">
                            <a:lumMod val="50000"/>
                          </a:schemeClr>
                        </a:solidFill>
                      </a:rPr>
                      <a:pPr>
                        <a:defRPr sz="2800">
                          <a:ln>
                            <a:solidFill>
                              <a:sysClr val="windowText" lastClr="000000"/>
                            </a:solidFill>
                          </a:ln>
                          <a:solidFill>
                            <a:schemeClr val="bg1">
                              <a:lumMod val="50000"/>
                            </a:schemeClr>
                          </a:solidFill>
                        </a:defRPr>
                      </a:pPr>
                      <a:t>[CELLRANGE]</a:t>
                    </a:fld>
                    <a:endParaRPr lang="en-US"/>
                  </a:p>
                </c:rich>
              </c:tx>
              <c:spPr>
                <a:noFill/>
                <a:ln>
                  <a:noFill/>
                </a:ln>
                <a:effectLst/>
              </c:spPr>
              <c:txPr>
                <a:bodyPr rot="0" spcFirstLastPara="1" vertOverflow="ellipsis" vert="horz" wrap="square" lIns="38100" tIns="19050" rIns="38100" bIns="19050" anchor="ctr" anchorCtr="1">
                  <a:spAutoFit/>
                </a:bodyPr>
                <a:lstStyle/>
                <a:p>
                  <a:pPr>
                    <a:defRPr sz="2800" b="0" i="0" u="none" strike="noStrike" kern="1200" baseline="0">
                      <a:ln>
                        <a:solidFill>
                          <a:sysClr val="windowText" lastClr="000000"/>
                        </a:solidFill>
                      </a:ln>
                      <a:solidFill>
                        <a:schemeClr val="bg1">
                          <a:lumMod val="50000"/>
                        </a:schemeClr>
                      </a:solidFill>
                      <a:latin typeface="+mn-lt"/>
                      <a:ea typeface="+mn-ea"/>
                      <a:cs typeface="+mn-cs"/>
                    </a:defRPr>
                  </a:pPr>
                  <a:endParaRPr lang="en-US"/>
                </a:p>
              </c:txPr>
              <c:showLegendKey val="0"/>
              <c:showVal val="0"/>
              <c:showCatName val="0"/>
              <c:showSerName val="0"/>
              <c:showPercent val="0"/>
              <c:showBubbleSize val="0"/>
              <c:extLst xmlns:c16r2="http://schemas.microsoft.com/office/drawing/2015/06/chart">
                <c:ext xmlns:c16="http://schemas.microsoft.com/office/drawing/2014/chart" uri="{C3380CC4-5D6E-409C-BE32-E72D297353CC}">
                  <c16:uniqueId val="{00000001-8330-4F5C-83C9-AEFCE8C45CAE}"/>
                </c:ext>
                <c:ext xmlns:c15="http://schemas.microsoft.com/office/drawing/2012/chart" uri="{CE6537A1-D6FC-4f65-9D91-7224C49458BB}">
                  <c15:layout>
                    <c:manualLayout>
                      <c:w val="0.25297256097560972"/>
                      <c:h val="0.29733333333333334"/>
                    </c:manualLayout>
                  </c15:layout>
                  <c15:dlblFieldTable/>
                  <c15:showDataLabelsRange val="1"/>
                </c:ext>
              </c:extLst>
            </c:dLbl>
            <c:dLbl>
              <c:idx val="1"/>
              <c:tx>
                <c:rich>
                  <a:bodyPr/>
                  <a:lstStyle/>
                  <a:p>
                    <a:endParaRPr lang="en-US"/>
                  </a:p>
                </c:rich>
              </c:tx>
              <c:showLegendKey val="0"/>
              <c:showVal val="0"/>
              <c:showCatName val="0"/>
              <c:showSerName val="0"/>
              <c:showPercent val="0"/>
              <c:showBubbleSize val="0"/>
              <c:extLst xmlns:c16r2="http://schemas.microsoft.com/office/drawing/2015/06/chart">
                <c:ext xmlns:c16="http://schemas.microsoft.com/office/drawing/2014/chart" uri="{C3380CC4-5D6E-409C-BE32-E72D297353CC}">
                  <c16:uniqueId val="{00000003-8330-4F5C-83C9-AEFCE8C45CAE}"/>
                </c:ex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xmlns:c16r2="http://schemas.microsoft.com/office/drawing/2015/06/chart">
              <c:ext xmlns:c15="http://schemas.microsoft.com/office/drawing/2012/chart" uri="{CE6537A1-D6FC-4f65-9D91-7224C49458BB}">
                <c15:showDataLabelsRange val="1"/>
              </c:ext>
            </c:extLst>
          </c:dLbls>
          <c:cat>
            <c:strRef>
              <c:f>Sheet1!$A$2:$A$3</c:f>
              <c:strCache>
                <c:ptCount val="1"/>
                <c:pt idx="0">
                  <c:v>Ctg, 5.56mm; Ball SS109</c:v>
                </c:pt>
              </c:strCache>
            </c:strRef>
          </c:cat>
          <c:val>
            <c:numRef>
              <c:f>Sheet1!$B$2:$B$3</c:f>
              <c:numCache>
                <c:formatCode>0.0%</c:formatCode>
                <c:ptCount val="2"/>
                <c:pt idx="0" formatCode="0%">
                  <c:v>0.73</c:v>
                </c:pt>
                <c:pt idx="1">
                  <c:v>0.27</c:v>
                </c:pt>
              </c:numCache>
            </c:numRef>
          </c:val>
          <c:extLst xmlns:c16r2="http://schemas.microsoft.com/office/drawing/2015/06/chart">
            <c:ext xmlns:c16="http://schemas.microsoft.com/office/drawing/2014/chart" uri="{C3380CC4-5D6E-409C-BE32-E72D297353CC}">
              <c16:uniqueId val="{00000004-8330-4F5C-83C9-AEFCE8C45CAE}"/>
            </c:ext>
            <c:ext xmlns:c15="http://schemas.microsoft.com/office/drawing/2012/chart" uri="{02D57815-91ED-43cb-92C2-25804820EDAC}">
              <c15:datalabelsRange>
                <c15:f>Sheet1!$B$2</c15:f>
                <c15:dlblRangeCache>
                  <c:ptCount val="1"/>
                  <c:pt idx="0">
                    <c:v>73%</c:v>
                  </c:pt>
                </c15:dlblRangeCache>
              </c15:datalabelsRange>
            </c:ext>
          </c:extLst>
        </c:ser>
        <c:dLbls>
          <c:showLegendKey val="0"/>
          <c:showVal val="0"/>
          <c:showCatName val="0"/>
          <c:showSerName val="0"/>
          <c:showPercent val="0"/>
          <c:showBubbleSize val="0"/>
          <c:showLeaderLines val="1"/>
        </c:dLbls>
        <c:firstSliceAng val="0"/>
        <c:holeSize val="75"/>
      </c:doughnut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doughnutChart>
        <c:varyColors val="1"/>
        <c:ser>
          <c:idx val="0"/>
          <c:order val="0"/>
          <c:tx>
            <c:strRef>
              <c:f>Sheet1!$B$1</c:f>
              <c:strCache>
                <c:ptCount val="1"/>
                <c:pt idx="0">
                  <c:v>2022</c:v>
                </c:pt>
              </c:strCache>
            </c:strRef>
          </c:tx>
          <c:dPt>
            <c:idx val="0"/>
            <c:bubble3D val="0"/>
            <c:spPr>
              <a:solidFill>
                <a:schemeClr val="accent1"/>
              </a:solidFill>
              <a:ln w="19050">
                <a:solidFill>
                  <a:schemeClr val="lt1"/>
                </a:solidFill>
              </a:ln>
              <a:effectLst/>
            </c:spPr>
            <c:extLst xmlns:c16r2="http://schemas.microsoft.com/office/drawing/2015/06/chart">
              <c:ext xmlns:c16="http://schemas.microsoft.com/office/drawing/2014/chart" uri="{C3380CC4-5D6E-409C-BE32-E72D297353CC}">
                <c16:uniqueId val="{00000001-56EC-4AFA-9E54-DC3A88894926}"/>
              </c:ext>
            </c:extLst>
          </c:dPt>
          <c:dPt>
            <c:idx val="1"/>
            <c:bubble3D val="0"/>
            <c:spPr>
              <a:solidFill>
                <a:schemeClr val="accent2"/>
              </a:solidFill>
              <a:ln w="19050">
                <a:solidFill>
                  <a:schemeClr val="lt1"/>
                </a:solidFill>
              </a:ln>
              <a:effectLst/>
            </c:spPr>
            <c:extLst xmlns:c16r2="http://schemas.microsoft.com/office/drawing/2015/06/chart">
              <c:ext xmlns:c16="http://schemas.microsoft.com/office/drawing/2014/chart" uri="{C3380CC4-5D6E-409C-BE32-E72D297353CC}">
                <c16:uniqueId val="{00000003-56EC-4AFA-9E54-DC3A88894926}"/>
              </c:ext>
            </c:extLst>
          </c:dPt>
          <c:dLbls>
            <c:dLbl>
              <c:idx val="0"/>
              <c:layout>
                <c:manualLayout>
                  <c:x val="-7.9322433141349652E-2"/>
                  <c:y val="-0.18436689729415351"/>
                </c:manualLayout>
              </c:layout>
              <c:tx>
                <c:rich>
                  <a:bodyPr rot="0" spcFirstLastPara="1" vertOverflow="ellipsis" vert="horz" wrap="square" lIns="38100" tIns="19050" rIns="38100" bIns="19050" anchor="ctr" anchorCtr="1">
                    <a:spAutoFit/>
                  </a:bodyPr>
                  <a:lstStyle/>
                  <a:p>
                    <a:pPr>
                      <a:defRPr sz="2800" b="0" i="0" u="none" strike="noStrike" kern="1200" baseline="0">
                        <a:ln>
                          <a:solidFill>
                            <a:sysClr val="windowText" lastClr="000000"/>
                          </a:solidFill>
                        </a:ln>
                        <a:solidFill>
                          <a:schemeClr val="bg1">
                            <a:lumMod val="50000"/>
                          </a:schemeClr>
                        </a:solidFill>
                        <a:latin typeface="+mn-lt"/>
                        <a:ea typeface="+mn-ea"/>
                        <a:cs typeface="+mn-cs"/>
                      </a:defRPr>
                    </a:pPr>
                    <a:fld id="{40B02EF8-6299-46EB-A629-993173A29C99}" type="CELLRANGE">
                      <a:rPr lang="en-US" sz="2800" dirty="0">
                        <a:ln>
                          <a:solidFill>
                            <a:sysClr val="windowText" lastClr="000000"/>
                          </a:solidFill>
                        </a:ln>
                        <a:solidFill>
                          <a:schemeClr val="bg1">
                            <a:lumMod val="50000"/>
                          </a:schemeClr>
                        </a:solidFill>
                      </a:rPr>
                      <a:pPr>
                        <a:defRPr sz="2800">
                          <a:ln>
                            <a:solidFill>
                              <a:sysClr val="windowText" lastClr="000000"/>
                            </a:solidFill>
                          </a:ln>
                          <a:solidFill>
                            <a:schemeClr val="bg1">
                              <a:lumMod val="50000"/>
                            </a:schemeClr>
                          </a:solidFill>
                        </a:defRPr>
                      </a:pPr>
                      <a:t>[CELLRANGE]</a:t>
                    </a:fld>
                    <a:endParaRPr lang="en-US"/>
                  </a:p>
                </c:rich>
              </c:tx>
              <c:spPr>
                <a:noFill/>
                <a:ln>
                  <a:noFill/>
                </a:ln>
                <a:effectLst/>
              </c:spPr>
              <c:txPr>
                <a:bodyPr rot="0" spcFirstLastPara="1" vertOverflow="ellipsis" vert="horz" wrap="square" lIns="38100" tIns="19050" rIns="38100" bIns="19050" anchor="ctr" anchorCtr="1">
                  <a:spAutoFit/>
                </a:bodyPr>
                <a:lstStyle/>
                <a:p>
                  <a:pPr>
                    <a:defRPr sz="2800" b="0" i="0" u="none" strike="noStrike" kern="1200" baseline="0">
                      <a:ln>
                        <a:solidFill>
                          <a:sysClr val="windowText" lastClr="000000"/>
                        </a:solidFill>
                      </a:ln>
                      <a:solidFill>
                        <a:schemeClr val="bg1">
                          <a:lumMod val="50000"/>
                        </a:schemeClr>
                      </a:solidFill>
                      <a:latin typeface="+mn-lt"/>
                      <a:ea typeface="+mn-ea"/>
                      <a:cs typeface="+mn-cs"/>
                    </a:defRPr>
                  </a:pPr>
                  <a:endParaRPr lang="en-US"/>
                </a:p>
              </c:txPr>
              <c:showLegendKey val="0"/>
              <c:showVal val="0"/>
              <c:showCatName val="0"/>
              <c:showSerName val="0"/>
              <c:showPercent val="0"/>
              <c:showBubbleSize val="0"/>
              <c:extLst xmlns:c16r2="http://schemas.microsoft.com/office/drawing/2015/06/chart">
                <c:ext xmlns:c16="http://schemas.microsoft.com/office/drawing/2014/chart" uri="{C3380CC4-5D6E-409C-BE32-E72D297353CC}">
                  <c16:uniqueId val="{00000001-56EC-4AFA-9E54-DC3A88894926}"/>
                </c:ext>
                <c:ext xmlns:c15="http://schemas.microsoft.com/office/drawing/2012/chart" uri="{CE6537A1-D6FC-4f65-9D91-7224C49458BB}">
                  <c15:layout>
                    <c:manualLayout>
                      <c:w val="0.25297256097560972"/>
                      <c:h val="0.29733333333333334"/>
                    </c:manualLayout>
                  </c15:layout>
                  <c15:dlblFieldTable/>
                  <c15:showDataLabelsRange val="1"/>
                </c:ext>
              </c:extLst>
            </c:dLbl>
            <c:dLbl>
              <c:idx val="1"/>
              <c:tx>
                <c:rich>
                  <a:bodyPr/>
                  <a:lstStyle/>
                  <a:p>
                    <a:endParaRPr lang="en-US"/>
                  </a:p>
                </c:rich>
              </c:tx>
              <c:showLegendKey val="0"/>
              <c:showVal val="0"/>
              <c:showCatName val="0"/>
              <c:showSerName val="0"/>
              <c:showPercent val="0"/>
              <c:showBubbleSize val="0"/>
              <c:extLst xmlns:c16r2="http://schemas.microsoft.com/office/drawing/2015/06/chart">
                <c:ext xmlns:c16="http://schemas.microsoft.com/office/drawing/2014/chart" uri="{C3380CC4-5D6E-409C-BE32-E72D297353CC}">
                  <c16:uniqueId val="{00000003-56EC-4AFA-9E54-DC3A88894926}"/>
                </c:ex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xmlns:c16r2="http://schemas.microsoft.com/office/drawing/2015/06/chart">
              <c:ext xmlns:c15="http://schemas.microsoft.com/office/drawing/2012/chart" uri="{CE6537A1-D6FC-4f65-9D91-7224C49458BB}">
                <c15:showDataLabelsRange val="1"/>
              </c:ext>
            </c:extLst>
          </c:dLbls>
          <c:cat>
            <c:strRef>
              <c:f>Sheet1!$A$2:$A$3</c:f>
              <c:strCache>
                <c:ptCount val="1"/>
                <c:pt idx="0">
                  <c:v>Ctg, 5.56mm; Ball SS109</c:v>
                </c:pt>
              </c:strCache>
            </c:strRef>
          </c:cat>
          <c:val>
            <c:numRef>
              <c:f>Sheet1!$B$2:$B$3</c:f>
              <c:numCache>
                <c:formatCode>0.0%</c:formatCode>
                <c:ptCount val="2"/>
                <c:pt idx="0" formatCode="0%">
                  <c:v>0.81</c:v>
                </c:pt>
                <c:pt idx="1">
                  <c:v>0.18999999999999995</c:v>
                </c:pt>
              </c:numCache>
            </c:numRef>
          </c:val>
          <c:extLst xmlns:c16r2="http://schemas.microsoft.com/office/drawing/2015/06/chart">
            <c:ext xmlns:c16="http://schemas.microsoft.com/office/drawing/2014/chart" uri="{C3380CC4-5D6E-409C-BE32-E72D297353CC}">
              <c16:uniqueId val="{00000004-56EC-4AFA-9E54-DC3A88894926}"/>
            </c:ext>
            <c:ext xmlns:c15="http://schemas.microsoft.com/office/drawing/2012/chart" uri="{02D57815-91ED-43cb-92C2-25804820EDAC}">
              <c15:datalabelsRange>
                <c15:f>Sheet1!$B$2</c15:f>
                <c15:dlblRangeCache>
                  <c:ptCount val="1"/>
                  <c:pt idx="0">
                    <c:v>81%</c:v>
                  </c:pt>
                </c15:dlblRangeCache>
              </c15:datalabelsRange>
            </c:ext>
          </c:extLst>
        </c:ser>
        <c:dLbls>
          <c:showLegendKey val="0"/>
          <c:showVal val="0"/>
          <c:showCatName val="0"/>
          <c:showSerName val="0"/>
          <c:showPercent val="0"/>
          <c:showBubbleSize val="0"/>
          <c:showLeaderLines val="1"/>
        </c:dLbls>
        <c:firstSliceAng val="0"/>
        <c:holeSize val="75"/>
      </c:doughnut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doughnutChart>
        <c:varyColors val="1"/>
        <c:ser>
          <c:idx val="0"/>
          <c:order val="0"/>
          <c:tx>
            <c:strRef>
              <c:f>Sheet1!$B$1</c:f>
              <c:strCache>
                <c:ptCount val="1"/>
                <c:pt idx="0">
                  <c:v>2021</c:v>
                </c:pt>
              </c:strCache>
            </c:strRef>
          </c:tx>
          <c:dPt>
            <c:idx val="0"/>
            <c:bubble3D val="0"/>
            <c:spPr>
              <a:solidFill>
                <a:schemeClr val="accent1"/>
              </a:solidFill>
              <a:ln w="19050">
                <a:solidFill>
                  <a:schemeClr val="lt1"/>
                </a:solidFill>
              </a:ln>
              <a:effectLst/>
            </c:spPr>
            <c:extLst xmlns:c16r2="http://schemas.microsoft.com/office/drawing/2015/06/chart">
              <c:ext xmlns:c16="http://schemas.microsoft.com/office/drawing/2014/chart" uri="{C3380CC4-5D6E-409C-BE32-E72D297353CC}">
                <c16:uniqueId val="{00000001-2346-40C8-A596-D83F27DBBA8B}"/>
              </c:ext>
            </c:extLst>
          </c:dPt>
          <c:dPt>
            <c:idx val="1"/>
            <c:bubble3D val="0"/>
            <c:spPr>
              <a:solidFill>
                <a:schemeClr val="accent2"/>
              </a:solidFill>
              <a:ln w="19050">
                <a:solidFill>
                  <a:schemeClr val="lt1"/>
                </a:solidFill>
              </a:ln>
              <a:effectLst/>
            </c:spPr>
            <c:extLst xmlns:c16r2="http://schemas.microsoft.com/office/drawing/2015/06/chart">
              <c:ext xmlns:c16="http://schemas.microsoft.com/office/drawing/2014/chart" uri="{C3380CC4-5D6E-409C-BE32-E72D297353CC}">
                <c16:uniqueId val="{00000003-2346-40C8-A596-D83F27DBBA8B}"/>
              </c:ext>
            </c:extLst>
          </c:dPt>
          <c:dLbls>
            <c:dLbl>
              <c:idx val="0"/>
              <c:layout>
                <c:manualLayout>
                  <c:x val="-9.3347877499014603E-2"/>
                  <c:y val="-0.20062209575783227"/>
                </c:manualLayout>
              </c:layout>
              <c:tx>
                <c:rich>
                  <a:bodyPr rot="0" spcFirstLastPara="1" vertOverflow="ellipsis" vert="horz" wrap="square" lIns="38100" tIns="19050" rIns="38100" bIns="19050" anchor="ctr" anchorCtr="1">
                    <a:spAutoFit/>
                  </a:bodyPr>
                  <a:lstStyle/>
                  <a:p>
                    <a:pPr>
                      <a:defRPr sz="2800" b="0" i="0" u="none" strike="noStrike" kern="1200" baseline="0">
                        <a:ln>
                          <a:solidFill>
                            <a:sysClr val="windowText" lastClr="000000"/>
                          </a:solidFill>
                        </a:ln>
                        <a:solidFill>
                          <a:schemeClr val="bg1">
                            <a:lumMod val="50000"/>
                          </a:schemeClr>
                        </a:solidFill>
                        <a:latin typeface="+mn-lt"/>
                        <a:ea typeface="+mn-ea"/>
                        <a:cs typeface="+mn-cs"/>
                      </a:defRPr>
                    </a:pPr>
                    <a:fld id="{64BBA71F-50D4-494F-94CC-98FF197627B0}" type="CELLRANGE">
                      <a:rPr lang="en-US" sz="2800" dirty="0">
                        <a:ln>
                          <a:solidFill>
                            <a:sysClr val="windowText" lastClr="000000"/>
                          </a:solidFill>
                        </a:ln>
                        <a:solidFill>
                          <a:schemeClr val="bg1">
                            <a:lumMod val="50000"/>
                          </a:schemeClr>
                        </a:solidFill>
                      </a:rPr>
                      <a:pPr>
                        <a:defRPr sz="2800">
                          <a:ln>
                            <a:solidFill>
                              <a:sysClr val="windowText" lastClr="000000"/>
                            </a:solidFill>
                          </a:ln>
                          <a:solidFill>
                            <a:schemeClr val="bg1">
                              <a:lumMod val="50000"/>
                            </a:schemeClr>
                          </a:solidFill>
                        </a:defRPr>
                      </a:pPr>
                      <a:t>[CELLRANGE]</a:t>
                    </a:fld>
                    <a:endParaRPr lang="en-US"/>
                  </a:p>
                </c:rich>
              </c:tx>
              <c:spPr>
                <a:noFill/>
                <a:ln>
                  <a:noFill/>
                </a:ln>
                <a:effectLst/>
              </c:spPr>
              <c:txPr>
                <a:bodyPr rot="0" spcFirstLastPara="1" vertOverflow="ellipsis" vert="horz" wrap="square" lIns="38100" tIns="19050" rIns="38100" bIns="19050" anchor="ctr" anchorCtr="1">
                  <a:spAutoFit/>
                </a:bodyPr>
                <a:lstStyle/>
                <a:p>
                  <a:pPr>
                    <a:defRPr sz="2800" b="0" i="0" u="none" strike="noStrike" kern="1200" baseline="0">
                      <a:ln>
                        <a:solidFill>
                          <a:sysClr val="windowText" lastClr="000000"/>
                        </a:solidFill>
                      </a:ln>
                      <a:solidFill>
                        <a:schemeClr val="bg1">
                          <a:lumMod val="50000"/>
                        </a:schemeClr>
                      </a:solidFill>
                      <a:latin typeface="+mn-lt"/>
                      <a:ea typeface="+mn-ea"/>
                      <a:cs typeface="+mn-cs"/>
                    </a:defRPr>
                  </a:pPr>
                  <a:endParaRPr lang="en-US"/>
                </a:p>
              </c:txPr>
              <c:showLegendKey val="0"/>
              <c:showVal val="0"/>
              <c:showCatName val="0"/>
              <c:showSerName val="0"/>
              <c:showPercent val="0"/>
              <c:showBubbleSize val="0"/>
              <c:extLst xmlns:c16r2="http://schemas.microsoft.com/office/drawing/2015/06/chart">
                <c:ext xmlns:c16="http://schemas.microsoft.com/office/drawing/2014/chart" uri="{C3380CC4-5D6E-409C-BE32-E72D297353CC}">
                  <c16:uniqueId val="{00000001-2346-40C8-A596-D83F27DBBA8B}"/>
                </c:ext>
                <c:ext xmlns:c15="http://schemas.microsoft.com/office/drawing/2012/chart" uri="{CE6537A1-D6FC-4f65-9D91-7224C49458BB}">
                  <c15:layout>
                    <c:manualLayout>
                      <c:w val="0.33446279779637555"/>
                      <c:h val="0.29733338698838924"/>
                    </c:manualLayout>
                  </c15:layout>
                  <c15:dlblFieldTable/>
                  <c15:showDataLabelsRange val="1"/>
                </c:ext>
              </c:extLst>
            </c:dLbl>
            <c:dLbl>
              <c:idx val="1"/>
              <c:tx>
                <c:rich>
                  <a:bodyPr/>
                  <a:lstStyle/>
                  <a:p>
                    <a:endParaRPr lang="en-US"/>
                  </a:p>
                </c:rich>
              </c:tx>
              <c:showLegendKey val="0"/>
              <c:showVal val="0"/>
              <c:showCatName val="0"/>
              <c:showSerName val="0"/>
              <c:showPercent val="0"/>
              <c:showBubbleSize val="0"/>
              <c:extLst xmlns:c16r2="http://schemas.microsoft.com/office/drawing/2015/06/chart">
                <c:ext xmlns:c16="http://schemas.microsoft.com/office/drawing/2014/chart" uri="{C3380CC4-5D6E-409C-BE32-E72D297353CC}">
                  <c16:uniqueId val="{00000003-2346-40C8-A596-D83F27DBBA8B}"/>
                </c:ex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xmlns:c16r2="http://schemas.microsoft.com/office/drawing/2015/06/chart">
              <c:ext xmlns:c15="http://schemas.microsoft.com/office/drawing/2012/chart" uri="{CE6537A1-D6FC-4f65-9D91-7224C49458BB}">
                <c15:showDataLabelsRange val="1"/>
              </c:ext>
            </c:extLst>
          </c:dLbls>
          <c:cat>
            <c:strRef>
              <c:f>Sheet1!$A$2:$A$3</c:f>
              <c:strCache>
                <c:ptCount val="1"/>
                <c:pt idx="0">
                  <c:v>Ctg, 7.62mm, Ball</c:v>
                </c:pt>
              </c:strCache>
            </c:strRef>
          </c:cat>
          <c:val>
            <c:numRef>
              <c:f>Sheet1!$B$2:$B$3</c:f>
              <c:numCache>
                <c:formatCode>0.0%</c:formatCode>
                <c:ptCount val="2"/>
                <c:pt idx="0" formatCode="0%">
                  <c:v>0.85</c:v>
                </c:pt>
                <c:pt idx="1">
                  <c:v>0.15000000000000002</c:v>
                </c:pt>
              </c:numCache>
            </c:numRef>
          </c:val>
          <c:extLst xmlns:c16r2="http://schemas.microsoft.com/office/drawing/2015/06/chart">
            <c:ext xmlns:c16="http://schemas.microsoft.com/office/drawing/2014/chart" uri="{C3380CC4-5D6E-409C-BE32-E72D297353CC}">
              <c16:uniqueId val="{00000004-2346-40C8-A596-D83F27DBBA8B}"/>
            </c:ext>
            <c:ext xmlns:c15="http://schemas.microsoft.com/office/drawing/2012/chart" uri="{02D57815-91ED-43cb-92C2-25804820EDAC}">
              <c15:datalabelsRange>
                <c15:f>Sheet1!$B$2</c15:f>
                <c15:dlblRangeCache>
                  <c:ptCount val="1"/>
                  <c:pt idx="0">
                    <c:v>85%</c:v>
                  </c:pt>
                </c15:dlblRangeCache>
              </c15:datalabelsRange>
            </c:ext>
          </c:extLst>
        </c:ser>
        <c:dLbls>
          <c:showLegendKey val="0"/>
          <c:showVal val="0"/>
          <c:showCatName val="0"/>
          <c:showSerName val="0"/>
          <c:showPercent val="0"/>
          <c:showBubbleSize val="0"/>
          <c:showLeaderLines val="1"/>
        </c:dLbls>
        <c:firstSliceAng val="0"/>
        <c:holeSize val="75"/>
      </c:doughnut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withinLinearReversed" id="25">
  <a:schemeClr val="accent5"/>
</cs:colorStyle>
</file>

<file path=ppt/charts/colors16.xml><?xml version="1.0" encoding="utf-8"?>
<cs:colorStyle xmlns:cs="http://schemas.microsoft.com/office/drawing/2012/chartStyle" xmlns:a="http://schemas.openxmlformats.org/drawingml/2006/main" meth="withinLinearReversed" id="25">
  <a:schemeClr val="accent5"/>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withinLinearReversed" id="26">
  <a:schemeClr val="accent6"/>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16.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1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9.xml><?xml version="1.0" encoding="utf-8"?>
<cs:chartStyle xmlns:cs="http://schemas.microsoft.com/office/drawing/2012/chartStyle" xmlns:a="http://schemas.openxmlformats.org/drawingml/2006/main" id="205">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lt1"/>
    </cs:fontRef>
    <cs:defRPr sz="1197"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1197"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
  <cs:dataPoint3D>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344">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7.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0.11232</cdr:x>
      <cdr:y>0.08305</cdr:y>
    </cdr:from>
    <cdr:to>
      <cdr:x>1</cdr:x>
      <cdr:y>0.47476</cdr:y>
    </cdr:to>
    <cdr:sp macro="" textlink="">
      <cdr:nvSpPr>
        <cdr:cNvPr id="2" name="Subtitle 2">
          <a:extLst xmlns:a="http://schemas.openxmlformats.org/drawingml/2006/main">
            <a:ext uri="{FF2B5EF4-FFF2-40B4-BE49-F238E27FC236}">
              <a16:creationId xmlns:a16="http://schemas.microsoft.com/office/drawing/2014/main" xmlns="" id="{168893E5-7E85-A47B-A151-6DCC2A98662B}"/>
            </a:ext>
          </a:extLst>
        </cdr:cNvPr>
        <cdr:cNvSpPr txBox="1">
          <a:spLocks xmlns:a="http://schemas.openxmlformats.org/drawingml/2006/main"/>
        </cdr:cNvSpPr>
      </cdr:nvSpPr>
      <cdr:spPr>
        <a:xfrm xmlns:a="http://schemas.openxmlformats.org/drawingml/2006/main">
          <a:off x="1391319" y="493601"/>
          <a:ext cx="10146141" cy="2328156"/>
        </a:xfrm>
        <a:prstGeom xmlns:a="http://schemas.openxmlformats.org/drawingml/2006/main" prst="rect">
          <a:avLst/>
        </a:prstGeom>
      </cdr:spPr>
      <cdr:txBody>
        <a:bodyPr xmlns:a="http://schemas.openxmlformats.org/drawingml/2006/main" vert="horz" lIns="91440" tIns="45720" rIns="91440" bIns="45720" rtlCol="0">
          <a:normAutofit/>
        </a:bodyPr>
        <a:lstStyle xmlns:a="http://schemas.openxmlformats.org/drawingml/2006/main">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xmlns:a="http://schemas.openxmlformats.org/drawingml/2006/main">
          <a:endParaRPr lang="en-PH" sz="6600" dirty="0">
            <a:solidFill>
              <a:srgbClr val="FF0000"/>
            </a:solidFill>
          </a:endParaRPr>
        </a:p>
      </cdr:txBody>
    </cdr: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8163" cy="512763"/>
          </a:xfrm>
          <a:prstGeom prst="rect">
            <a:avLst/>
          </a:prstGeom>
        </p:spPr>
        <p:txBody>
          <a:bodyPr vert="horz" lIns="91440" tIns="45720" rIns="91440" bIns="45720" rtlCol="0"/>
          <a:lstStyle>
            <a:lvl1pPr algn="l">
              <a:defRPr sz="1200"/>
            </a:lvl1pPr>
          </a:lstStyle>
          <a:p>
            <a:endParaRPr lang="en-PH"/>
          </a:p>
        </p:txBody>
      </p:sp>
      <p:sp>
        <p:nvSpPr>
          <p:cNvPr id="3" name="Date Placeholder 2"/>
          <p:cNvSpPr>
            <a:spLocks noGrp="1"/>
          </p:cNvSpPr>
          <p:nvPr>
            <p:ph type="dt" sz="quarter" idx="1"/>
          </p:nvPr>
        </p:nvSpPr>
        <p:spPr>
          <a:xfrm>
            <a:off x="4024313" y="0"/>
            <a:ext cx="3078162" cy="512763"/>
          </a:xfrm>
          <a:prstGeom prst="rect">
            <a:avLst/>
          </a:prstGeom>
        </p:spPr>
        <p:txBody>
          <a:bodyPr vert="horz" lIns="91440" tIns="45720" rIns="91440" bIns="45720" rtlCol="0"/>
          <a:lstStyle>
            <a:lvl1pPr algn="r">
              <a:defRPr sz="1200"/>
            </a:lvl1pPr>
          </a:lstStyle>
          <a:p>
            <a:fld id="{9924C21E-E6D6-48DB-A0EC-E08AB6A1DF9B}" type="datetimeFigureOut">
              <a:rPr lang="en-PH" smtClean="0"/>
              <a:t>05/12/2022</a:t>
            </a:fld>
            <a:endParaRPr lang="en-PH"/>
          </a:p>
        </p:txBody>
      </p:sp>
      <p:sp>
        <p:nvSpPr>
          <p:cNvPr id="4" name="Footer Placeholder 3"/>
          <p:cNvSpPr>
            <a:spLocks noGrp="1"/>
          </p:cNvSpPr>
          <p:nvPr>
            <p:ph type="ftr" sz="quarter" idx="2"/>
          </p:nvPr>
        </p:nvSpPr>
        <p:spPr>
          <a:xfrm>
            <a:off x="0" y="9721850"/>
            <a:ext cx="3078163" cy="512763"/>
          </a:xfrm>
          <a:prstGeom prst="rect">
            <a:avLst/>
          </a:prstGeom>
        </p:spPr>
        <p:txBody>
          <a:bodyPr vert="horz" lIns="91440" tIns="45720" rIns="91440" bIns="45720" rtlCol="0" anchor="b"/>
          <a:lstStyle>
            <a:lvl1pPr algn="l">
              <a:defRPr sz="1200"/>
            </a:lvl1pPr>
          </a:lstStyle>
          <a:p>
            <a:endParaRPr lang="en-PH"/>
          </a:p>
        </p:txBody>
      </p:sp>
      <p:sp>
        <p:nvSpPr>
          <p:cNvPr id="5" name="Slide Number Placeholder 4"/>
          <p:cNvSpPr>
            <a:spLocks noGrp="1"/>
          </p:cNvSpPr>
          <p:nvPr>
            <p:ph type="sldNum" sz="quarter" idx="3"/>
          </p:nvPr>
        </p:nvSpPr>
        <p:spPr>
          <a:xfrm>
            <a:off x="4024313" y="9721850"/>
            <a:ext cx="3078162" cy="512763"/>
          </a:xfrm>
          <a:prstGeom prst="rect">
            <a:avLst/>
          </a:prstGeom>
        </p:spPr>
        <p:txBody>
          <a:bodyPr vert="horz" lIns="91440" tIns="45720" rIns="91440" bIns="45720" rtlCol="0" anchor="b"/>
          <a:lstStyle>
            <a:lvl1pPr algn="r">
              <a:defRPr sz="1200"/>
            </a:lvl1pPr>
          </a:lstStyle>
          <a:p>
            <a:fld id="{7466A1E2-FEB2-457C-BB06-B4A5A571766B}" type="slidenum">
              <a:rPr lang="en-PH" smtClean="0"/>
              <a:t>‹#›</a:t>
            </a:fld>
            <a:endParaRPr lang="en-PH"/>
          </a:p>
        </p:txBody>
      </p:sp>
    </p:spTree>
    <p:extLst>
      <p:ext uri="{BB962C8B-B14F-4D97-AF65-F5344CB8AC3E}">
        <p14:creationId xmlns:p14="http://schemas.microsoft.com/office/powerpoint/2010/main" val="390998524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8427" cy="513508"/>
          </a:xfrm>
          <a:prstGeom prst="rect">
            <a:avLst/>
          </a:prstGeom>
        </p:spPr>
        <p:txBody>
          <a:bodyPr vert="horz" lIns="96661" tIns="48331" rIns="96661" bIns="48331" rtlCol="0"/>
          <a:lstStyle>
            <a:lvl1pPr algn="l">
              <a:defRPr sz="1300"/>
            </a:lvl1pPr>
          </a:lstStyle>
          <a:p>
            <a:endParaRPr lang="en-US"/>
          </a:p>
        </p:txBody>
      </p:sp>
      <p:sp>
        <p:nvSpPr>
          <p:cNvPr id="3" name="Date Placeholder 2"/>
          <p:cNvSpPr>
            <a:spLocks noGrp="1"/>
          </p:cNvSpPr>
          <p:nvPr>
            <p:ph type="dt" idx="1"/>
          </p:nvPr>
        </p:nvSpPr>
        <p:spPr>
          <a:xfrm>
            <a:off x="4023992" y="0"/>
            <a:ext cx="3078427" cy="513508"/>
          </a:xfrm>
          <a:prstGeom prst="rect">
            <a:avLst/>
          </a:prstGeom>
        </p:spPr>
        <p:txBody>
          <a:bodyPr vert="horz" lIns="96661" tIns="48331" rIns="96661" bIns="48331" rtlCol="0"/>
          <a:lstStyle>
            <a:lvl1pPr algn="r">
              <a:defRPr sz="1300"/>
            </a:lvl1pPr>
          </a:lstStyle>
          <a:p>
            <a:fld id="{F790F494-C120-4E50-8C7C-1B5BA35943C4}" type="datetimeFigureOut">
              <a:rPr lang="en-US" smtClean="0"/>
              <a:t>12/5/2022</a:t>
            </a:fld>
            <a:endParaRPr lang="en-US"/>
          </a:p>
        </p:txBody>
      </p:sp>
      <p:sp>
        <p:nvSpPr>
          <p:cNvPr id="4" name="Slide Image Placeholder 3"/>
          <p:cNvSpPr>
            <a:spLocks noGrp="1" noRot="1" noChangeAspect="1"/>
          </p:cNvSpPr>
          <p:nvPr>
            <p:ph type="sldImg" idx="2"/>
          </p:nvPr>
        </p:nvSpPr>
        <p:spPr>
          <a:xfrm>
            <a:off x="482600" y="1279525"/>
            <a:ext cx="6138863" cy="3454400"/>
          </a:xfrm>
          <a:prstGeom prst="rect">
            <a:avLst/>
          </a:prstGeom>
          <a:noFill/>
          <a:ln w="12700">
            <a:solidFill>
              <a:prstClr val="black"/>
            </a:solidFill>
          </a:ln>
        </p:spPr>
        <p:txBody>
          <a:bodyPr vert="horz" lIns="96661" tIns="48331" rIns="96661" bIns="48331" rtlCol="0" anchor="ctr"/>
          <a:lstStyle/>
          <a:p>
            <a:endParaRPr lang="en-US"/>
          </a:p>
        </p:txBody>
      </p:sp>
      <p:sp>
        <p:nvSpPr>
          <p:cNvPr id="5" name="Notes Placeholder 4"/>
          <p:cNvSpPr>
            <a:spLocks noGrp="1"/>
          </p:cNvSpPr>
          <p:nvPr>
            <p:ph type="body" sz="quarter" idx="3"/>
          </p:nvPr>
        </p:nvSpPr>
        <p:spPr>
          <a:xfrm>
            <a:off x="710407" y="4925408"/>
            <a:ext cx="5683250" cy="4029879"/>
          </a:xfrm>
          <a:prstGeom prst="rect">
            <a:avLst/>
          </a:prstGeom>
        </p:spPr>
        <p:txBody>
          <a:bodyPr vert="horz" lIns="96661" tIns="48331" rIns="96661" bIns="48331"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9721106"/>
            <a:ext cx="3078427" cy="513507"/>
          </a:xfrm>
          <a:prstGeom prst="rect">
            <a:avLst/>
          </a:prstGeom>
        </p:spPr>
        <p:txBody>
          <a:bodyPr vert="horz" lIns="96661" tIns="48331" rIns="96661" bIns="48331" rtlCol="0" anchor="b"/>
          <a:lstStyle>
            <a:lvl1pPr algn="l">
              <a:defRPr sz="1300"/>
            </a:lvl1pPr>
          </a:lstStyle>
          <a:p>
            <a:endParaRPr lang="en-US"/>
          </a:p>
        </p:txBody>
      </p:sp>
      <p:sp>
        <p:nvSpPr>
          <p:cNvPr id="7" name="Slide Number Placeholder 6"/>
          <p:cNvSpPr>
            <a:spLocks noGrp="1"/>
          </p:cNvSpPr>
          <p:nvPr>
            <p:ph type="sldNum" sz="quarter" idx="5"/>
          </p:nvPr>
        </p:nvSpPr>
        <p:spPr>
          <a:xfrm>
            <a:off x="4023992" y="9721106"/>
            <a:ext cx="3078427" cy="513507"/>
          </a:xfrm>
          <a:prstGeom prst="rect">
            <a:avLst/>
          </a:prstGeom>
        </p:spPr>
        <p:txBody>
          <a:bodyPr vert="horz" lIns="96661" tIns="48331" rIns="96661" bIns="48331" rtlCol="0" anchor="b"/>
          <a:lstStyle>
            <a:lvl1pPr algn="r">
              <a:defRPr sz="1300"/>
            </a:lvl1pPr>
          </a:lstStyle>
          <a:p>
            <a:fld id="{F5D4A4EF-97C9-43DB-AC3D-22CE7CD949D9}" type="slidenum">
              <a:rPr lang="en-US" smtClean="0"/>
              <a:t>‹#›</a:t>
            </a:fld>
            <a:endParaRPr lang="en-US"/>
          </a:p>
        </p:txBody>
      </p:sp>
    </p:spTree>
    <p:extLst>
      <p:ext uri="{BB962C8B-B14F-4D97-AF65-F5344CB8AC3E}">
        <p14:creationId xmlns:p14="http://schemas.microsoft.com/office/powerpoint/2010/main" val="1897101425"/>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Appropriate greetings</a:t>
            </a:r>
            <a:r>
              <a:rPr lang="en-US" baseline="0" dirty="0" smtClean="0"/>
              <a:t>. </a:t>
            </a:r>
            <a:r>
              <a:rPr lang="en-US" b="0" baseline="0" dirty="0" smtClean="0"/>
              <a:t>(Click)</a:t>
            </a:r>
            <a:endParaRPr lang="en-US" b="0" dirty="0"/>
          </a:p>
        </p:txBody>
      </p:sp>
      <p:sp>
        <p:nvSpPr>
          <p:cNvPr id="4" name="Slide Number Placeholder 3"/>
          <p:cNvSpPr>
            <a:spLocks noGrp="1"/>
          </p:cNvSpPr>
          <p:nvPr>
            <p:ph type="sldNum" sz="quarter" idx="10"/>
          </p:nvPr>
        </p:nvSpPr>
        <p:spPr/>
        <p:txBody>
          <a:bodyPr/>
          <a:lstStyle/>
          <a:p>
            <a:fld id="{F5D4A4EF-97C9-43DB-AC3D-22CE7CD949D9}" type="slidenum">
              <a:rPr lang="en-US" smtClean="0"/>
              <a:t>1</a:t>
            </a:fld>
            <a:endParaRPr lang="en-US"/>
          </a:p>
        </p:txBody>
      </p:sp>
    </p:spTree>
    <p:extLst>
      <p:ext uri="{BB962C8B-B14F-4D97-AF65-F5344CB8AC3E}">
        <p14:creationId xmlns:p14="http://schemas.microsoft.com/office/powerpoint/2010/main" val="36728633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Moving on to the</a:t>
            </a:r>
            <a:r>
              <a:rPr lang="en-US" baseline="0" dirty="0" smtClean="0"/>
              <a:t> compliances and accomplishments to our Division Commander’s guidance on Personnel. (Click)</a:t>
            </a:r>
          </a:p>
          <a:p>
            <a:endParaRPr lang="en-US" baseline="0" dirty="0" smtClean="0"/>
          </a:p>
          <a:p>
            <a:r>
              <a:rPr lang="en-PH" sz="1300" dirty="0">
                <a:latin typeface="Arial" panose="020B0604020202020204" pitchFamily="34" charset="0"/>
              </a:rPr>
              <a:t>Comparatively, personnel readiness decreased by 1% from 2</a:t>
            </a:r>
            <a:r>
              <a:rPr lang="en-PH" sz="1300" baseline="30000" dirty="0">
                <a:latin typeface="Arial" panose="020B0604020202020204" pitchFamily="34" charset="0"/>
              </a:rPr>
              <a:t>nd</a:t>
            </a:r>
            <a:r>
              <a:rPr lang="en-PH" sz="1300" dirty="0">
                <a:latin typeface="Arial" panose="020B0604020202020204" pitchFamily="34" charset="0"/>
              </a:rPr>
              <a:t> </a:t>
            </a:r>
            <a:r>
              <a:rPr lang="en-PH" sz="1300" dirty="0" err="1">
                <a:latin typeface="Arial" panose="020B0604020202020204" pitchFamily="34" charset="0"/>
              </a:rPr>
              <a:t>Qtr</a:t>
            </a:r>
            <a:r>
              <a:rPr lang="en-PH" sz="1300" dirty="0">
                <a:latin typeface="Arial" panose="020B0604020202020204" pitchFamily="34" charset="0"/>
              </a:rPr>
              <a:t> 2021 as compared to the present personnel readiness rating (82% to 81%) but this was compensated by increasing the Qualification Rating and programming personnel for schooling/specialization to gain Career Points, AFPOS/MOS Points and Specialization Points. (Click)</a:t>
            </a:r>
          </a:p>
          <a:p>
            <a:endParaRPr lang="en-PH" sz="1300" dirty="0">
              <a:latin typeface="Arial" panose="020B0604020202020204" pitchFamily="34" charset="0"/>
            </a:endParaRPr>
          </a:p>
          <a:p>
            <a:pPr defTabSz="966612"/>
            <a:r>
              <a:rPr lang="en-PH" sz="1300" dirty="0">
                <a:latin typeface="Arial" panose="020B0604020202020204" pitchFamily="34" charset="0"/>
              </a:rPr>
              <a:t>The 4% decrease in PSG Rating was due to the transfer of seven (7) personnel to other units (3 to </a:t>
            </a:r>
            <a:r>
              <a:rPr lang="en-PH" sz="1300" dirty="0" err="1">
                <a:latin typeface="Arial" panose="020B0604020202020204" pitchFamily="34" charset="0"/>
              </a:rPr>
              <a:t>TankBn</a:t>
            </a:r>
            <a:r>
              <a:rPr lang="en-PH" sz="1300" dirty="0">
                <a:latin typeface="Arial" panose="020B0604020202020204" pitchFamily="34" charset="0"/>
              </a:rPr>
              <a:t>, 2 to 6MechBn, 1 to 2CavCoy and 1 to ACDO).</a:t>
            </a:r>
            <a:r>
              <a:rPr lang="en-US" sz="1300" dirty="0"/>
              <a:t> (Click)</a:t>
            </a:r>
          </a:p>
          <a:p>
            <a:pPr defTabSz="966612"/>
            <a:endParaRPr lang="en-US" sz="1300" dirty="0"/>
          </a:p>
          <a:p>
            <a:pPr defTabSz="966612"/>
            <a:r>
              <a:rPr lang="en-PH" sz="1300" dirty="0">
                <a:latin typeface="Arial" panose="020B0604020202020204" pitchFamily="34" charset="0"/>
              </a:rPr>
              <a:t>The slight increase in Rank Rating and PS Rating, 24% to 25% and 56% to 57% respectively, was the result of the internal rationalization of the unit and reshuffling of designations within the company discussed during monthly JRRS Reviews.</a:t>
            </a:r>
            <a:r>
              <a:rPr lang="en-US" sz="1300" dirty="0"/>
              <a:t> (Click)</a:t>
            </a:r>
          </a:p>
        </p:txBody>
      </p:sp>
      <p:sp>
        <p:nvSpPr>
          <p:cNvPr id="4" name="Slide Number Placeholder 3"/>
          <p:cNvSpPr>
            <a:spLocks noGrp="1"/>
          </p:cNvSpPr>
          <p:nvPr>
            <p:ph type="sldNum" sz="quarter" idx="10"/>
          </p:nvPr>
        </p:nvSpPr>
        <p:spPr/>
        <p:txBody>
          <a:bodyPr/>
          <a:lstStyle/>
          <a:p>
            <a:fld id="{F5D4A4EF-97C9-43DB-AC3D-22CE7CD949D9}" type="slidenum">
              <a:rPr lang="en-US" smtClean="0"/>
              <a:t>10</a:t>
            </a:fld>
            <a:endParaRPr lang="en-US"/>
          </a:p>
        </p:txBody>
      </p:sp>
    </p:spTree>
    <p:extLst>
      <p:ext uri="{BB962C8B-B14F-4D97-AF65-F5344CB8AC3E}">
        <p14:creationId xmlns:p14="http://schemas.microsoft.com/office/powerpoint/2010/main" val="1435167134"/>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lastly</a:t>
            </a:r>
            <a:r>
              <a:rPr lang="en-US" baseline="0" dirty="0" smtClean="0"/>
              <a:t> on administration the c</a:t>
            </a:r>
            <a:r>
              <a:rPr lang="en-US" sz="1300" dirty="0">
                <a:latin typeface=" Arial"/>
              </a:rPr>
              <a:t>ompany information system, PMCS Web App and Scanner Logbook greatly enhanced administration and streamlined the unit’s traditional systems and processes. (Click)</a:t>
            </a:r>
            <a:endParaRPr lang="en-US" dirty="0"/>
          </a:p>
        </p:txBody>
      </p:sp>
      <p:sp>
        <p:nvSpPr>
          <p:cNvPr id="4" name="Slide Number Placeholder 3"/>
          <p:cNvSpPr>
            <a:spLocks noGrp="1"/>
          </p:cNvSpPr>
          <p:nvPr>
            <p:ph type="sldNum" sz="quarter" idx="10"/>
          </p:nvPr>
        </p:nvSpPr>
        <p:spPr/>
        <p:txBody>
          <a:bodyPr/>
          <a:lstStyle/>
          <a:p>
            <a:fld id="{F5D4A4EF-97C9-43DB-AC3D-22CE7CD949D9}" type="slidenum">
              <a:rPr lang="en-US" smtClean="0"/>
              <a:t>100</a:t>
            </a:fld>
            <a:endParaRPr lang="en-US"/>
          </a:p>
        </p:txBody>
      </p:sp>
    </p:spTree>
    <p:extLst>
      <p:ext uri="{BB962C8B-B14F-4D97-AF65-F5344CB8AC3E}">
        <p14:creationId xmlns:p14="http://schemas.microsoft.com/office/powerpoint/2010/main" val="229361908"/>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lastly</a:t>
            </a:r>
            <a:r>
              <a:rPr lang="en-US" baseline="0" dirty="0" smtClean="0"/>
              <a:t> on administration the c</a:t>
            </a:r>
            <a:r>
              <a:rPr lang="en-US" sz="1300" dirty="0">
                <a:latin typeface=" Arial"/>
              </a:rPr>
              <a:t>ompany information system, PMCS Web App and Scanner Logbook greatly enhanced administration and streamlined the unit’s traditional systems and processes. (Click)</a:t>
            </a:r>
            <a:endParaRPr lang="en-US" dirty="0"/>
          </a:p>
        </p:txBody>
      </p:sp>
      <p:sp>
        <p:nvSpPr>
          <p:cNvPr id="4" name="Slide Number Placeholder 3"/>
          <p:cNvSpPr>
            <a:spLocks noGrp="1"/>
          </p:cNvSpPr>
          <p:nvPr>
            <p:ph type="sldNum" sz="quarter" idx="10"/>
          </p:nvPr>
        </p:nvSpPr>
        <p:spPr/>
        <p:txBody>
          <a:bodyPr/>
          <a:lstStyle/>
          <a:p>
            <a:fld id="{F5D4A4EF-97C9-43DB-AC3D-22CE7CD949D9}" type="slidenum">
              <a:rPr lang="en-US" smtClean="0"/>
              <a:t>101</a:t>
            </a:fld>
            <a:endParaRPr lang="en-US"/>
          </a:p>
        </p:txBody>
      </p:sp>
    </p:spTree>
    <p:extLst>
      <p:ext uri="{BB962C8B-B14F-4D97-AF65-F5344CB8AC3E}">
        <p14:creationId xmlns:p14="http://schemas.microsoft.com/office/powerpoint/2010/main" val="2630951548"/>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lastly</a:t>
            </a:r>
            <a:r>
              <a:rPr lang="en-US" baseline="0" dirty="0" smtClean="0"/>
              <a:t> on administration the c</a:t>
            </a:r>
            <a:r>
              <a:rPr lang="en-US" sz="1300" dirty="0">
                <a:latin typeface=" Arial"/>
              </a:rPr>
              <a:t>ompany information system, PMCS Web App and Scanner Logbook greatly enhanced administration and streamlined the unit’s traditional systems and processes. (Click)</a:t>
            </a:r>
            <a:endParaRPr lang="en-US" dirty="0"/>
          </a:p>
        </p:txBody>
      </p:sp>
      <p:sp>
        <p:nvSpPr>
          <p:cNvPr id="4" name="Slide Number Placeholder 3"/>
          <p:cNvSpPr>
            <a:spLocks noGrp="1"/>
          </p:cNvSpPr>
          <p:nvPr>
            <p:ph type="sldNum" sz="quarter" idx="10"/>
          </p:nvPr>
        </p:nvSpPr>
        <p:spPr/>
        <p:txBody>
          <a:bodyPr/>
          <a:lstStyle/>
          <a:p>
            <a:fld id="{F5D4A4EF-97C9-43DB-AC3D-22CE7CD949D9}" type="slidenum">
              <a:rPr lang="en-US" smtClean="0"/>
              <a:t>102</a:t>
            </a:fld>
            <a:endParaRPr lang="en-US"/>
          </a:p>
        </p:txBody>
      </p:sp>
    </p:spTree>
    <p:extLst>
      <p:ext uri="{BB962C8B-B14F-4D97-AF65-F5344CB8AC3E}">
        <p14:creationId xmlns:p14="http://schemas.microsoft.com/office/powerpoint/2010/main" val="871878372"/>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lastly</a:t>
            </a:r>
            <a:r>
              <a:rPr lang="en-US" baseline="0" dirty="0" smtClean="0"/>
              <a:t> on administration the c</a:t>
            </a:r>
            <a:r>
              <a:rPr lang="en-US" sz="1300" dirty="0">
                <a:latin typeface=" Arial"/>
              </a:rPr>
              <a:t>ompany information system, PMCS Web App and Scanner Logbook greatly enhanced administration and streamlined the unit’s traditional systems and processes. (Click)</a:t>
            </a:r>
            <a:endParaRPr lang="en-US" dirty="0"/>
          </a:p>
        </p:txBody>
      </p:sp>
      <p:sp>
        <p:nvSpPr>
          <p:cNvPr id="4" name="Slide Number Placeholder 3"/>
          <p:cNvSpPr>
            <a:spLocks noGrp="1"/>
          </p:cNvSpPr>
          <p:nvPr>
            <p:ph type="sldNum" sz="quarter" idx="10"/>
          </p:nvPr>
        </p:nvSpPr>
        <p:spPr/>
        <p:txBody>
          <a:bodyPr/>
          <a:lstStyle/>
          <a:p>
            <a:fld id="{F5D4A4EF-97C9-43DB-AC3D-22CE7CD949D9}" type="slidenum">
              <a:rPr lang="en-US" smtClean="0"/>
              <a:t>103</a:t>
            </a:fld>
            <a:endParaRPr lang="en-US"/>
          </a:p>
        </p:txBody>
      </p:sp>
    </p:spTree>
    <p:extLst>
      <p:ext uri="{BB962C8B-B14F-4D97-AF65-F5344CB8AC3E}">
        <p14:creationId xmlns:p14="http://schemas.microsoft.com/office/powerpoint/2010/main" val="1791112546"/>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lastly</a:t>
            </a:r>
            <a:r>
              <a:rPr lang="en-US" baseline="0" dirty="0" smtClean="0"/>
              <a:t> on administration the c</a:t>
            </a:r>
            <a:r>
              <a:rPr lang="en-US" sz="1300" dirty="0">
                <a:latin typeface=" Arial"/>
              </a:rPr>
              <a:t>ompany information system, PMCS Web App and Scanner Logbook greatly enhanced administration and streamlined the unit’s traditional systems and processes. (Click)</a:t>
            </a:r>
            <a:endParaRPr lang="en-US" dirty="0"/>
          </a:p>
        </p:txBody>
      </p:sp>
      <p:sp>
        <p:nvSpPr>
          <p:cNvPr id="4" name="Slide Number Placeholder 3"/>
          <p:cNvSpPr>
            <a:spLocks noGrp="1"/>
          </p:cNvSpPr>
          <p:nvPr>
            <p:ph type="sldNum" sz="quarter" idx="10"/>
          </p:nvPr>
        </p:nvSpPr>
        <p:spPr/>
        <p:txBody>
          <a:bodyPr/>
          <a:lstStyle/>
          <a:p>
            <a:fld id="{F5D4A4EF-97C9-43DB-AC3D-22CE7CD949D9}" type="slidenum">
              <a:rPr lang="en-US" smtClean="0"/>
              <a:t>104</a:t>
            </a:fld>
            <a:endParaRPr lang="en-US"/>
          </a:p>
        </p:txBody>
      </p:sp>
    </p:spTree>
    <p:extLst>
      <p:ext uri="{BB962C8B-B14F-4D97-AF65-F5344CB8AC3E}">
        <p14:creationId xmlns:p14="http://schemas.microsoft.com/office/powerpoint/2010/main" val="1413927984"/>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the last</a:t>
            </a:r>
            <a:r>
              <a:rPr lang="en-US" baseline="0" dirty="0" smtClean="0"/>
              <a:t> part of my presentation, the unit’s issues and concerns are the following, ring gears for the turret systems of 2 CMDO V-150 of the unit. Likewise, on C4S additional five (5) </a:t>
            </a:r>
            <a:r>
              <a:rPr lang="en-US" sz="1300" dirty="0"/>
              <a:t>VHF 5-50W Vehicular Radios to increase the unit’s C4S equipment readiness while on C4S maintenance the repair or replacement of 2 </a:t>
            </a:r>
            <a:r>
              <a:rPr lang="en-US" sz="1300" dirty="0" err="1"/>
              <a:t>manpack</a:t>
            </a:r>
            <a:r>
              <a:rPr lang="en-US" sz="1300" dirty="0"/>
              <a:t> radios and 5 handheld radios will significantly increase the unit’s C4S maintenance readiness. (END)</a:t>
            </a:r>
            <a:endParaRPr lang="en-US" dirty="0"/>
          </a:p>
        </p:txBody>
      </p:sp>
      <p:sp>
        <p:nvSpPr>
          <p:cNvPr id="4" name="Slide Number Placeholder 3"/>
          <p:cNvSpPr>
            <a:spLocks noGrp="1"/>
          </p:cNvSpPr>
          <p:nvPr>
            <p:ph type="sldNum" sz="quarter" idx="10"/>
          </p:nvPr>
        </p:nvSpPr>
        <p:spPr/>
        <p:txBody>
          <a:bodyPr/>
          <a:lstStyle/>
          <a:p>
            <a:fld id="{F5D4A4EF-97C9-43DB-AC3D-22CE7CD949D9}" type="slidenum">
              <a:rPr lang="en-US" smtClean="0"/>
              <a:t>108</a:t>
            </a:fld>
            <a:endParaRPr lang="en-US"/>
          </a:p>
        </p:txBody>
      </p:sp>
    </p:spTree>
    <p:extLst>
      <p:ext uri="{BB962C8B-B14F-4D97-AF65-F5344CB8AC3E}">
        <p14:creationId xmlns:p14="http://schemas.microsoft.com/office/powerpoint/2010/main" val="14474450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Moving on to the</a:t>
            </a:r>
            <a:r>
              <a:rPr lang="en-US" baseline="0" dirty="0" smtClean="0"/>
              <a:t> compliances and accomplishments to our Division Commander’s guidance on Personnel. (Click)</a:t>
            </a:r>
          </a:p>
          <a:p>
            <a:endParaRPr lang="en-US" baseline="0" dirty="0" smtClean="0"/>
          </a:p>
          <a:p>
            <a:r>
              <a:rPr lang="en-PH" sz="1300" dirty="0">
                <a:latin typeface="Arial" panose="020B0604020202020204" pitchFamily="34" charset="0"/>
              </a:rPr>
              <a:t>Comparatively, personnel readiness decreased by 1% from 2</a:t>
            </a:r>
            <a:r>
              <a:rPr lang="en-PH" sz="1300" baseline="30000" dirty="0">
                <a:latin typeface="Arial" panose="020B0604020202020204" pitchFamily="34" charset="0"/>
              </a:rPr>
              <a:t>nd</a:t>
            </a:r>
            <a:r>
              <a:rPr lang="en-PH" sz="1300" dirty="0">
                <a:latin typeface="Arial" panose="020B0604020202020204" pitchFamily="34" charset="0"/>
              </a:rPr>
              <a:t> </a:t>
            </a:r>
            <a:r>
              <a:rPr lang="en-PH" sz="1300" dirty="0" err="1">
                <a:latin typeface="Arial" panose="020B0604020202020204" pitchFamily="34" charset="0"/>
              </a:rPr>
              <a:t>Qtr</a:t>
            </a:r>
            <a:r>
              <a:rPr lang="en-PH" sz="1300" dirty="0">
                <a:latin typeface="Arial" panose="020B0604020202020204" pitchFamily="34" charset="0"/>
              </a:rPr>
              <a:t> 2021 as compared to the present personnel readiness rating (82% to 81%) but this was compensated by increasing the Qualification Rating and programming personnel for schooling/specialization to gain Career Points, AFPOS/MOS Points and Specialization Points. (Click)</a:t>
            </a:r>
          </a:p>
          <a:p>
            <a:endParaRPr lang="en-PH" sz="1300" dirty="0">
              <a:latin typeface="Arial" panose="020B0604020202020204" pitchFamily="34" charset="0"/>
            </a:endParaRPr>
          </a:p>
          <a:p>
            <a:pPr defTabSz="966612"/>
            <a:r>
              <a:rPr lang="en-PH" sz="1300" dirty="0">
                <a:latin typeface="Arial" panose="020B0604020202020204" pitchFamily="34" charset="0"/>
              </a:rPr>
              <a:t>The 4% decrease in PSG Rating was due to the transfer of seven (7) personnel to other units (3 to </a:t>
            </a:r>
            <a:r>
              <a:rPr lang="en-PH" sz="1300" dirty="0" err="1">
                <a:latin typeface="Arial" panose="020B0604020202020204" pitchFamily="34" charset="0"/>
              </a:rPr>
              <a:t>TankBn</a:t>
            </a:r>
            <a:r>
              <a:rPr lang="en-PH" sz="1300" dirty="0">
                <a:latin typeface="Arial" panose="020B0604020202020204" pitchFamily="34" charset="0"/>
              </a:rPr>
              <a:t>, 2 to 6MechBn, 1 to 2CavCoy and 1 to ACDO).</a:t>
            </a:r>
            <a:r>
              <a:rPr lang="en-US" sz="1300" dirty="0"/>
              <a:t> (Click)</a:t>
            </a:r>
          </a:p>
          <a:p>
            <a:pPr defTabSz="966612"/>
            <a:endParaRPr lang="en-US" sz="1300" dirty="0"/>
          </a:p>
          <a:p>
            <a:pPr defTabSz="966612"/>
            <a:r>
              <a:rPr lang="en-PH" sz="1300" dirty="0">
                <a:latin typeface="Arial" panose="020B0604020202020204" pitchFamily="34" charset="0"/>
              </a:rPr>
              <a:t>The slight increase in Rank Rating and PS Rating, 24% to 25% and 56% to 57% respectively, was the result of the internal rationalization of the unit and reshuffling of designations within the company discussed during monthly JRRS Reviews.</a:t>
            </a:r>
            <a:r>
              <a:rPr lang="en-US" sz="1300" dirty="0"/>
              <a:t> (Click)</a:t>
            </a:r>
          </a:p>
        </p:txBody>
      </p:sp>
      <p:sp>
        <p:nvSpPr>
          <p:cNvPr id="4" name="Slide Number Placeholder 3"/>
          <p:cNvSpPr>
            <a:spLocks noGrp="1"/>
          </p:cNvSpPr>
          <p:nvPr>
            <p:ph type="sldNum" sz="quarter" idx="10"/>
          </p:nvPr>
        </p:nvSpPr>
        <p:spPr/>
        <p:txBody>
          <a:bodyPr/>
          <a:lstStyle/>
          <a:p>
            <a:fld id="{F5D4A4EF-97C9-43DB-AC3D-22CE7CD949D9}" type="slidenum">
              <a:rPr lang="en-US" smtClean="0"/>
              <a:t>11</a:t>
            </a:fld>
            <a:endParaRPr lang="en-US"/>
          </a:p>
        </p:txBody>
      </p:sp>
    </p:spTree>
    <p:extLst>
      <p:ext uri="{BB962C8B-B14F-4D97-AF65-F5344CB8AC3E}">
        <p14:creationId xmlns:p14="http://schemas.microsoft.com/office/powerpoint/2010/main" val="38862924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Moving on to the</a:t>
            </a:r>
            <a:r>
              <a:rPr lang="en-US" baseline="0" dirty="0" smtClean="0"/>
              <a:t> compliances and accomplishments to our Division Commander’s guidance on Personnel. (Click)</a:t>
            </a:r>
          </a:p>
          <a:p>
            <a:endParaRPr lang="en-US" baseline="0" dirty="0" smtClean="0"/>
          </a:p>
          <a:p>
            <a:r>
              <a:rPr lang="en-PH" sz="1300" dirty="0">
                <a:latin typeface="Arial" panose="020B0604020202020204" pitchFamily="34" charset="0"/>
              </a:rPr>
              <a:t>Comparatively, personnel readiness decreased by 1% from 2</a:t>
            </a:r>
            <a:r>
              <a:rPr lang="en-PH" sz="1300" baseline="30000" dirty="0">
                <a:latin typeface="Arial" panose="020B0604020202020204" pitchFamily="34" charset="0"/>
              </a:rPr>
              <a:t>nd</a:t>
            </a:r>
            <a:r>
              <a:rPr lang="en-PH" sz="1300" dirty="0">
                <a:latin typeface="Arial" panose="020B0604020202020204" pitchFamily="34" charset="0"/>
              </a:rPr>
              <a:t> </a:t>
            </a:r>
            <a:r>
              <a:rPr lang="en-PH" sz="1300" dirty="0" err="1">
                <a:latin typeface="Arial" panose="020B0604020202020204" pitchFamily="34" charset="0"/>
              </a:rPr>
              <a:t>Qtr</a:t>
            </a:r>
            <a:r>
              <a:rPr lang="en-PH" sz="1300" dirty="0">
                <a:latin typeface="Arial" panose="020B0604020202020204" pitchFamily="34" charset="0"/>
              </a:rPr>
              <a:t> 2021 as compared to the present personnel readiness rating (82% to 81%) but this was compensated by increasing the Qualification Rating and programming personnel for schooling/specialization to gain Career Points, AFPOS/MOS Points and Specialization Points. (Click)</a:t>
            </a:r>
          </a:p>
          <a:p>
            <a:endParaRPr lang="en-PH" sz="1300" dirty="0">
              <a:latin typeface="Arial" panose="020B0604020202020204" pitchFamily="34" charset="0"/>
            </a:endParaRPr>
          </a:p>
          <a:p>
            <a:pPr defTabSz="966612"/>
            <a:r>
              <a:rPr lang="en-PH" sz="1300" dirty="0">
                <a:latin typeface="Arial" panose="020B0604020202020204" pitchFamily="34" charset="0"/>
              </a:rPr>
              <a:t>The 4% decrease in PSG Rating was due to the transfer of seven (7) personnel to other units (3 to </a:t>
            </a:r>
            <a:r>
              <a:rPr lang="en-PH" sz="1300" dirty="0" err="1">
                <a:latin typeface="Arial" panose="020B0604020202020204" pitchFamily="34" charset="0"/>
              </a:rPr>
              <a:t>TankBn</a:t>
            </a:r>
            <a:r>
              <a:rPr lang="en-PH" sz="1300" dirty="0">
                <a:latin typeface="Arial" panose="020B0604020202020204" pitchFamily="34" charset="0"/>
              </a:rPr>
              <a:t>, 2 to 6MechBn, 1 to 2CavCoy and 1 to ACDO).</a:t>
            </a:r>
            <a:r>
              <a:rPr lang="en-US" sz="1300" dirty="0"/>
              <a:t> (Click)</a:t>
            </a:r>
          </a:p>
          <a:p>
            <a:pPr defTabSz="966612"/>
            <a:endParaRPr lang="en-US" sz="1300" dirty="0"/>
          </a:p>
          <a:p>
            <a:pPr defTabSz="966612"/>
            <a:r>
              <a:rPr lang="en-PH" sz="1300" dirty="0">
                <a:latin typeface="Arial" panose="020B0604020202020204" pitchFamily="34" charset="0"/>
              </a:rPr>
              <a:t>The slight increase in Rank Rating and PS Rating, 24% to 25% and 56% to 57% respectively, was the result of the internal rationalization of the unit and reshuffling of designations within the company discussed during monthly JRRS Reviews.</a:t>
            </a:r>
            <a:r>
              <a:rPr lang="en-US" sz="1300" dirty="0"/>
              <a:t> (Click)</a:t>
            </a:r>
          </a:p>
        </p:txBody>
      </p:sp>
      <p:sp>
        <p:nvSpPr>
          <p:cNvPr id="4" name="Slide Number Placeholder 3"/>
          <p:cNvSpPr>
            <a:spLocks noGrp="1"/>
          </p:cNvSpPr>
          <p:nvPr>
            <p:ph type="sldNum" sz="quarter" idx="10"/>
          </p:nvPr>
        </p:nvSpPr>
        <p:spPr/>
        <p:txBody>
          <a:bodyPr/>
          <a:lstStyle/>
          <a:p>
            <a:fld id="{F5D4A4EF-97C9-43DB-AC3D-22CE7CD949D9}" type="slidenum">
              <a:rPr lang="en-US" smtClean="0"/>
              <a:t>12</a:t>
            </a:fld>
            <a:endParaRPr lang="en-US"/>
          </a:p>
        </p:txBody>
      </p:sp>
    </p:spTree>
    <p:extLst>
      <p:ext uri="{BB962C8B-B14F-4D97-AF65-F5344CB8AC3E}">
        <p14:creationId xmlns:p14="http://schemas.microsoft.com/office/powerpoint/2010/main" val="23925640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Moving on to the</a:t>
            </a:r>
            <a:r>
              <a:rPr lang="en-US" baseline="0" dirty="0" smtClean="0"/>
              <a:t> compliances and accomplishments to our Division Commander’s guidance on Personnel. (Click)</a:t>
            </a:r>
          </a:p>
          <a:p>
            <a:endParaRPr lang="en-US" baseline="0" dirty="0" smtClean="0"/>
          </a:p>
          <a:p>
            <a:r>
              <a:rPr lang="en-PH" sz="1300" dirty="0">
                <a:latin typeface="Arial" panose="020B0604020202020204" pitchFamily="34" charset="0"/>
              </a:rPr>
              <a:t>Comparatively, personnel readiness decreased by 1% from 2</a:t>
            </a:r>
            <a:r>
              <a:rPr lang="en-PH" sz="1300" baseline="30000" dirty="0">
                <a:latin typeface="Arial" panose="020B0604020202020204" pitchFamily="34" charset="0"/>
              </a:rPr>
              <a:t>nd</a:t>
            </a:r>
            <a:r>
              <a:rPr lang="en-PH" sz="1300" dirty="0">
                <a:latin typeface="Arial" panose="020B0604020202020204" pitchFamily="34" charset="0"/>
              </a:rPr>
              <a:t> </a:t>
            </a:r>
            <a:r>
              <a:rPr lang="en-PH" sz="1300" dirty="0" err="1">
                <a:latin typeface="Arial" panose="020B0604020202020204" pitchFamily="34" charset="0"/>
              </a:rPr>
              <a:t>Qtr</a:t>
            </a:r>
            <a:r>
              <a:rPr lang="en-PH" sz="1300" dirty="0">
                <a:latin typeface="Arial" panose="020B0604020202020204" pitchFamily="34" charset="0"/>
              </a:rPr>
              <a:t> 2021 as compared to the present personnel readiness rating (82% to 81%) but this was compensated by increasing the Qualification Rating and programming personnel for schooling/specialization to gain Career Points, AFPOS/MOS Points and Specialization Points. (Click)</a:t>
            </a:r>
          </a:p>
          <a:p>
            <a:endParaRPr lang="en-PH" sz="1300" dirty="0">
              <a:latin typeface="Arial" panose="020B0604020202020204" pitchFamily="34" charset="0"/>
            </a:endParaRPr>
          </a:p>
          <a:p>
            <a:pPr defTabSz="966612"/>
            <a:r>
              <a:rPr lang="en-PH" sz="1300" dirty="0">
                <a:latin typeface="Arial" panose="020B0604020202020204" pitchFamily="34" charset="0"/>
              </a:rPr>
              <a:t>The 4% decrease in PSG Rating was due to the transfer of seven (7) personnel to other units (3 to </a:t>
            </a:r>
            <a:r>
              <a:rPr lang="en-PH" sz="1300" dirty="0" err="1">
                <a:latin typeface="Arial" panose="020B0604020202020204" pitchFamily="34" charset="0"/>
              </a:rPr>
              <a:t>TankBn</a:t>
            </a:r>
            <a:r>
              <a:rPr lang="en-PH" sz="1300" dirty="0">
                <a:latin typeface="Arial" panose="020B0604020202020204" pitchFamily="34" charset="0"/>
              </a:rPr>
              <a:t>, 2 to 6MechBn, 1 to 2CavCoy and 1 to ACDO).</a:t>
            </a:r>
            <a:r>
              <a:rPr lang="en-US" sz="1300" dirty="0"/>
              <a:t> (Click)</a:t>
            </a:r>
          </a:p>
          <a:p>
            <a:pPr defTabSz="966612"/>
            <a:endParaRPr lang="en-US" sz="1300" dirty="0"/>
          </a:p>
          <a:p>
            <a:pPr defTabSz="966612"/>
            <a:r>
              <a:rPr lang="en-PH" sz="1300" dirty="0">
                <a:latin typeface="Arial" panose="020B0604020202020204" pitchFamily="34" charset="0"/>
              </a:rPr>
              <a:t>The slight increase in Rank Rating and PS Rating, 24% to 25% and 56% to 57% respectively, was the result of the internal rationalization of the unit and reshuffling of designations within the company discussed during monthly JRRS Reviews.</a:t>
            </a:r>
            <a:r>
              <a:rPr lang="en-US" sz="1300" dirty="0"/>
              <a:t> (Click)</a:t>
            </a:r>
          </a:p>
        </p:txBody>
      </p:sp>
      <p:sp>
        <p:nvSpPr>
          <p:cNvPr id="4" name="Slide Number Placeholder 3"/>
          <p:cNvSpPr>
            <a:spLocks noGrp="1"/>
          </p:cNvSpPr>
          <p:nvPr>
            <p:ph type="sldNum" sz="quarter" idx="10"/>
          </p:nvPr>
        </p:nvSpPr>
        <p:spPr/>
        <p:txBody>
          <a:bodyPr/>
          <a:lstStyle/>
          <a:p>
            <a:fld id="{F5D4A4EF-97C9-43DB-AC3D-22CE7CD949D9}" type="slidenum">
              <a:rPr lang="en-US" smtClean="0"/>
              <a:t>13</a:t>
            </a:fld>
            <a:endParaRPr lang="en-US"/>
          </a:p>
        </p:txBody>
      </p:sp>
    </p:spTree>
    <p:extLst>
      <p:ext uri="{BB962C8B-B14F-4D97-AF65-F5344CB8AC3E}">
        <p14:creationId xmlns:p14="http://schemas.microsoft.com/office/powerpoint/2010/main" val="16193510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Moving on to the</a:t>
            </a:r>
            <a:r>
              <a:rPr lang="en-US" baseline="0" dirty="0" smtClean="0"/>
              <a:t> compliances and accomplishments to our Division Commander’s guidance on Personnel. (Click)</a:t>
            </a:r>
          </a:p>
          <a:p>
            <a:endParaRPr lang="en-US" baseline="0" dirty="0" smtClean="0"/>
          </a:p>
          <a:p>
            <a:r>
              <a:rPr lang="en-PH" sz="1300" dirty="0">
                <a:latin typeface="Arial" panose="020B0604020202020204" pitchFamily="34" charset="0"/>
              </a:rPr>
              <a:t>Comparatively, personnel readiness decreased by 1% from 2</a:t>
            </a:r>
            <a:r>
              <a:rPr lang="en-PH" sz="1300" baseline="30000" dirty="0">
                <a:latin typeface="Arial" panose="020B0604020202020204" pitchFamily="34" charset="0"/>
              </a:rPr>
              <a:t>nd</a:t>
            </a:r>
            <a:r>
              <a:rPr lang="en-PH" sz="1300" dirty="0">
                <a:latin typeface="Arial" panose="020B0604020202020204" pitchFamily="34" charset="0"/>
              </a:rPr>
              <a:t> </a:t>
            </a:r>
            <a:r>
              <a:rPr lang="en-PH" sz="1300" dirty="0" err="1">
                <a:latin typeface="Arial" panose="020B0604020202020204" pitchFamily="34" charset="0"/>
              </a:rPr>
              <a:t>Qtr</a:t>
            </a:r>
            <a:r>
              <a:rPr lang="en-PH" sz="1300" dirty="0">
                <a:latin typeface="Arial" panose="020B0604020202020204" pitchFamily="34" charset="0"/>
              </a:rPr>
              <a:t> 2021 as compared to the present personnel readiness rating (82% to 81%) but this was compensated by increasing the Qualification Rating and programming personnel for schooling/specialization to gain Career Points, AFPOS/MOS Points and Specialization Points. (Click)</a:t>
            </a:r>
          </a:p>
          <a:p>
            <a:endParaRPr lang="en-PH" sz="1300" dirty="0">
              <a:latin typeface="Arial" panose="020B0604020202020204" pitchFamily="34" charset="0"/>
            </a:endParaRPr>
          </a:p>
          <a:p>
            <a:pPr defTabSz="966612"/>
            <a:r>
              <a:rPr lang="en-PH" sz="1300" dirty="0">
                <a:latin typeface="Arial" panose="020B0604020202020204" pitchFamily="34" charset="0"/>
              </a:rPr>
              <a:t>The 4% decrease in PSG Rating was due to the transfer of seven (7) personnel to other units (3 to </a:t>
            </a:r>
            <a:r>
              <a:rPr lang="en-PH" sz="1300" dirty="0" err="1">
                <a:latin typeface="Arial" panose="020B0604020202020204" pitchFamily="34" charset="0"/>
              </a:rPr>
              <a:t>TankBn</a:t>
            </a:r>
            <a:r>
              <a:rPr lang="en-PH" sz="1300" dirty="0">
                <a:latin typeface="Arial" panose="020B0604020202020204" pitchFamily="34" charset="0"/>
              </a:rPr>
              <a:t>, 2 to 6MechBn, 1 to 2CavCoy and 1 to ACDO).</a:t>
            </a:r>
            <a:r>
              <a:rPr lang="en-US" sz="1300" dirty="0"/>
              <a:t> (Click)</a:t>
            </a:r>
          </a:p>
          <a:p>
            <a:pPr defTabSz="966612"/>
            <a:endParaRPr lang="en-US" sz="1300" dirty="0"/>
          </a:p>
          <a:p>
            <a:pPr defTabSz="966612"/>
            <a:r>
              <a:rPr lang="en-PH" sz="1300" dirty="0">
                <a:latin typeface="Arial" panose="020B0604020202020204" pitchFamily="34" charset="0"/>
              </a:rPr>
              <a:t>The slight increase in Rank Rating and PS Rating, 24% to 25% and 56% to 57% respectively, was the result of the internal rationalization of the unit and reshuffling of designations within the company discussed during monthly JRRS Reviews.</a:t>
            </a:r>
            <a:r>
              <a:rPr lang="en-US" sz="1300" dirty="0"/>
              <a:t> (Click)</a:t>
            </a:r>
          </a:p>
        </p:txBody>
      </p:sp>
      <p:sp>
        <p:nvSpPr>
          <p:cNvPr id="4" name="Slide Number Placeholder 3"/>
          <p:cNvSpPr>
            <a:spLocks noGrp="1"/>
          </p:cNvSpPr>
          <p:nvPr>
            <p:ph type="sldNum" sz="quarter" idx="10"/>
          </p:nvPr>
        </p:nvSpPr>
        <p:spPr/>
        <p:txBody>
          <a:bodyPr/>
          <a:lstStyle/>
          <a:p>
            <a:fld id="{F5D4A4EF-97C9-43DB-AC3D-22CE7CD949D9}" type="slidenum">
              <a:rPr lang="en-US" smtClean="0"/>
              <a:t>14</a:t>
            </a:fld>
            <a:endParaRPr lang="en-US"/>
          </a:p>
        </p:txBody>
      </p:sp>
    </p:spTree>
    <p:extLst>
      <p:ext uri="{BB962C8B-B14F-4D97-AF65-F5344CB8AC3E}">
        <p14:creationId xmlns:p14="http://schemas.microsoft.com/office/powerpoint/2010/main" val="40494273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Moving on to the</a:t>
            </a:r>
            <a:r>
              <a:rPr lang="en-US" baseline="0" dirty="0" smtClean="0"/>
              <a:t> compliances and accomplishments to our Division Commander’s guidance on Personnel. (Click)</a:t>
            </a:r>
          </a:p>
          <a:p>
            <a:endParaRPr lang="en-US" baseline="0" dirty="0" smtClean="0"/>
          </a:p>
          <a:p>
            <a:r>
              <a:rPr lang="en-PH" sz="1300" dirty="0">
                <a:latin typeface="Arial" panose="020B0604020202020204" pitchFamily="34" charset="0"/>
              </a:rPr>
              <a:t>Comparatively, personnel readiness decreased by 1% from 2</a:t>
            </a:r>
            <a:r>
              <a:rPr lang="en-PH" sz="1300" baseline="30000" dirty="0">
                <a:latin typeface="Arial" panose="020B0604020202020204" pitchFamily="34" charset="0"/>
              </a:rPr>
              <a:t>nd</a:t>
            </a:r>
            <a:r>
              <a:rPr lang="en-PH" sz="1300" dirty="0">
                <a:latin typeface="Arial" panose="020B0604020202020204" pitchFamily="34" charset="0"/>
              </a:rPr>
              <a:t> </a:t>
            </a:r>
            <a:r>
              <a:rPr lang="en-PH" sz="1300" dirty="0" err="1">
                <a:latin typeface="Arial" panose="020B0604020202020204" pitchFamily="34" charset="0"/>
              </a:rPr>
              <a:t>Qtr</a:t>
            </a:r>
            <a:r>
              <a:rPr lang="en-PH" sz="1300" dirty="0">
                <a:latin typeface="Arial" panose="020B0604020202020204" pitchFamily="34" charset="0"/>
              </a:rPr>
              <a:t> 2021 as compared to the present personnel readiness rating (82% to 81%) but this was compensated by increasing the Qualification Rating and programming personnel for schooling/specialization to gain Career Points, AFPOS/MOS Points and Specialization Points. (Click)</a:t>
            </a:r>
          </a:p>
          <a:p>
            <a:endParaRPr lang="en-PH" sz="1300" dirty="0">
              <a:latin typeface="Arial" panose="020B0604020202020204" pitchFamily="34" charset="0"/>
            </a:endParaRPr>
          </a:p>
          <a:p>
            <a:pPr defTabSz="966612"/>
            <a:r>
              <a:rPr lang="en-PH" sz="1300" dirty="0">
                <a:latin typeface="Arial" panose="020B0604020202020204" pitchFamily="34" charset="0"/>
              </a:rPr>
              <a:t>The 4% decrease in PSG Rating was due to the transfer of seven (7) personnel to other units (3 to </a:t>
            </a:r>
            <a:r>
              <a:rPr lang="en-PH" sz="1300" dirty="0" err="1">
                <a:latin typeface="Arial" panose="020B0604020202020204" pitchFamily="34" charset="0"/>
              </a:rPr>
              <a:t>TankBn</a:t>
            </a:r>
            <a:r>
              <a:rPr lang="en-PH" sz="1300" dirty="0">
                <a:latin typeface="Arial" panose="020B0604020202020204" pitchFamily="34" charset="0"/>
              </a:rPr>
              <a:t>, 2 to 6MechBn, 1 to 2CavCoy and 1 to ACDO).</a:t>
            </a:r>
            <a:r>
              <a:rPr lang="en-US" sz="1300" dirty="0"/>
              <a:t> (Click)</a:t>
            </a:r>
          </a:p>
          <a:p>
            <a:pPr defTabSz="966612"/>
            <a:endParaRPr lang="en-US" sz="1300" dirty="0"/>
          </a:p>
          <a:p>
            <a:pPr defTabSz="966612"/>
            <a:r>
              <a:rPr lang="en-PH" sz="1300" dirty="0">
                <a:latin typeface="Arial" panose="020B0604020202020204" pitchFamily="34" charset="0"/>
              </a:rPr>
              <a:t>The slight increase in Rank Rating and PS Rating, 24% to 25% and 56% to 57% respectively, was the result of the internal rationalization of the unit and reshuffling of designations within the company discussed during monthly JRRS Reviews.</a:t>
            </a:r>
            <a:r>
              <a:rPr lang="en-US" sz="1300" dirty="0"/>
              <a:t> (Click)</a:t>
            </a:r>
          </a:p>
        </p:txBody>
      </p:sp>
      <p:sp>
        <p:nvSpPr>
          <p:cNvPr id="4" name="Slide Number Placeholder 3"/>
          <p:cNvSpPr>
            <a:spLocks noGrp="1"/>
          </p:cNvSpPr>
          <p:nvPr>
            <p:ph type="sldNum" sz="quarter" idx="10"/>
          </p:nvPr>
        </p:nvSpPr>
        <p:spPr/>
        <p:txBody>
          <a:bodyPr/>
          <a:lstStyle/>
          <a:p>
            <a:fld id="{F5D4A4EF-97C9-43DB-AC3D-22CE7CD949D9}" type="slidenum">
              <a:rPr lang="en-US" smtClean="0"/>
              <a:t>15</a:t>
            </a:fld>
            <a:endParaRPr lang="en-US"/>
          </a:p>
        </p:txBody>
      </p:sp>
    </p:spTree>
    <p:extLst>
      <p:ext uri="{BB962C8B-B14F-4D97-AF65-F5344CB8AC3E}">
        <p14:creationId xmlns:p14="http://schemas.microsoft.com/office/powerpoint/2010/main" val="28744254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Moving on to the</a:t>
            </a:r>
            <a:r>
              <a:rPr lang="en-US" baseline="0" dirty="0" smtClean="0"/>
              <a:t> compliances and accomplishments to our Division Commander’s guidance on Personnel. (Click)</a:t>
            </a:r>
          </a:p>
          <a:p>
            <a:endParaRPr lang="en-US" baseline="0" dirty="0" smtClean="0"/>
          </a:p>
          <a:p>
            <a:r>
              <a:rPr lang="en-PH" sz="1300" dirty="0">
                <a:latin typeface="Arial" panose="020B0604020202020204" pitchFamily="34" charset="0"/>
              </a:rPr>
              <a:t>Comparatively, personnel readiness decreased by 1% from 2</a:t>
            </a:r>
            <a:r>
              <a:rPr lang="en-PH" sz="1300" baseline="30000" dirty="0">
                <a:latin typeface="Arial" panose="020B0604020202020204" pitchFamily="34" charset="0"/>
              </a:rPr>
              <a:t>nd</a:t>
            </a:r>
            <a:r>
              <a:rPr lang="en-PH" sz="1300" dirty="0">
                <a:latin typeface="Arial" panose="020B0604020202020204" pitchFamily="34" charset="0"/>
              </a:rPr>
              <a:t> </a:t>
            </a:r>
            <a:r>
              <a:rPr lang="en-PH" sz="1300" dirty="0" err="1">
                <a:latin typeface="Arial" panose="020B0604020202020204" pitchFamily="34" charset="0"/>
              </a:rPr>
              <a:t>Qtr</a:t>
            </a:r>
            <a:r>
              <a:rPr lang="en-PH" sz="1300" dirty="0">
                <a:latin typeface="Arial" panose="020B0604020202020204" pitchFamily="34" charset="0"/>
              </a:rPr>
              <a:t> 2021 as compared to the present personnel readiness rating (82% to 81%) but this was compensated by increasing the Qualification Rating and programming personnel for schooling/specialization to gain Career Points, AFPOS/MOS Points and Specialization Points. (Click)</a:t>
            </a:r>
          </a:p>
          <a:p>
            <a:endParaRPr lang="en-PH" sz="1300" dirty="0">
              <a:latin typeface="Arial" panose="020B0604020202020204" pitchFamily="34" charset="0"/>
            </a:endParaRPr>
          </a:p>
          <a:p>
            <a:pPr defTabSz="966612"/>
            <a:r>
              <a:rPr lang="en-PH" sz="1300" dirty="0">
                <a:latin typeface="Arial" panose="020B0604020202020204" pitchFamily="34" charset="0"/>
              </a:rPr>
              <a:t>The 4% decrease in PSG Rating was due to the transfer of seven (7) personnel to other units (3 to </a:t>
            </a:r>
            <a:r>
              <a:rPr lang="en-PH" sz="1300" dirty="0" err="1">
                <a:latin typeface="Arial" panose="020B0604020202020204" pitchFamily="34" charset="0"/>
              </a:rPr>
              <a:t>TankBn</a:t>
            </a:r>
            <a:r>
              <a:rPr lang="en-PH" sz="1300" dirty="0">
                <a:latin typeface="Arial" panose="020B0604020202020204" pitchFamily="34" charset="0"/>
              </a:rPr>
              <a:t>, 2 to 6MechBn, 1 to 2CavCoy and 1 to ACDO).</a:t>
            </a:r>
            <a:r>
              <a:rPr lang="en-US" sz="1300" dirty="0"/>
              <a:t> (Click)</a:t>
            </a:r>
          </a:p>
          <a:p>
            <a:pPr defTabSz="966612"/>
            <a:endParaRPr lang="en-US" sz="1300" dirty="0"/>
          </a:p>
          <a:p>
            <a:pPr defTabSz="966612"/>
            <a:r>
              <a:rPr lang="en-PH" sz="1300" dirty="0">
                <a:latin typeface="Arial" panose="020B0604020202020204" pitchFamily="34" charset="0"/>
              </a:rPr>
              <a:t>The slight increase in Rank Rating and PS Rating, 24% to 25% and 56% to 57% respectively, was the result of the internal rationalization of the unit and reshuffling of designations within the company discussed during monthly JRRS Reviews.</a:t>
            </a:r>
            <a:r>
              <a:rPr lang="en-US" sz="1300" dirty="0"/>
              <a:t> (Click)</a:t>
            </a:r>
          </a:p>
        </p:txBody>
      </p:sp>
      <p:sp>
        <p:nvSpPr>
          <p:cNvPr id="4" name="Slide Number Placeholder 3"/>
          <p:cNvSpPr>
            <a:spLocks noGrp="1"/>
          </p:cNvSpPr>
          <p:nvPr>
            <p:ph type="sldNum" sz="quarter" idx="10"/>
          </p:nvPr>
        </p:nvSpPr>
        <p:spPr/>
        <p:txBody>
          <a:bodyPr/>
          <a:lstStyle/>
          <a:p>
            <a:fld id="{F5D4A4EF-97C9-43DB-AC3D-22CE7CD949D9}" type="slidenum">
              <a:rPr lang="en-US" smtClean="0"/>
              <a:t>16</a:t>
            </a:fld>
            <a:endParaRPr lang="en-US"/>
          </a:p>
        </p:txBody>
      </p:sp>
    </p:spTree>
    <p:extLst>
      <p:ext uri="{BB962C8B-B14F-4D97-AF65-F5344CB8AC3E}">
        <p14:creationId xmlns:p14="http://schemas.microsoft.com/office/powerpoint/2010/main" val="5892433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Moving on to the</a:t>
            </a:r>
            <a:r>
              <a:rPr lang="en-US" baseline="0" dirty="0" smtClean="0"/>
              <a:t> compliances and accomplishments to our Division Commander’s guidance on Personnel. (Click)</a:t>
            </a:r>
          </a:p>
          <a:p>
            <a:endParaRPr lang="en-US" baseline="0" dirty="0" smtClean="0"/>
          </a:p>
          <a:p>
            <a:r>
              <a:rPr lang="en-PH" sz="1300" dirty="0">
                <a:latin typeface="Arial" panose="020B0604020202020204" pitchFamily="34" charset="0"/>
              </a:rPr>
              <a:t>Comparatively, personnel readiness decreased by 1% from 2</a:t>
            </a:r>
            <a:r>
              <a:rPr lang="en-PH" sz="1300" baseline="30000" dirty="0">
                <a:latin typeface="Arial" panose="020B0604020202020204" pitchFamily="34" charset="0"/>
              </a:rPr>
              <a:t>nd</a:t>
            </a:r>
            <a:r>
              <a:rPr lang="en-PH" sz="1300" dirty="0">
                <a:latin typeface="Arial" panose="020B0604020202020204" pitchFamily="34" charset="0"/>
              </a:rPr>
              <a:t> </a:t>
            </a:r>
            <a:r>
              <a:rPr lang="en-PH" sz="1300" dirty="0" err="1">
                <a:latin typeface="Arial" panose="020B0604020202020204" pitchFamily="34" charset="0"/>
              </a:rPr>
              <a:t>Qtr</a:t>
            </a:r>
            <a:r>
              <a:rPr lang="en-PH" sz="1300" dirty="0">
                <a:latin typeface="Arial" panose="020B0604020202020204" pitchFamily="34" charset="0"/>
              </a:rPr>
              <a:t> 2021 as compared to the present personnel readiness rating (82% to 81%) but this was compensated by increasing the Qualification Rating and programming personnel for schooling/specialization to gain Career Points, AFPOS/MOS Points and Specialization Points. (Click)</a:t>
            </a:r>
          </a:p>
          <a:p>
            <a:endParaRPr lang="en-PH" sz="1300" dirty="0">
              <a:latin typeface="Arial" panose="020B0604020202020204" pitchFamily="34" charset="0"/>
            </a:endParaRPr>
          </a:p>
          <a:p>
            <a:pPr defTabSz="966612"/>
            <a:r>
              <a:rPr lang="en-PH" sz="1300" dirty="0">
                <a:latin typeface="Arial" panose="020B0604020202020204" pitchFamily="34" charset="0"/>
              </a:rPr>
              <a:t>The 4% decrease in PSG Rating was due to the transfer of seven (7) personnel to other units (3 to </a:t>
            </a:r>
            <a:r>
              <a:rPr lang="en-PH" sz="1300" dirty="0" err="1">
                <a:latin typeface="Arial" panose="020B0604020202020204" pitchFamily="34" charset="0"/>
              </a:rPr>
              <a:t>TankBn</a:t>
            </a:r>
            <a:r>
              <a:rPr lang="en-PH" sz="1300" dirty="0">
                <a:latin typeface="Arial" panose="020B0604020202020204" pitchFamily="34" charset="0"/>
              </a:rPr>
              <a:t>, 2 to 6MechBn, 1 to 2CavCoy and 1 to ACDO).</a:t>
            </a:r>
            <a:r>
              <a:rPr lang="en-US" sz="1300" dirty="0"/>
              <a:t> (Click)</a:t>
            </a:r>
          </a:p>
          <a:p>
            <a:pPr defTabSz="966612"/>
            <a:endParaRPr lang="en-US" sz="1300" dirty="0"/>
          </a:p>
          <a:p>
            <a:pPr defTabSz="966612"/>
            <a:r>
              <a:rPr lang="en-PH" sz="1300" dirty="0">
                <a:latin typeface="Arial" panose="020B0604020202020204" pitchFamily="34" charset="0"/>
              </a:rPr>
              <a:t>The slight increase in Rank Rating and PS Rating, 24% to 25% and 56% to 57% respectively, was the result of the internal rationalization of the unit and reshuffling of designations within the company discussed during monthly JRRS Reviews.</a:t>
            </a:r>
            <a:r>
              <a:rPr lang="en-US" sz="1300" dirty="0"/>
              <a:t> (Click)</a:t>
            </a:r>
          </a:p>
        </p:txBody>
      </p:sp>
      <p:sp>
        <p:nvSpPr>
          <p:cNvPr id="4" name="Slide Number Placeholder 3"/>
          <p:cNvSpPr>
            <a:spLocks noGrp="1"/>
          </p:cNvSpPr>
          <p:nvPr>
            <p:ph type="sldNum" sz="quarter" idx="10"/>
          </p:nvPr>
        </p:nvSpPr>
        <p:spPr/>
        <p:txBody>
          <a:bodyPr/>
          <a:lstStyle/>
          <a:p>
            <a:fld id="{F5D4A4EF-97C9-43DB-AC3D-22CE7CD949D9}" type="slidenum">
              <a:rPr lang="en-US" smtClean="0"/>
              <a:t>17</a:t>
            </a:fld>
            <a:endParaRPr lang="en-US"/>
          </a:p>
        </p:txBody>
      </p:sp>
    </p:spTree>
    <p:extLst>
      <p:ext uri="{BB962C8B-B14F-4D97-AF65-F5344CB8AC3E}">
        <p14:creationId xmlns:p14="http://schemas.microsoft.com/office/powerpoint/2010/main" val="15697733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Moving on to the</a:t>
            </a:r>
            <a:r>
              <a:rPr lang="en-US" baseline="0" dirty="0" smtClean="0"/>
              <a:t> compliances and accomplishments to our Division Commander’s guidance on Personnel. (Click)</a:t>
            </a:r>
          </a:p>
          <a:p>
            <a:endParaRPr lang="en-US" baseline="0" dirty="0" smtClean="0"/>
          </a:p>
          <a:p>
            <a:r>
              <a:rPr lang="en-PH" sz="1300" dirty="0">
                <a:latin typeface="Arial" panose="020B0604020202020204" pitchFamily="34" charset="0"/>
              </a:rPr>
              <a:t>Comparatively, personnel readiness decreased by 1% from 2</a:t>
            </a:r>
            <a:r>
              <a:rPr lang="en-PH" sz="1300" baseline="30000" dirty="0">
                <a:latin typeface="Arial" panose="020B0604020202020204" pitchFamily="34" charset="0"/>
              </a:rPr>
              <a:t>nd</a:t>
            </a:r>
            <a:r>
              <a:rPr lang="en-PH" sz="1300" dirty="0">
                <a:latin typeface="Arial" panose="020B0604020202020204" pitchFamily="34" charset="0"/>
              </a:rPr>
              <a:t> </a:t>
            </a:r>
            <a:r>
              <a:rPr lang="en-PH" sz="1300" dirty="0" err="1">
                <a:latin typeface="Arial" panose="020B0604020202020204" pitchFamily="34" charset="0"/>
              </a:rPr>
              <a:t>Qtr</a:t>
            </a:r>
            <a:r>
              <a:rPr lang="en-PH" sz="1300" dirty="0">
                <a:latin typeface="Arial" panose="020B0604020202020204" pitchFamily="34" charset="0"/>
              </a:rPr>
              <a:t> 2021 as compared to the present personnel readiness rating (82% to 81%) but this was compensated by increasing the Qualification Rating and programming personnel for schooling/specialization to gain Career Points, AFPOS/MOS Points and Specialization Points. (Click)</a:t>
            </a:r>
          </a:p>
          <a:p>
            <a:endParaRPr lang="en-PH" sz="1300" dirty="0">
              <a:latin typeface="Arial" panose="020B0604020202020204" pitchFamily="34" charset="0"/>
            </a:endParaRPr>
          </a:p>
          <a:p>
            <a:pPr defTabSz="966612"/>
            <a:r>
              <a:rPr lang="en-PH" sz="1300" dirty="0">
                <a:latin typeface="Arial" panose="020B0604020202020204" pitchFamily="34" charset="0"/>
              </a:rPr>
              <a:t>The 4% decrease in PSG Rating was due to the transfer of seven (7) personnel to other units (3 to </a:t>
            </a:r>
            <a:r>
              <a:rPr lang="en-PH" sz="1300" dirty="0" err="1">
                <a:latin typeface="Arial" panose="020B0604020202020204" pitchFamily="34" charset="0"/>
              </a:rPr>
              <a:t>TankBn</a:t>
            </a:r>
            <a:r>
              <a:rPr lang="en-PH" sz="1300" dirty="0">
                <a:latin typeface="Arial" panose="020B0604020202020204" pitchFamily="34" charset="0"/>
              </a:rPr>
              <a:t>, 2 to 6MechBn, 1 to 2CavCoy and 1 to ACDO).</a:t>
            </a:r>
            <a:r>
              <a:rPr lang="en-US" sz="1300" dirty="0"/>
              <a:t> (Click)</a:t>
            </a:r>
          </a:p>
          <a:p>
            <a:pPr defTabSz="966612"/>
            <a:endParaRPr lang="en-US" sz="1300" dirty="0"/>
          </a:p>
          <a:p>
            <a:pPr defTabSz="966612"/>
            <a:r>
              <a:rPr lang="en-PH" sz="1300" dirty="0">
                <a:latin typeface="Arial" panose="020B0604020202020204" pitchFamily="34" charset="0"/>
              </a:rPr>
              <a:t>The slight increase in Rank Rating and PS Rating, 24% to 25% and 56% to 57% respectively, was the result of the internal rationalization of the unit and reshuffling of designations within the company discussed during monthly JRRS Reviews.</a:t>
            </a:r>
            <a:r>
              <a:rPr lang="en-US" sz="1300" dirty="0"/>
              <a:t> (Click)</a:t>
            </a:r>
          </a:p>
        </p:txBody>
      </p:sp>
      <p:sp>
        <p:nvSpPr>
          <p:cNvPr id="4" name="Slide Number Placeholder 3"/>
          <p:cNvSpPr>
            <a:spLocks noGrp="1"/>
          </p:cNvSpPr>
          <p:nvPr>
            <p:ph type="sldNum" sz="quarter" idx="10"/>
          </p:nvPr>
        </p:nvSpPr>
        <p:spPr/>
        <p:txBody>
          <a:bodyPr/>
          <a:lstStyle/>
          <a:p>
            <a:fld id="{F5D4A4EF-97C9-43DB-AC3D-22CE7CD949D9}" type="slidenum">
              <a:rPr lang="en-US" smtClean="0"/>
              <a:t>18</a:t>
            </a:fld>
            <a:endParaRPr lang="en-US"/>
          </a:p>
        </p:txBody>
      </p:sp>
    </p:spTree>
    <p:extLst>
      <p:ext uri="{BB962C8B-B14F-4D97-AF65-F5344CB8AC3E}">
        <p14:creationId xmlns:p14="http://schemas.microsoft.com/office/powerpoint/2010/main" val="18992871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Moving on to the</a:t>
            </a:r>
            <a:r>
              <a:rPr lang="en-US" baseline="0" dirty="0" smtClean="0"/>
              <a:t> compliances and accomplishments to our Division Commander’s guidance on Personnel. (Click)</a:t>
            </a:r>
          </a:p>
          <a:p>
            <a:endParaRPr lang="en-US" baseline="0" dirty="0" smtClean="0"/>
          </a:p>
          <a:p>
            <a:r>
              <a:rPr lang="en-PH" sz="1300" dirty="0">
                <a:latin typeface="Arial" panose="020B0604020202020204" pitchFamily="34" charset="0"/>
              </a:rPr>
              <a:t>Comparatively, personnel readiness decreased by 1% from 2</a:t>
            </a:r>
            <a:r>
              <a:rPr lang="en-PH" sz="1300" baseline="30000" dirty="0">
                <a:latin typeface="Arial" panose="020B0604020202020204" pitchFamily="34" charset="0"/>
              </a:rPr>
              <a:t>nd</a:t>
            </a:r>
            <a:r>
              <a:rPr lang="en-PH" sz="1300" dirty="0">
                <a:latin typeface="Arial" panose="020B0604020202020204" pitchFamily="34" charset="0"/>
              </a:rPr>
              <a:t> </a:t>
            </a:r>
            <a:r>
              <a:rPr lang="en-PH" sz="1300" dirty="0" err="1">
                <a:latin typeface="Arial" panose="020B0604020202020204" pitchFamily="34" charset="0"/>
              </a:rPr>
              <a:t>Qtr</a:t>
            </a:r>
            <a:r>
              <a:rPr lang="en-PH" sz="1300" dirty="0">
                <a:latin typeface="Arial" panose="020B0604020202020204" pitchFamily="34" charset="0"/>
              </a:rPr>
              <a:t> 2021 as compared to the present personnel readiness rating (82% to 81%) but this was compensated by increasing the Qualification Rating and programming personnel for schooling/specialization to gain Career Points, AFPOS/MOS Points and Specialization Points. (Click)</a:t>
            </a:r>
          </a:p>
          <a:p>
            <a:endParaRPr lang="en-PH" sz="1300" dirty="0">
              <a:latin typeface="Arial" panose="020B0604020202020204" pitchFamily="34" charset="0"/>
            </a:endParaRPr>
          </a:p>
          <a:p>
            <a:pPr defTabSz="966612"/>
            <a:r>
              <a:rPr lang="en-PH" sz="1300" dirty="0">
                <a:latin typeface="Arial" panose="020B0604020202020204" pitchFamily="34" charset="0"/>
              </a:rPr>
              <a:t>The 4% decrease in PSG Rating was due to the transfer of seven (7) personnel to other units (3 to </a:t>
            </a:r>
            <a:r>
              <a:rPr lang="en-PH" sz="1300" dirty="0" err="1">
                <a:latin typeface="Arial" panose="020B0604020202020204" pitchFamily="34" charset="0"/>
              </a:rPr>
              <a:t>TankBn</a:t>
            </a:r>
            <a:r>
              <a:rPr lang="en-PH" sz="1300" dirty="0">
                <a:latin typeface="Arial" panose="020B0604020202020204" pitchFamily="34" charset="0"/>
              </a:rPr>
              <a:t>, 2 to 6MechBn, 1 to 2CavCoy and 1 to ACDO).</a:t>
            </a:r>
            <a:r>
              <a:rPr lang="en-US" sz="1300" dirty="0"/>
              <a:t> (Click)</a:t>
            </a:r>
          </a:p>
          <a:p>
            <a:pPr defTabSz="966612"/>
            <a:endParaRPr lang="en-US" sz="1300" dirty="0"/>
          </a:p>
          <a:p>
            <a:pPr defTabSz="966612"/>
            <a:r>
              <a:rPr lang="en-PH" sz="1300" dirty="0">
                <a:latin typeface="Arial" panose="020B0604020202020204" pitchFamily="34" charset="0"/>
              </a:rPr>
              <a:t>The slight increase in Rank Rating and PS Rating, 24% to 25% and 56% to 57% respectively, was the result of the internal rationalization of the unit and reshuffling of designations within the company discussed during monthly JRRS Reviews.</a:t>
            </a:r>
            <a:r>
              <a:rPr lang="en-US" sz="1300" dirty="0"/>
              <a:t> (Click)</a:t>
            </a:r>
          </a:p>
        </p:txBody>
      </p:sp>
      <p:sp>
        <p:nvSpPr>
          <p:cNvPr id="4" name="Slide Number Placeholder 3"/>
          <p:cNvSpPr>
            <a:spLocks noGrp="1"/>
          </p:cNvSpPr>
          <p:nvPr>
            <p:ph type="sldNum" sz="quarter" idx="10"/>
          </p:nvPr>
        </p:nvSpPr>
        <p:spPr/>
        <p:txBody>
          <a:bodyPr/>
          <a:lstStyle/>
          <a:p>
            <a:fld id="{F5D4A4EF-97C9-43DB-AC3D-22CE7CD949D9}" type="slidenum">
              <a:rPr lang="en-US" smtClean="0"/>
              <a:t>19</a:t>
            </a:fld>
            <a:endParaRPr lang="en-US"/>
          </a:p>
        </p:txBody>
      </p:sp>
    </p:spTree>
    <p:extLst>
      <p:ext uri="{BB962C8B-B14F-4D97-AF65-F5344CB8AC3E}">
        <p14:creationId xmlns:p14="http://schemas.microsoft.com/office/powerpoint/2010/main" val="31195951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(Click) Sir in the</a:t>
            </a:r>
            <a:r>
              <a:rPr lang="en-US" baseline="0" dirty="0" smtClean="0"/>
              <a:t> next 15 minutes or so please allow me to quickly discuss the following topics. (Click)</a:t>
            </a:r>
            <a:endParaRPr lang="en-US" dirty="0"/>
          </a:p>
        </p:txBody>
      </p:sp>
      <p:sp>
        <p:nvSpPr>
          <p:cNvPr id="4" name="Slide Number Placeholder 3"/>
          <p:cNvSpPr>
            <a:spLocks noGrp="1"/>
          </p:cNvSpPr>
          <p:nvPr>
            <p:ph type="sldNum" sz="quarter" idx="10"/>
          </p:nvPr>
        </p:nvSpPr>
        <p:spPr/>
        <p:txBody>
          <a:bodyPr/>
          <a:lstStyle/>
          <a:p>
            <a:fld id="{F5D4A4EF-97C9-43DB-AC3D-22CE7CD949D9}" type="slidenum">
              <a:rPr lang="en-US" smtClean="0"/>
              <a:t>2</a:t>
            </a:fld>
            <a:endParaRPr lang="en-US"/>
          </a:p>
        </p:txBody>
      </p:sp>
    </p:spTree>
    <p:extLst>
      <p:ext uri="{BB962C8B-B14F-4D97-AF65-F5344CB8AC3E}">
        <p14:creationId xmlns:p14="http://schemas.microsoft.com/office/powerpoint/2010/main" val="15845838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Moving on to the</a:t>
            </a:r>
            <a:r>
              <a:rPr lang="en-US" baseline="0" dirty="0" smtClean="0"/>
              <a:t> compliances and accomplishments to our Division Commander’s guidance on Personnel. (Click)</a:t>
            </a:r>
          </a:p>
          <a:p>
            <a:endParaRPr lang="en-US" baseline="0" dirty="0" smtClean="0"/>
          </a:p>
          <a:p>
            <a:r>
              <a:rPr lang="en-PH" sz="1300" dirty="0">
                <a:latin typeface="Arial" panose="020B0604020202020204" pitchFamily="34" charset="0"/>
              </a:rPr>
              <a:t>Comparatively, personnel readiness decreased by 1% from 2</a:t>
            </a:r>
            <a:r>
              <a:rPr lang="en-PH" sz="1300" baseline="30000" dirty="0">
                <a:latin typeface="Arial" panose="020B0604020202020204" pitchFamily="34" charset="0"/>
              </a:rPr>
              <a:t>nd</a:t>
            </a:r>
            <a:r>
              <a:rPr lang="en-PH" sz="1300" dirty="0">
                <a:latin typeface="Arial" panose="020B0604020202020204" pitchFamily="34" charset="0"/>
              </a:rPr>
              <a:t> </a:t>
            </a:r>
            <a:r>
              <a:rPr lang="en-PH" sz="1300" dirty="0" err="1">
                <a:latin typeface="Arial" panose="020B0604020202020204" pitchFamily="34" charset="0"/>
              </a:rPr>
              <a:t>Qtr</a:t>
            </a:r>
            <a:r>
              <a:rPr lang="en-PH" sz="1300" dirty="0">
                <a:latin typeface="Arial" panose="020B0604020202020204" pitchFamily="34" charset="0"/>
              </a:rPr>
              <a:t> 2021 as compared to the present personnel readiness rating (82% to 81%) but this was compensated by increasing the Qualification Rating and programming personnel for schooling/specialization to gain Career Points, AFPOS/MOS Points and Specialization Points. (Click)</a:t>
            </a:r>
          </a:p>
          <a:p>
            <a:endParaRPr lang="en-PH" sz="1300" dirty="0">
              <a:latin typeface="Arial" panose="020B0604020202020204" pitchFamily="34" charset="0"/>
            </a:endParaRPr>
          </a:p>
          <a:p>
            <a:pPr defTabSz="966612"/>
            <a:r>
              <a:rPr lang="en-PH" sz="1300" dirty="0">
                <a:latin typeface="Arial" panose="020B0604020202020204" pitchFamily="34" charset="0"/>
              </a:rPr>
              <a:t>The 4% decrease in PSG Rating was due to the transfer of seven (7) personnel to other units (3 to </a:t>
            </a:r>
            <a:r>
              <a:rPr lang="en-PH" sz="1300" dirty="0" err="1">
                <a:latin typeface="Arial" panose="020B0604020202020204" pitchFamily="34" charset="0"/>
              </a:rPr>
              <a:t>TankBn</a:t>
            </a:r>
            <a:r>
              <a:rPr lang="en-PH" sz="1300" dirty="0">
                <a:latin typeface="Arial" panose="020B0604020202020204" pitchFamily="34" charset="0"/>
              </a:rPr>
              <a:t>, 2 to 6MechBn, 1 to 2CavCoy and 1 to ACDO).</a:t>
            </a:r>
            <a:r>
              <a:rPr lang="en-US" sz="1300" dirty="0"/>
              <a:t> (Click)</a:t>
            </a:r>
          </a:p>
          <a:p>
            <a:pPr defTabSz="966612"/>
            <a:endParaRPr lang="en-US" sz="1300" dirty="0"/>
          </a:p>
          <a:p>
            <a:pPr defTabSz="966612"/>
            <a:r>
              <a:rPr lang="en-PH" sz="1300" dirty="0">
                <a:latin typeface="Arial" panose="020B0604020202020204" pitchFamily="34" charset="0"/>
              </a:rPr>
              <a:t>The slight increase in Rank Rating and PS Rating, 24% to 25% and 56% to 57% respectively, was the result of the internal rationalization of the unit and reshuffling of designations within the company discussed during monthly JRRS Reviews.</a:t>
            </a:r>
            <a:r>
              <a:rPr lang="en-US" sz="1300" dirty="0"/>
              <a:t> (Click)</a:t>
            </a:r>
          </a:p>
        </p:txBody>
      </p:sp>
      <p:sp>
        <p:nvSpPr>
          <p:cNvPr id="4" name="Slide Number Placeholder 3"/>
          <p:cNvSpPr>
            <a:spLocks noGrp="1"/>
          </p:cNvSpPr>
          <p:nvPr>
            <p:ph type="sldNum" sz="quarter" idx="10"/>
          </p:nvPr>
        </p:nvSpPr>
        <p:spPr/>
        <p:txBody>
          <a:bodyPr/>
          <a:lstStyle/>
          <a:p>
            <a:fld id="{F5D4A4EF-97C9-43DB-AC3D-22CE7CD949D9}" type="slidenum">
              <a:rPr lang="en-US" smtClean="0"/>
              <a:t>20</a:t>
            </a:fld>
            <a:endParaRPr lang="en-US"/>
          </a:p>
        </p:txBody>
      </p:sp>
    </p:spTree>
    <p:extLst>
      <p:ext uri="{BB962C8B-B14F-4D97-AF65-F5344CB8AC3E}">
        <p14:creationId xmlns:p14="http://schemas.microsoft.com/office/powerpoint/2010/main" val="20666362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Moving on to the</a:t>
            </a:r>
            <a:r>
              <a:rPr lang="en-US" baseline="0" dirty="0" smtClean="0"/>
              <a:t> compliances and accomplishments to our Division Commander’s guidance on Personnel. (Click)</a:t>
            </a:r>
          </a:p>
          <a:p>
            <a:endParaRPr lang="en-US" baseline="0" dirty="0" smtClean="0"/>
          </a:p>
          <a:p>
            <a:r>
              <a:rPr lang="en-PH" sz="1300" dirty="0">
                <a:latin typeface="Arial" panose="020B0604020202020204" pitchFamily="34" charset="0"/>
              </a:rPr>
              <a:t>Comparatively, personnel readiness decreased by 1% from 2</a:t>
            </a:r>
            <a:r>
              <a:rPr lang="en-PH" sz="1300" baseline="30000" dirty="0">
                <a:latin typeface="Arial" panose="020B0604020202020204" pitchFamily="34" charset="0"/>
              </a:rPr>
              <a:t>nd</a:t>
            </a:r>
            <a:r>
              <a:rPr lang="en-PH" sz="1300" dirty="0">
                <a:latin typeface="Arial" panose="020B0604020202020204" pitchFamily="34" charset="0"/>
              </a:rPr>
              <a:t> </a:t>
            </a:r>
            <a:r>
              <a:rPr lang="en-PH" sz="1300" dirty="0" err="1">
                <a:latin typeface="Arial" panose="020B0604020202020204" pitchFamily="34" charset="0"/>
              </a:rPr>
              <a:t>Qtr</a:t>
            </a:r>
            <a:r>
              <a:rPr lang="en-PH" sz="1300" dirty="0">
                <a:latin typeface="Arial" panose="020B0604020202020204" pitchFamily="34" charset="0"/>
              </a:rPr>
              <a:t> 2021 as compared to the present personnel readiness rating (82% to 81%) but this was compensated by increasing the Qualification Rating and programming personnel for schooling/specialization to gain Career Points, AFPOS/MOS Points and Specialization Points. (Click)</a:t>
            </a:r>
          </a:p>
          <a:p>
            <a:endParaRPr lang="en-PH" sz="1300" dirty="0">
              <a:latin typeface="Arial" panose="020B0604020202020204" pitchFamily="34" charset="0"/>
            </a:endParaRPr>
          </a:p>
          <a:p>
            <a:pPr defTabSz="966612"/>
            <a:r>
              <a:rPr lang="en-PH" sz="1300" dirty="0">
                <a:latin typeface="Arial" panose="020B0604020202020204" pitchFamily="34" charset="0"/>
              </a:rPr>
              <a:t>The 4% decrease in PSG Rating was due to the transfer of seven (7) personnel to other units (3 to </a:t>
            </a:r>
            <a:r>
              <a:rPr lang="en-PH" sz="1300" dirty="0" err="1">
                <a:latin typeface="Arial" panose="020B0604020202020204" pitchFamily="34" charset="0"/>
              </a:rPr>
              <a:t>TankBn</a:t>
            </a:r>
            <a:r>
              <a:rPr lang="en-PH" sz="1300" dirty="0">
                <a:latin typeface="Arial" panose="020B0604020202020204" pitchFamily="34" charset="0"/>
              </a:rPr>
              <a:t>, 2 to 6MechBn, 1 to 2CavCoy and 1 to ACDO).</a:t>
            </a:r>
            <a:r>
              <a:rPr lang="en-US" sz="1300" dirty="0"/>
              <a:t> (Click)</a:t>
            </a:r>
          </a:p>
          <a:p>
            <a:pPr defTabSz="966612"/>
            <a:endParaRPr lang="en-US" sz="1300" dirty="0"/>
          </a:p>
          <a:p>
            <a:pPr defTabSz="966612"/>
            <a:r>
              <a:rPr lang="en-PH" sz="1300" dirty="0">
                <a:latin typeface="Arial" panose="020B0604020202020204" pitchFamily="34" charset="0"/>
              </a:rPr>
              <a:t>The slight increase in Rank Rating and PS Rating, 24% to 25% and 56% to 57% respectively, was the result of the internal rationalization of the unit and reshuffling of designations within the company discussed during monthly JRRS Reviews.</a:t>
            </a:r>
            <a:r>
              <a:rPr lang="en-US" sz="1300" dirty="0"/>
              <a:t> (Click)</a:t>
            </a:r>
          </a:p>
        </p:txBody>
      </p:sp>
      <p:sp>
        <p:nvSpPr>
          <p:cNvPr id="4" name="Slide Number Placeholder 3"/>
          <p:cNvSpPr>
            <a:spLocks noGrp="1"/>
          </p:cNvSpPr>
          <p:nvPr>
            <p:ph type="sldNum" sz="quarter" idx="10"/>
          </p:nvPr>
        </p:nvSpPr>
        <p:spPr/>
        <p:txBody>
          <a:bodyPr/>
          <a:lstStyle/>
          <a:p>
            <a:fld id="{F5D4A4EF-97C9-43DB-AC3D-22CE7CD949D9}" type="slidenum">
              <a:rPr lang="en-US" smtClean="0"/>
              <a:t>21</a:t>
            </a:fld>
            <a:endParaRPr lang="en-US"/>
          </a:p>
        </p:txBody>
      </p:sp>
    </p:spTree>
    <p:extLst>
      <p:ext uri="{BB962C8B-B14F-4D97-AF65-F5344CB8AC3E}">
        <p14:creationId xmlns:p14="http://schemas.microsoft.com/office/powerpoint/2010/main" val="388712837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Moving on to the</a:t>
            </a:r>
            <a:r>
              <a:rPr lang="en-US" baseline="0" dirty="0" smtClean="0"/>
              <a:t> compliances and accomplishments to our Division Commander’s guidance on Personnel. (Click)</a:t>
            </a:r>
          </a:p>
          <a:p>
            <a:endParaRPr lang="en-US" baseline="0" dirty="0" smtClean="0"/>
          </a:p>
          <a:p>
            <a:r>
              <a:rPr lang="en-PH" sz="1300" dirty="0">
                <a:latin typeface="Arial" panose="020B0604020202020204" pitchFamily="34" charset="0"/>
              </a:rPr>
              <a:t>Comparatively, personnel readiness decreased by 1% from 2</a:t>
            </a:r>
            <a:r>
              <a:rPr lang="en-PH" sz="1300" baseline="30000" dirty="0">
                <a:latin typeface="Arial" panose="020B0604020202020204" pitchFamily="34" charset="0"/>
              </a:rPr>
              <a:t>nd</a:t>
            </a:r>
            <a:r>
              <a:rPr lang="en-PH" sz="1300" dirty="0">
                <a:latin typeface="Arial" panose="020B0604020202020204" pitchFamily="34" charset="0"/>
              </a:rPr>
              <a:t> </a:t>
            </a:r>
            <a:r>
              <a:rPr lang="en-PH" sz="1300" dirty="0" err="1">
                <a:latin typeface="Arial" panose="020B0604020202020204" pitchFamily="34" charset="0"/>
              </a:rPr>
              <a:t>Qtr</a:t>
            </a:r>
            <a:r>
              <a:rPr lang="en-PH" sz="1300" dirty="0">
                <a:latin typeface="Arial" panose="020B0604020202020204" pitchFamily="34" charset="0"/>
              </a:rPr>
              <a:t> 2021 as compared to the present personnel readiness rating (82% to 81%) but this was compensated by increasing the Qualification Rating and programming personnel for schooling/specialization to gain Career Points, AFPOS/MOS Points and Specialization Points. (Click)</a:t>
            </a:r>
          </a:p>
          <a:p>
            <a:endParaRPr lang="en-PH" sz="1300" dirty="0">
              <a:latin typeface="Arial" panose="020B0604020202020204" pitchFamily="34" charset="0"/>
            </a:endParaRPr>
          </a:p>
          <a:p>
            <a:pPr defTabSz="966612"/>
            <a:r>
              <a:rPr lang="en-PH" sz="1300" dirty="0">
                <a:latin typeface="Arial" panose="020B0604020202020204" pitchFamily="34" charset="0"/>
              </a:rPr>
              <a:t>The 4% decrease in PSG Rating was due to the transfer of seven (7) personnel to other units (3 to </a:t>
            </a:r>
            <a:r>
              <a:rPr lang="en-PH" sz="1300" dirty="0" err="1">
                <a:latin typeface="Arial" panose="020B0604020202020204" pitchFamily="34" charset="0"/>
              </a:rPr>
              <a:t>TankBn</a:t>
            </a:r>
            <a:r>
              <a:rPr lang="en-PH" sz="1300" dirty="0">
                <a:latin typeface="Arial" panose="020B0604020202020204" pitchFamily="34" charset="0"/>
              </a:rPr>
              <a:t>, 2 to 6MechBn, 1 to 2CavCoy and 1 to ACDO).</a:t>
            </a:r>
            <a:r>
              <a:rPr lang="en-US" sz="1300" dirty="0"/>
              <a:t> (Click)</a:t>
            </a:r>
          </a:p>
          <a:p>
            <a:pPr defTabSz="966612"/>
            <a:endParaRPr lang="en-US" sz="1300" dirty="0"/>
          </a:p>
          <a:p>
            <a:pPr defTabSz="966612"/>
            <a:r>
              <a:rPr lang="en-PH" sz="1300" dirty="0">
                <a:latin typeface="Arial" panose="020B0604020202020204" pitchFamily="34" charset="0"/>
              </a:rPr>
              <a:t>The slight increase in Rank Rating and PS Rating, 24% to 25% and 56% to 57% respectively, was the result of the internal rationalization of the unit and reshuffling of designations within the company discussed during monthly JRRS Reviews.</a:t>
            </a:r>
            <a:r>
              <a:rPr lang="en-US" sz="1300" dirty="0"/>
              <a:t> (Click)</a:t>
            </a:r>
          </a:p>
        </p:txBody>
      </p:sp>
      <p:sp>
        <p:nvSpPr>
          <p:cNvPr id="4" name="Slide Number Placeholder 3"/>
          <p:cNvSpPr>
            <a:spLocks noGrp="1"/>
          </p:cNvSpPr>
          <p:nvPr>
            <p:ph type="sldNum" sz="quarter" idx="10"/>
          </p:nvPr>
        </p:nvSpPr>
        <p:spPr/>
        <p:txBody>
          <a:bodyPr/>
          <a:lstStyle/>
          <a:p>
            <a:fld id="{F5D4A4EF-97C9-43DB-AC3D-22CE7CD949D9}" type="slidenum">
              <a:rPr lang="en-US" smtClean="0"/>
              <a:t>22</a:t>
            </a:fld>
            <a:endParaRPr lang="en-US"/>
          </a:p>
        </p:txBody>
      </p:sp>
    </p:spTree>
    <p:extLst>
      <p:ext uri="{BB962C8B-B14F-4D97-AF65-F5344CB8AC3E}">
        <p14:creationId xmlns:p14="http://schemas.microsoft.com/office/powerpoint/2010/main" val="349457525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Moving on to the</a:t>
            </a:r>
            <a:r>
              <a:rPr lang="en-US" baseline="0" dirty="0" smtClean="0"/>
              <a:t> compliances and accomplishments to our Division Commander’s guidance on Personnel. (Click)</a:t>
            </a:r>
          </a:p>
          <a:p>
            <a:endParaRPr lang="en-US" baseline="0" dirty="0" smtClean="0"/>
          </a:p>
          <a:p>
            <a:r>
              <a:rPr lang="en-PH" sz="1300" dirty="0">
                <a:latin typeface="Arial" panose="020B0604020202020204" pitchFamily="34" charset="0"/>
              </a:rPr>
              <a:t>Comparatively, personnel readiness decreased by 1% from 2</a:t>
            </a:r>
            <a:r>
              <a:rPr lang="en-PH" sz="1300" baseline="30000" dirty="0">
                <a:latin typeface="Arial" panose="020B0604020202020204" pitchFamily="34" charset="0"/>
              </a:rPr>
              <a:t>nd</a:t>
            </a:r>
            <a:r>
              <a:rPr lang="en-PH" sz="1300" dirty="0">
                <a:latin typeface="Arial" panose="020B0604020202020204" pitchFamily="34" charset="0"/>
              </a:rPr>
              <a:t> </a:t>
            </a:r>
            <a:r>
              <a:rPr lang="en-PH" sz="1300" dirty="0" err="1">
                <a:latin typeface="Arial" panose="020B0604020202020204" pitchFamily="34" charset="0"/>
              </a:rPr>
              <a:t>Qtr</a:t>
            </a:r>
            <a:r>
              <a:rPr lang="en-PH" sz="1300" dirty="0">
                <a:latin typeface="Arial" panose="020B0604020202020204" pitchFamily="34" charset="0"/>
              </a:rPr>
              <a:t> 2021 as compared to the present personnel readiness rating (82% to 81%) but this was compensated by increasing the Qualification Rating and programming personnel for schooling/specialization to gain Career Points, AFPOS/MOS Points and Specialization Points. (Click)</a:t>
            </a:r>
          </a:p>
          <a:p>
            <a:endParaRPr lang="en-PH" sz="1300" dirty="0">
              <a:latin typeface="Arial" panose="020B0604020202020204" pitchFamily="34" charset="0"/>
            </a:endParaRPr>
          </a:p>
          <a:p>
            <a:pPr defTabSz="966612"/>
            <a:r>
              <a:rPr lang="en-PH" sz="1300" dirty="0">
                <a:latin typeface="Arial" panose="020B0604020202020204" pitchFamily="34" charset="0"/>
              </a:rPr>
              <a:t>The 4% decrease in PSG Rating was due to the transfer of seven (7) personnel to other units (3 to </a:t>
            </a:r>
            <a:r>
              <a:rPr lang="en-PH" sz="1300" dirty="0" err="1">
                <a:latin typeface="Arial" panose="020B0604020202020204" pitchFamily="34" charset="0"/>
              </a:rPr>
              <a:t>TankBn</a:t>
            </a:r>
            <a:r>
              <a:rPr lang="en-PH" sz="1300" dirty="0">
                <a:latin typeface="Arial" panose="020B0604020202020204" pitchFamily="34" charset="0"/>
              </a:rPr>
              <a:t>, 2 to 6MechBn, 1 to 2CavCoy and 1 to ACDO).</a:t>
            </a:r>
            <a:r>
              <a:rPr lang="en-US" sz="1300" dirty="0"/>
              <a:t> (Click)</a:t>
            </a:r>
          </a:p>
          <a:p>
            <a:pPr defTabSz="966612"/>
            <a:endParaRPr lang="en-US" sz="1300" dirty="0"/>
          </a:p>
          <a:p>
            <a:pPr defTabSz="966612"/>
            <a:r>
              <a:rPr lang="en-PH" sz="1300" dirty="0">
                <a:latin typeface="Arial" panose="020B0604020202020204" pitchFamily="34" charset="0"/>
              </a:rPr>
              <a:t>The slight increase in Rank Rating and PS Rating, 24% to 25% and 56% to 57% respectively, was the result of the internal rationalization of the unit and reshuffling of designations within the company discussed during monthly JRRS Reviews.</a:t>
            </a:r>
            <a:r>
              <a:rPr lang="en-US" sz="1300" dirty="0"/>
              <a:t> (Click)</a:t>
            </a:r>
          </a:p>
        </p:txBody>
      </p:sp>
      <p:sp>
        <p:nvSpPr>
          <p:cNvPr id="4" name="Slide Number Placeholder 3"/>
          <p:cNvSpPr>
            <a:spLocks noGrp="1"/>
          </p:cNvSpPr>
          <p:nvPr>
            <p:ph type="sldNum" sz="quarter" idx="10"/>
          </p:nvPr>
        </p:nvSpPr>
        <p:spPr/>
        <p:txBody>
          <a:bodyPr/>
          <a:lstStyle/>
          <a:p>
            <a:fld id="{F5D4A4EF-97C9-43DB-AC3D-22CE7CD949D9}" type="slidenum">
              <a:rPr lang="en-US" smtClean="0"/>
              <a:t>23</a:t>
            </a:fld>
            <a:endParaRPr lang="en-US"/>
          </a:p>
        </p:txBody>
      </p:sp>
    </p:spTree>
    <p:extLst>
      <p:ext uri="{BB962C8B-B14F-4D97-AF65-F5344CB8AC3E}">
        <p14:creationId xmlns:p14="http://schemas.microsoft.com/office/powerpoint/2010/main" val="58515346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Moving on to the</a:t>
            </a:r>
            <a:r>
              <a:rPr lang="en-US" baseline="0" dirty="0" smtClean="0"/>
              <a:t> compliances and accomplishments to our Division Commander’s guidance on Personnel. (Click)</a:t>
            </a:r>
          </a:p>
          <a:p>
            <a:endParaRPr lang="en-US" baseline="0" dirty="0" smtClean="0"/>
          </a:p>
          <a:p>
            <a:r>
              <a:rPr lang="en-PH" sz="1300" dirty="0">
                <a:latin typeface="Arial" panose="020B0604020202020204" pitchFamily="34" charset="0"/>
              </a:rPr>
              <a:t>Comparatively, personnel readiness decreased by 1% from 2</a:t>
            </a:r>
            <a:r>
              <a:rPr lang="en-PH" sz="1300" baseline="30000" dirty="0">
                <a:latin typeface="Arial" panose="020B0604020202020204" pitchFamily="34" charset="0"/>
              </a:rPr>
              <a:t>nd</a:t>
            </a:r>
            <a:r>
              <a:rPr lang="en-PH" sz="1300" dirty="0">
                <a:latin typeface="Arial" panose="020B0604020202020204" pitchFamily="34" charset="0"/>
              </a:rPr>
              <a:t> </a:t>
            </a:r>
            <a:r>
              <a:rPr lang="en-PH" sz="1300" dirty="0" err="1">
                <a:latin typeface="Arial" panose="020B0604020202020204" pitchFamily="34" charset="0"/>
              </a:rPr>
              <a:t>Qtr</a:t>
            </a:r>
            <a:r>
              <a:rPr lang="en-PH" sz="1300" dirty="0">
                <a:latin typeface="Arial" panose="020B0604020202020204" pitchFamily="34" charset="0"/>
              </a:rPr>
              <a:t> 2021 as compared to the present personnel readiness rating (82% to 81%) but this was compensated by increasing the Qualification Rating and programming personnel for schooling/specialization to gain Career Points, AFPOS/MOS Points and Specialization Points. (Click)</a:t>
            </a:r>
          </a:p>
          <a:p>
            <a:endParaRPr lang="en-PH" sz="1300" dirty="0">
              <a:latin typeface="Arial" panose="020B0604020202020204" pitchFamily="34" charset="0"/>
            </a:endParaRPr>
          </a:p>
          <a:p>
            <a:pPr defTabSz="966612"/>
            <a:r>
              <a:rPr lang="en-PH" sz="1300" dirty="0">
                <a:latin typeface="Arial" panose="020B0604020202020204" pitchFamily="34" charset="0"/>
              </a:rPr>
              <a:t>The 4% decrease in PSG Rating was due to the transfer of seven (7) personnel to other units (3 to </a:t>
            </a:r>
            <a:r>
              <a:rPr lang="en-PH" sz="1300" dirty="0" err="1">
                <a:latin typeface="Arial" panose="020B0604020202020204" pitchFamily="34" charset="0"/>
              </a:rPr>
              <a:t>TankBn</a:t>
            </a:r>
            <a:r>
              <a:rPr lang="en-PH" sz="1300" dirty="0">
                <a:latin typeface="Arial" panose="020B0604020202020204" pitchFamily="34" charset="0"/>
              </a:rPr>
              <a:t>, 2 to 6MechBn, 1 to 2CavCoy and 1 to ACDO).</a:t>
            </a:r>
            <a:r>
              <a:rPr lang="en-US" sz="1300" dirty="0"/>
              <a:t> (Click)</a:t>
            </a:r>
          </a:p>
          <a:p>
            <a:pPr defTabSz="966612"/>
            <a:endParaRPr lang="en-US" sz="1300" dirty="0"/>
          </a:p>
          <a:p>
            <a:pPr defTabSz="966612"/>
            <a:r>
              <a:rPr lang="en-PH" sz="1300" dirty="0">
                <a:latin typeface="Arial" panose="020B0604020202020204" pitchFamily="34" charset="0"/>
              </a:rPr>
              <a:t>The slight increase in Rank Rating and PS Rating, 24% to 25% and 56% to 57% respectively, was the result of the internal rationalization of the unit and reshuffling of designations within the company discussed during monthly JRRS Reviews.</a:t>
            </a:r>
            <a:r>
              <a:rPr lang="en-US" sz="1300" dirty="0"/>
              <a:t> (Click)</a:t>
            </a:r>
          </a:p>
        </p:txBody>
      </p:sp>
      <p:sp>
        <p:nvSpPr>
          <p:cNvPr id="4" name="Slide Number Placeholder 3"/>
          <p:cNvSpPr>
            <a:spLocks noGrp="1"/>
          </p:cNvSpPr>
          <p:nvPr>
            <p:ph type="sldNum" sz="quarter" idx="10"/>
          </p:nvPr>
        </p:nvSpPr>
        <p:spPr/>
        <p:txBody>
          <a:bodyPr/>
          <a:lstStyle/>
          <a:p>
            <a:fld id="{F5D4A4EF-97C9-43DB-AC3D-22CE7CD949D9}" type="slidenum">
              <a:rPr lang="en-US" smtClean="0"/>
              <a:t>24</a:t>
            </a:fld>
            <a:endParaRPr lang="en-US"/>
          </a:p>
        </p:txBody>
      </p:sp>
    </p:spTree>
    <p:extLst>
      <p:ext uri="{BB962C8B-B14F-4D97-AF65-F5344CB8AC3E}">
        <p14:creationId xmlns:p14="http://schemas.microsoft.com/office/powerpoint/2010/main" val="409685046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Moving on to the</a:t>
            </a:r>
            <a:r>
              <a:rPr lang="en-US" baseline="0" dirty="0" smtClean="0"/>
              <a:t> compliances and accomplishments to our Division Commander’s guidance on Personnel. (Click)</a:t>
            </a:r>
          </a:p>
          <a:p>
            <a:endParaRPr lang="en-US" baseline="0" dirty="0" smtClean="0"/>
          </a:p>
          <a:p>
            <a:r>
              <a:rPr lang="en-PH" sz="1300" dirty="0">
                <a:latin typeface="Arial" panose="020B0604020202020204" pitchFamily="34" charset="0"/>
              </a:rPr>
              <a:t>Comparatively, personnel readiness decreased by 1% from 2</a:t>
            </a:r>
            <a:r>
              <a:rPr lang="en-PH" sz="1300" baseline="30000" dirty="0">
                <a:latin typeface="Arial" panose="020B0604020202020204" pitchFamily="34" charset="0"/>
              </a:rPr>
              <a:t>nd</a:t>
            </a:r>
            <a:r>
              <a:rPr lang="en-PH" sz="1300" dirty="0">
                <a:latin typeface="Arial" panose="020B0604020202020204" pitchFamily="34" charset="0"/>
              </a:rPr>
              <a:t> </a:t>
            </a:r>
            <a:r>
              <a:rPr lang="en-PH" sz="1300" dirty="0" err="1">
                <a:latin typeface="Arial" panose="020B0604020202020204" pitchFamily="34" charset="0"/>
              </a:rPr>
              <a:t>Qtr</a:t>
            </a:r>
            <a:r>
              <a:rPr lang="en-PH" sz="1300" dirty="0">
                <a:latin typeface="Arial" panose="020B0604020202020204" pitchFamily="34" charset="0"/>
              </a:rPr>
              <a:t> 2021 as compared to the present personnel readiness rating (82% to 81%) but this was compensated by increasing the Qualification Rating and programming personnel for schooling/specialization to gain Career Points, AFPOS/MOS Points and Specialization Points. (Click)</a:t>
            </a:r>
          </a:p>
          <a:p>
            <a:endParaRPr lang="en-PH" sz="1300" dirty="0">
              <a:latin typeface="Arial" panose="020B0604020202020204" pitchFamily="34" charset="0"/>
            </a:endParaRPr>
          </a:p>
          <a:p>
            <a:pPr defTabSz="966612"/>
            <a:r>
              <a:rPr lang="en-PH" sz="1300" dirty="0">
                <a:latin typeface="Arial" panose="020B0604020202020204" pitchFamily="34" charset="0"/>
              </a:rPr>
              <a:t>The 4% decrease in PSG Rating was due to the transfer of seven (7) personnel to other units (3 to </a:t>
            </a:r>
            <a:r>
              <a:rPr lang="en-PH" sz="1300" dirty="0" err="1">
                <a:latin typeface="Arial" panose="020B0604020202020204" pitchFamily="34" charset="0"/>
              </a:rPr>
              <a:t>TankBn</a:t>
            </a:r>
            <a:r>
              <a:rPr lang="en-PH" sz="1300" dirty="0">
                <a:latin typeface="Arial" panose="020B0604020202020204" pitchFamily="34" charset="0"/>
              </a:rPr>
              <a:t>, 2 to 6MechBn, 1 to 2CavCoy and 1 to ACDO).</a:t>
            </a:r>
            <a:r>
              <a:rPr lang="en-US" sz="1300" dirty="0"/>
              <a:t> (Click)</a:t>
            </a:r>
          </a:p>
          <a:p>
            <a:pPr defTabSz="966612"/>
            <a:endParaRPr lang="en-US" sz="1300" dirty="0"/>
          </a:p>
          <a:p>
            <a:pPr defTabSz="966612"/>
            <a:r>
              <a:rPr lang="en-PH" sz="1300" dirty="0">
                <a:latin typeface="Arial" panose="020B0604020202020204" pitchFamily="34" charset="0"/>
              </a:rPr>
              <a:t>The slight increase in Rank Rating and PS Rating, 24% to 25% and 56% to 57% respectively, was the result of the internal rationalization of the unit and reshuffling of designations within the company discussed during monthly JRRS Reviews.</a:t>
            </a:r>
            <a:r>
              <a:rPr lang="en-US" sz="1300" dirty="0"/>
              <a:t> (Click)</a:t>
            </a:r>
          </a:p>
        </p:txBody>
      </p:sp>
      <p:sp>
        <p:nvSpPr>
          <p:cNvPr id="4" name="Slide Number Placeholder 3"/>
          <p:cNvSpPr>
            <a:spLocks noGrp="1"/>
          </p:cNvSpPr>
          <p:nvPr>
            <p:ph type="sldNum" sz="quarter" idx="10"/>
          </p:nvPr>
        </p:nvSpPr>
        <p:spPr/>
        <p:txBody>
          <a:bodyPr/>
          <a:lstStyle/>
          <a:p>
            <a:fld id="{F5D4A4EF-97C9-43DB-AC3D-22CE7CD949D9}" type="slidenum">
              <a:rPr lang="en-US" smtClean="0"/>
              <a:t>25</a:t>
            </a:fld>
            <a:endParaRPr lang="en-US"/>
          </a:p>
        </p:txBody>
      </p:sp>
    </p:spTree>
    <p:extLst>
      <p:ext uri="{BB962C8B-B14F-4D97-AF65-F5344CB8AC3E}">
        <p14:creationId xmlns:p14="http://schemas.microsoft.com/office/powerpoint/2010/main" val="1900011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 intelligence, shown is the</a:t>
            </a:r>
            <a:r>
              <a:rPr lang="en-US" baseline="0" dirty="0" smtClean="0"/>
              <a:t> status of intelligence personnel. 1 Intelligence NCO is required based on TO series 2019 but the unit assigned 2 personnel in order to train the next line of staffs and for positive redundancy.</a:t>
            </a:r>
            <a:endParaRPr lang="en-US" dirty="0"/>
          </a:p>
        </p:txBody>
      </p:sp>
      <p:sp>
        <p:nvSpPr>
          <p:cNvPr id="4" name="Slide Number Placeholder 3"/>
          <p:cNvSpPr>
            <a:spLocks noGrp="1"/>
          </p:cNvSpPr>
          <p:nvPr>
            <p:ph type="sldNum" sz="quarter" idx="10"/>
          </p:nvPr>
        </p:nvSpPr>
        <p:spPr/>
        <p:txBody>
          <a:bodyPr/>
          <a:lstStyle/>
          <a:p>
            <a:fld id="{F5D4A4EF-97C9-43DB-AC3D-22CE7CD949D9}" type="slidenum">
              <a:rPr lang="en-US" smtClean="0"/>
              <a:t>26</a:t>
            </a:fld>
            <a:endParaRPr lang="en-US"/>
          </a:p>
        </p:txBody>
      </p:sp>
    </p:spTree>
    <p:extLst>
      <p:ext uri="{BB962C8B-B14F-4D97-AF65-F5344CB8AC3E}">
        <p14:creationId xmlns:p14="http://schemas.microsoft.com/office/powerpoint/2010/main" val="357919563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 intelligence training,</a:t>
            </a:r>
            <a:r>
              <a:rPr lang="en-US" baseline="0" dirty="0" smtClean="0"/>
              <a:t> the unit is still yet to conduct the </a:t>
            </a:r>
            <a:r>
              <a:rPr lang="en-US" baseline="0" dirty="0" err="1" smtClean="0"/>
              <a:t>intel</a:t>
            </a:r>
            <a:r>
              <a:rPr lang="en-US" baseline="0" dirty="0" smtClean="0"/>
              <a:t> collection in-house training programmed or scheduled this 3</a:t>
            </a:r>
            <a:r>
              <a:rPr lang="en-US" baseline="30000" dirty="0" smtClean="0"/>
              <a:t>rd</a:t>
            </a:r>
            <a:r>
              <a:rPr lang="en-US" baseline="0" dirty="0" smtClean="0"/>
              <a:t> quarter. Last year, on top of the programmed </a:t>
            </a:r>
            <a:r>
              <a:rPr lang="en-US" baseline="0" dirty="0" err="1" smtClean="0"/>
              <a:t>intel</a:t>
            </a:r>
            <a:r>
              <a:rPr lang="en-US" baseline="0" dirty="0" smtClean="0"/>
              <a:t> training, the unit also conducted the security awareness seminar as directed. (Click)</a:t>
            </a:r>
            <a:endParaRPr lang="en-US" dirty="0"/>
          </a:p>
        </p:txBody>
      </p:sp>
      <p:sp>
        <p:nvSpPr>
          <p:cNvPr id="4" name="Slide Number Placeholder 3"/>
          <p:cNvSpPr>
            <a:spLocks noGrp="1"/>
          </p:cNvSpPr>
          <p:nvPr>
            <p:ph type="sldNum" sz="quarter" idx="10"/>
          </p:nvPr>
        </p:nvSpPr>
        <p:spPr/>
        <p:txBody>
          <a:bodyPr/>
          <a:lstStyle/>
          <a:p>
            <a:fld id="{F5D4A4EF-97C9-43DB-AC3D-22CE7CD949D9}" type="slidenum">
              <a:rPr lang="en-US" smtClean="0"/>
              <a:t>27</a:t>
            </a:fld>
            <a:endParaRPr lang="en-US"/>
          </a:p>
        </p:txBody>
      </p:sp>
    </p:spTree>
    <p:extLst>
      <p:ext uri="{BB962C8B-B14F-4D97-AF65-F5344CB8AC3E}">
        <p14:creationId xmlns:p14="http://schemas.microsoft.com/office/powerpoint/2010/main" val="296659065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Shown is the status of the unit’s GIS computer.</a:t>
            </a:r>
            <a:r>
              <a:rPr lang="en-US" baseline="0" dirty="0" smtClean="0"/>
              <a:t> The unit has 2 trained GIS operators capable of operating and maintaining the unit’s GIS computer. (Click)</a:t>
            </a:r>
            <a:endParaRPr lang="en-US" dirty="0"/>
          </a:p>
        </p:txBody>
      </p:sp>
      <p:sp>
        <p:nvSpPr>
          <p:cNvPr id="4" name="Slide Number Placeholder 3"/>
          <p:cNvSpPr>
            <a:spLocks noGrp="1"/>
          </p:cNvSpPr>
          <p:nvPr>
            <p:ph type="sldNum" sz="quarter" idx="10"/>
          </p:nvPr>
        </p:nvSpPr>
        <p:spPr/>
        <p:txBody>
          <a:bodyPr/>
          <a:lstStyle/>
          <a:p>
            <a:fld id="{F5D4A4EF-97C9-43DB-AC3D-22CE7CD949D9}" type="slidenum">
              <a:rPr lang="en-US" smtClean="0"/>
              <a:t>28</a:t>
            </a:fld>
            <a:endParaRPr lang="en-US"/>
          </a:p>
        </p:txBody>
      </p:sp>
    </p:spTree>
    <p:extLst>
      <p:ext uri="{BB962C8B-B14F-4D97-AF65-F5344CB8AC3E}">
        <p14:creationId xmlns:p14="http://schemas.microsoft.com/office/powerpoint/2010/main" val="355855983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the status of issued motorcycles</a:t>
            </a:r>
            <a:r>
              <a:rPr lang="en-US" baseline="0" dirty="0" smtClean="0"/>
              <a:t> all are in serviceable conditions. (Click)</a:t>
            </a:r>
            <a:endParaRPr lang="en-US" dirty="0"/>
          </a:p>
        </p:txBody>
      </p:sp>
      <p:sp>
        <p:nvSpPr>
          <p:cNvPr id="4" name="Slide Number Placeholder 3"/>
          <p:cNvSpPr>
            <a:spLocks noGrp="1"/>
          </p:cNvSpPr>
          <p:nvPr>
            <p:ph type="sldNum" sz="quarter" idx="10"/>
          </p:nvPr>
        </p:nvSpPr>
        <p:spPr/>
        <p:txBody>
          <a:bodyPr/>
          <a:lstStyle/>
          <a:p>
            <a:fld id="{F5D4A4EF-97C9-43DB-AC3D-22CE7CD949D9}" type="slidenum">
              <a:rPr lang="en-US" smtClean="0"/>
              <a:t>29</a:t>
            </a:fld>
            <a:endParaRPr lang="en-US"/>
          </a:p>
        </p:txBody>
      </p:sp>
    </p:spTree>
    <p:extLst>
      <p:ext uri="{BB962C8B-B14F-4D97-AF65-F5344CB8AC3E}">
        <p14:creationId xmlns:p14="http://schemas.microsoft.com/office/powerpoint/2010/main" val="31620517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5D4A4EF-97C9-43DB-AC3D-22CE7CD949D9}" type="slidenum">
              <a:rPr lang="en-US" smtClean="0"/>
              <a:t>3</a:t>
            </a:fld>
            <a:endParaRPr lang="en-US"/>
          </a:p>
        </p:txBody>
      </p:sp>
    </p:spTree>
    <p:extLst>
      <p:ext uri="{BB962C8B-B14F-4D97-AF65-F5344CB8AC3E}">
        <p14:creationId xmlns:p14="http://schemas.microsoft.com/office/powerpoint/2010/main" val="31545679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the status of issued DJI</a:t>
            </a:r>
            <a:r>
              <a:rPr lang="en-US" baseline="0" dirty="0" smtClean="0"/>
              <a:t> Mini FMC Drones all are in serviceable conditions. (Click)</a:t>
            </a:r>
            <a:endParaRPr lang="en-US" dirty="0"/>
          </a:p>
        </p:txBody>
      </p:sp>
      <p:sp>
        <p:nvSpPr>
          <p:cNvPr id="4" name="Slide Number Placeholder 3"/>
          <p:cNvSpPr>
            <a:spLocks noGrp="1"/>
          </p:cNvSpPr>
          <p:nvPr>
            <p:ph type="sldNum" sz="quarter" idx="10"/>
          </p:nvPr>
        </p:nvSpPr>
        <p:spPr/>
        <p:txBody>
          <a:bodyPr/>
          <a:lstStyle/>
          <a:p>
            <a:fld id="{F5D4A4EF-97C9-43DB-AC3D-22CE7CD949D9}" type="slidenum">
              <a:rPr lang="en-US" smtClean="0"/>
              <a:t>30</a:t>
            </a:fld>
            <a:endParaRPr lang="en-US"/>
          </a:p>
        </p:txBody>
      </p:sp>
    </p:spTree>
    <p:extLst>
      <p:ext uri="{BB962C8B-B14F-4D97-AF65-F5344CB8AC3E}">
        <p14:creationId xmlns:p14="http://schemas.microsoft.com/office/powerpoint/2010/main" val="339181836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5D4A4EF-97C9-43DB-AC3D-22CE7CD949D9}" type="slidenum">
              <a:rPr lang="en-US" smtClean="0"/>
              <a:t>31</a:t>
            </a:fld>
            <a:endParaRPr lang="en-US"/>
          </a:p>
        </p:txBody>
      </p:sp>
    </p:spTree>
    <p:extLst>
      <p:ext uri="{BB962C8B-B14F-4D97-AF65-F5344CB8AC3E}">
        <p14:creationId xmlns:p14="http://schemas.microsoft.com/office/powerpoint/2010/main" val="275186191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the conduct</a:t>
            </a:r>
            <a:r>
              <a:rPr lang="en-US" baseline="0" dirty="0" smtClean="0"/>
              <a:t> of SSIs, the unit already conducted 2 SSIs as programmed but still has 2 more for the succeeding quarters. (Click)</a:t>
            </a:r>
            <a:endParaRPr lang="en-US" dirty="0"/>
          </a:p>
        </p:txBody>
      </p:sp>
      <p:sp>
        <p:nvSpPr>
          <p:cNvPr id="4" name="Slide Number Placeholder 3"/>
          <p:cNvSpPr>
            <a:spLocks noGrp="1"/>
          </p:cNvSpPr>
          <p:nvPr>
            <p:ph type="sldNum" sz="quarter" idx="10"/>
          </p:nvPr>
        </p:nvSpPr>
        <p:spPr/>
        <p:txBody>
          <a:bodyPr/>
          <a:lstStyle/>
          <a:p>
            <a:fld id="{F5D4A4EF-97C9-43DB-AC3D-22CE7CD949D9}" type="slidenum">
              <a:rPr lang="en-US" smtClean="0"/>
              <a:t>32</a:t>
            </a:fld>
            <a:endParaRPr lang="en-US"/>
          </a:p>
        </p:txBody>
      </p:sp>
    </p:spTree>
    <p:extLst>
      <p:ext uri="{BB962C8B-B14F-4D97-AF65-F5344CB8AC3E}">
        <p14:creationId xmlns:p14="http://schemas.microsoft.com/office/powerpoint/2010/main" val="21012276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RDT for 1</a:t>
            </a:r>
            <a:r>
              <a:rPr lang="en-US" baseline="30000" dirty="0" smtClean="0"/>
              <a:t>st</a:t>
            </a:r>
            <a:r>
              <a:rPr lang="en-US" dirty="0" smtClean="0"/>
              <a:t> Semester 2022 is scheduled</a:t>
            </a:r>
            <a:r>
              <a:rPr lang="en-US" baseline="0" dirty="0" smtClean="0"/>
              <a:t> to be conducted tomorrow 07 June 2022. (Click)</a:t>
            </a:r>
            <a:endParaRPr lang="en-US" dirty="0"/>
          </a:p>
        </p:txBody>
      </p:sp>
      <p:sp>
        <p:nvSpPr>
          <p:cNvPr id="4" name="Slide Number Placeholder 3"/>
          <p:cNvSpPr>
            <a:spLocks noGrp="1"/>
          </p:cNvSpPr>
          <p:nvPr>
            <p:ph type="sldNum" sz="quarter" idx="10"/>
          </p:nvPr>
        </p:nvSpPr>
        <p:spPr/>
        <p:txBody>
          <a:bodyPr/>
          <a:lstStyle/>
          <a:p>
            <a:fld id="{F5D4A4EF-97C9-43DB-AC3D-22CE7CD949D9}" type="slidenum">
              <a:rPr lang="en-US" smtClean="0"/>
              <a:t>33</a:t>
            </a:fld>
            <a:endParaRPr lang="en-US"/>
          </a:p>
        </p:txBody>
      </p:sp>
    </p:spTree>
    <p:extLst>
      <p:ext uri="{BB962C8B-B14F-4D97-AF65-F5344CB8AC3E}">
        <p14:creationId xmlns:p14="http://schemas.microsoft.com/office/powerpoint/2010/main" val="8631791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solidFill>
                  <a:srgbClr val="FF0000"/>
                </a:solidFill>
              </a:rPr>
              <a:t>For covert security coverage,</a:t>
            </a:r>
            <a:r>
              <a:rPr lang="en-US" baseline="0" dirty="0" smtClean="0">
                <a:solidFill>
                  <a:srgbClr val="FF0000"/>
                </a:solidFill>
              </a:rPr>
              <a:t> </a:t>
            </a:r>
            <a:r>
              <a:rPr lang="en-US" baseline="0" dirty="0" err="1" smtClean="0">
                <a:solidFill>
                  <a:srgbClr val="FF0000"/>
                </a:solidFill>
              </a:rPr>
              <a:t>intel</a:t>
            </a:r>
            <a:r>
              <a:rPr lang="en-US" baseline="0" dirty="0" smtClean="0">
                <a:solidFill>
                  <a:srgbClr val="FF0000"/>
                </a:solidFill>
              </a:rPr>
              <a:t> section of the unit already conducted 2 for this semester conducted before and during CMO activities. (Click)</a:t>
            </a:r>
            <a:endParaRPr lang="en-US" dirty="0">
              <a:solidFill>
                <a:srgbClr val="FF0000"/>
              </a:solidFill>
            </a:endParaRPr>
          </a:p>
        </p:txBody>
      </p:sp>
      <p:sp>
        <p:nvSpPr>
          <p:cNvPr id="4" name="Slide Number Placeholder 3"/>
          <p:cNvSpPr>
            <a:spLocks noGrp="1"/>
          </p:cNvSpPr>
          <p:nvPr>
            <p:ph type="sldNum" sz="quarter" idx="10"/>
          </p:nvPr>
        </p:nvSpPr>
        <p:spPr/>
        <p:txBody>
          <a:bodyPr/>
          <a:lstStyle/>
          <a:p>
            <a:fld id="{F5D4A4EF-97C9-43DB-AC3D-22CE7CD949D9}" type="slidenum">
              <a:rPr lang="en-US" smtClean="0"/>
              <a:t>34</a:t>
            </a:fld>
            <a:endParaRPr lang="en-US"/>
          </a:p>
        </p:txBody>
      </p:sp>
    </p:spTree>
    <p:extLst>
      <p:ext uri="{BB962C8B-B14F-4D97-AF65-F5344CB8AC3E}">
        <p14:creationId xmlns:p14="http://schemas.microsoft.com/office/powerpoint/2010/main" val="8099959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a:t>
            </a:r>
            <a:r>
              <a:rPr lang="en-US" baseline="0" dirty="0" smtClean="0"/>
              <a:t> the unit’s operational design please allow me to discuss the conceptual framework component of the unit’s operational design based on the unit’s performance scorecard and its corresponding value chains. The following are the conceptual desired conditions targeted to be accomplished through its respective approaches and focuses: (Click)</a:t>
            </a:r>
          </a:p>
          <a:p>
            <a:endParaRPr lang="en-US" baseline="0" dirty="0" smtClean="0"/>
          </a:p>
          <a:p>
            <a:r>
              <a:rPr lang="en-US" baseline="0" dirty="0" smtClean="0"/>
              <a:t>Firstly, the unit aims to enhance its armor capability. Currently, the unit’s equipment and training readiness are both at 80%. In order to steadily increase the unit’s equipment and training readiness the unit must exert efforts firstly in programming commercialized equipment for funding from APFs and SPFs from higher headquarters or fabrication of other required items such as the water dolly. While on training the unit must achieve all its training needs for the year and  reach 100% both on its ORAC rating and METT Rating. (Click)</a:t>
            </a:r>
          </a:p>
          <a:p>
            <a:endParaRPr lang="en-US" baseline="0" dirty="0" smtClean="0"/>
          </a:p>
          <a:p>
            <a:r>
              <a:rPr lang="en-US" baseline="0" dirty="0" smtClean="0"/>
              <a:t>Secondly, the unit aims to have a developed interoperability condition primarily with the supported units and with other services to include PNP and other local security forces. One of the focuses will be on increasing the unit’s C4S capabilities particularly on communication equipment. Likewise, through adequate training and creative innovativeness in the leadership the unit aims to bridge the capability gaps causing the low interoperability. (Click)</a:t>
            </a:r>
          </a:p>
          <a:p>
            <a:endParaRPr lang="en-US" baseline="0" dirty="0" smtClean="0"/>
          </a:p>
          <a:p>
            <a:r>
              <a:rPr lang="en-US" baseline="0" dirty="0" smtClean="0"/>
              <a:t>And lastly, it is the goal of the unit to improve its combat responsiveness by providing timely and decisive cavalry capability to its supported units. Admittedly, the unit has very low, if not zero, control over the increase on its mobility and firepower readiness conditions. However, this will be compensated by its organizational capabilities and leadership. (Click)</a:t>
            </a:r>
            <a:endParaRPr lang="en-US" dirty="0" smtClean="0"/>
          </a:p>
          <a:p>
            <a:endParaRPr lang="en-US" dirty="0"/>
          </a:p>
        </p:txBody>
      </p:sp>
      <p:sp>
        <p:nvSpPr>
          <p:cNvPr id="4" name="Slide Number Placeholder 3"/>
          <p:cNvSpPr>
            <a:spLocks noGrp="1"/>
          </p:cNvSpPr>
          <p:nvPr>
            <p:ph type="sldNum" sz="quarter" idx="10"/>
          </p:nvPr>
        </p:nvSpPr>
        <p:spPr/>
        <p:txBody>
          <a:bodyPr/>
          <a:lstStyle/>
          <a:p>
            <a:fld id="{F5D4A4EF-97C9-43DB-AC3D-22CE7CD949D9}" type="slidenum">
              <a:rPr lang="en-US" smtClean="0"/>
              <a:t>35</a:t>
            </a:fld>
            <a:endParaRPr lang="en-US"/>
          </a:p>
        </p:txBody>
      </p:sp>
    </p:spTree>
    <p:extLst>
      <p:ext uri="{BB962C8B-B14F-4D97-AF65-F5344CB8AC3E}">
        <p14:creationId xmlns:p14="http://schemas.microsoft.com/office/powerpoint/2010/main" val="47481829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Shown on this slide is the </a:t>
            </a:r>
            <a:r>
              <a:rPr lang="en-US" dirty="0" err="1" smtClean="0"/>
              <a:t>infographics</a:t>
            </a:r>
            <a:r>
              <a:rPr lang="en-US" baseline="0" dirty="0" smtClean="0"/>
              <a:t> or summary of the activities conducted and personnel deployed during the National and Local Election. (Click)</a:t>
            </a:r>
            <a:endParaRPr lang="en-US" dirty="0"/>
          </a:p>
        </p:txBody>
      </p:sp>
      <p:sp>
        <p:nvSpPr>
          <p:cNvPr id="4" name="Slide Number Placeholder 3"/>
          <p:cNvSpPr>
            <a:spLocks noGrp="1"/>
          </p:cNvSpPr>
          <p:nvPr>
            <p:ph type="sldNum" sz="quarter" idx="10"/>
          </p:nvPr>
        </p:nvSpPr>
        <p:spPr/>
        <p:txBody>
          <a:bodyPr/>
          <a:lstStyle/>
          <a:p>
            <a:fld id="{F5D4A4EF-97C9-43DB-AC3D-22CE7CD949D9}" type="slidenum">
              <a:rPr lang="en-US" smtClean="0"/>
              <a:t>36</a:t>
            </a:fld>
            <a:endParaRPr lang="en-US"/>
          </a:p>
        </p:txBody>
      </p:sp>
    </p:spTree>
    <p:extLst>
      <p:ext uri="{BB962C8B-B14F-4D97-AF65-F5344CB8AC3E}">
        <p14:creationId xmlns:p14="http://schemas.microsoft.com/office/powerpoint/2010/main" val="44106783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5D4A4EF-97C9-43DB-AC3D-22CE7CD949D9}" type="slidenum">
              <a:rPr lang="en-US" smtClean="0"/>
              <a:t>37</a:t>
            </a:fld>
            <a:endParaRPr lang="en-US"/>
          </a:p>
        </p:txBody>
      </p:sp>
    </p:spTree>
    <p:extLst>
      <p:ext uri="{BB962C8B-B14F-4D97-AF65-F5344CB8AC3E}">
        <p14:creationId xmlns:p14="http://schemas.microsoft.com/office/powerpoint/2010/main" val="351973681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5D4A4EF-97C9-43DB-AC3D-22CE7CD949D9}" type="slidenum">
              <a:rPr lang="en-US" smtClean="0"/>
              <a:t>38</a:t>
            </a:fld>
            <a:endParaRPr lang="en-US"/>
          </a:p>
        </p:txBody>
      </p:sp>
    </p:spTree>
    <p:extLst>
      <p:ext uri="{BB962C8B-B14F-4D97-AF65-F5344CB8AC3E}">
        <p14:creationId xmlns:p14="http://schemas.microsoft.com/office/powerpoint/2010/main" val="117157300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5D4A4EF-97C9-43DB-AC3D-22CE7CD949D9}" type="slidenum">
              <a:rPr lang="en-US" smtClean="0"/>
              <a:t>39</a:t>
            </a:fld>
            <a:endParaRPr lang="en-US"/>
          </a:p>
        </p:txBody>
      </p:sp>
    </p:spTree>
    <p:extLst>
      <p:ext uri="{BB962C8B-B14F-4D97-AF65-F5344CB8AC3E}">
        <p14:creationId xmlns:p14="http://schemas.microsoft.com/office/powerpoint/2010/main" val="10464607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For equipment readiness: Water Dolly, IFAK and CLS kit replenishments, PAS, Laptop and Desktop Computers, Printers.</a:t>
            </a:r>
            <a:endParaRPr lang="en-US" baseline="0" dirty="0" smtClean="0"/>
          </a:p>
        </p:txBody>
      </p:sp>
      <p:sp>
        <p:nvSpPr>
          <p:cNvPr id="4" name="Slide Number Placeholder 3"/>
          <p:cNvSpPr>
            <a:spLocks noGrp="1"/>
          </p:cNvSpPr>
          <p:nvPr>
            <p:ph type="sldNum" sz="quarter" idx="10"/>
          </p:nvPr>
        </p:nvSpPr>
        <p:spPr/>
        <p:txBody>
          <a:bodyPr/>
          <a:lstStyle/>
          <a:p>
            <a:fld id="{F5D4A4EF-97C9-43DB-AC3D-22CE7CD949D9}" type="slidenum">
              <a:rPr lang="en-US" smtClean="0"/>
              <a:t>4</a:t>
            </a:fld>
            <a:endParaRPr lang="en-US"/>
          </a:p>
        </p:txBody>
      </p:sp>
    </p:spTree>
    <p:extLst>
      <p:ext uri="{BB962C8B-B14F-4D97-AF65-F5344CB8AC3E}">
        <p14:creationId xmlns:p14="http://schemas.microsoft.com/office/powerpoint/2010/main" val="80427878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5D4A4EF-97C9-43DB-AC3D-22CE7CD949D9}" type="slidenum">
              <a:rPr lang="en-US" smtClean="0"/>
              <a:t>40</a:t>
            </a:fld>
            <a:endParaRPr lang="en-US"/>
          </a:p>
        </p:txBody>
      </p:sp>
    </p:spTree>
    <p:extLst>
      <p:ext uri="{BB962C8B-B14F-4D97-AF65-F5344CB8AC3E}">
        <p14:creationId xmlns:p14="http://schemas.microsoft.com/office/powerpoint/2010/main" val="62397769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5D4A4EF-97C9-43DB-AC3D-22CE7CD949D9}" type="slidenum">
              <a:rPr lang="en-US" smtClean="0"/>
              <a:t>41</a:t>
            </a:fld>
            <a:endParaRPr lang="en-US"/>
          </a:p>
        </p:txBody>
      </p:sp>
    </p:spTree>
    <p:extLst>
      <p:ext uri="{BB962C8B-B14F-4D97-AF65-F5344CB8AC3E}">
        <p14:creationId xmlns:p14="http://schemas.microsoft.com/office/powerpoint/2010/main" val="339536393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5D4A4EF-97C9-43DB-AC3D-22CE7CD949D9}" type="slidenum">
              <a:rPr lang="en-US" smtClean="0"/>
              <a:t>42</a:t>
            </a:fld>
            <a:endParaRPr lang="en-US"/>
          </a:p>
        </p:txBody>
      </p:sp>
    </p:spTree>
    <p:extLst>
      <p:ext uri="{BB962C8B-B14F-4D97-AF65-F5344CB8AC3E}">
        <p14:creationId xmlns:p14="http://schemas.microsoft.com/office/powerpoint/2010/main" val="350053233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5D4A4EF-97C9-43DB-AC3D-22CE7CD949D9}" type="slidenum">
              <a:rPr lang="en-US" smtClean="0"/>
              <a:t>43</a:t>
            </a:fld>
            <a:endParaRPr lang="en-US"/>
          </a:p>
        </p:txBody>
      </p:sp>
    </p:spTree>
    <p:extLst>
      <p:ext uri="{BB962C8B-B14F-4D97-AF65-F5344CB8AC3E}">
        <p14:creationId xmlns:p14="http://schemas.microsoft.com/office/powerpoint/2010/main" val="423814359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5D4A4EF-97C9-43DB-AC3D-22CE7CD949D9}" type="slidenum">
              <a:rPr lang="en-US" smtClean="0"/>
              <a:t>44</a:t>
            </a:fld>
            <a:endParaRPr lang="en-US"/>
          </a:p>
        </p:txBody>
      </p:sp>
    </p:spTree>
    <p:extLst>
      <p:ext uri="{BB962C8B-B14F-4D97-AF65-F5344CB8AC3E}">
        <p14:creationId xmlns:p14="http://schemas.microsoft.com/office/powerpoint/2010/main" val="108514401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5D4A4EF-97C9-43DB-AC3D-22CE7CD949D9}" type="slidenum">
              <a:rPr lang="en-US" smtClean="0"/>
              <a:t>45</a:t>
            </a:fld>
            <a:endParaRPr lang="en-US"/>
          </a:p>
        </p:txBody>
      </p:sp>
    </p:spTree>
    <p:extLst>
      <p:ext uri="{BB962C8B-B14F-4D97-AF65-F5344CB8AC3E}">
        <p14:creationId xmlns:p14="http://schemas.microsoft.com/office/powerpoint/2010/main" val="40587512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5D4A4EF-97C9-43DB-AC3D-22CE7CD949D9}" type="slidenum">
              <a:rPr lang="en-US" smtClean="0"/>
              <a:t>46</a:t>
            </a:fld>
            <a:endParaRPr lang="en-US"/>
          </a:p>
        </p:txBody>
      </p:sp>
    </p:spTree>
    <p:extLst>
      <p:ext uri="{BB962C8B-B14F-4D97-AF65-F5344CB8AC3E}">
        <p14:creationId xmlns:p14="http://schemas.microsoft.com/office/powerpoint/2010/main" val="411183860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5D4A4EF-97C9-43DB-AC3D-22CE7CD949D9}" type="slidenum">
              <a:rPr lang="en-US" smtClean="0"/>
              <a:t>47</a:t>
            </a:fld>
            <a:endParaRPr lang="en-US"/>
          </a:p>
        </p:txBody>
      </p:sp>
    </p:spTree>
    <p:extLst>
      <p:ext uri="{BB962C8B-B14F-4D97-AF65-F5344CB8AC3E}">
        <p14:creationId xmlns:p14="http://schemas.microsoft.com/office/powerpoint/2010/main" val="123736439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5D4A4EF-97C9-43DB-AC3D-22CE7CD949D9}" type="slidenum">
              <a:rPr lang="en-US" smtClean="0"/>
              <a:t>48</a:t>
            </a:fld>
            <a:endParaRPr lang="en-US"/>
          </a:p>
        </p:txBody>
      </p:sp>
    </p:spTree>
    <p:extLst>
      <p:ext uri="{BB962C8B-B14F-4D97-AF65-F5344CB8AC3E}">
        <p14:creationId xmlns:p14="http://schemas.microsoft.com/office/powerpoint/2010/main" val="355814754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5D4A4EF-97C9-43DB-AC3D-22CE7CD949D9}" type="slidenum">
              <a:rPr lang="en-US" smtClean="0"/>
              <a:t>49</a:t>
            </a:fld>
            <a:endParaRPr lang="en-US"/>
          </a:p>
        </p:txBody>
      </p:sp>
    </p:spTree>
    <p:extLst>
      <p:ext uri="{BB962C8B-B14F-4D97-AF65-F5344CB8AC3E}">
        <p14:creationId xmlns:p14="http://schemas.microsoft.com/office/powerpoint/2010/main" val="14724381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Moving on to the</a:t>
            </a:r>
            <a:r>
              <a:rPr lang="en-US" baseline="0" dirty="0" smtClean="0"/>
              <a:t> compliances and accomplishments to our Division Commander’s guidance on Personnel. (Click)</a:t>
            </a:r>
          </a:p>
          <a:p>
            <a:endParaRPr lang="en-US" baseline="0" dirty="0" smtClean="0"/>
          </a:p>
          <a:p>
            <a:r>
              <a:rPr lang="en-PH" sz="1300" dirty="0">
                <a:latin typeface="Arial" panose="020B0604020202020204" pitchFamily="34" charset="0"/>
              </a:rPr>
              <a:t>Comparatively, personnel readiness decreased by 1% from 2</a:t>
            </a:r>
            <a:r>
              <a:rPr lang="en-PH" sz="1300" baseline="30000" dirty="0">
                <a:latin typeface="Arial" panose="020B0604020202020204" pitchFamily="34" charset="0"/>
              </a:rPr>
              <a:t>nd</a:t>
            </a:r>
            <a:r>
              <a:rPr lang="en-PH" sz="1300" dirty="0">
                <a:latin typeface="Arial" panose="020B0604020202020204" pitchFamily="34" charset="0"/>
              </a:rPr>
              <a:t> </a:t>
            </a:r>
            <a:r>
              <a:rPr lang="en-PH" sz="1300" dirty="0" err="1">
                <a:latin typeface="Arial" panose="020B0604020202020204" pitchFamily="34" charset="0"/>
              </a:rPr>
              <a:t>Qtr</a:t>
            </a:r>
            <a:r>
              <a:rPr lang="en-PH" sz="1300" dirty="0">
                <a:latin typeface="Arial" panose="020B0604020202020204" pitchFamily="34" charset="0"/>
              </a:rPr>
              <a:t> 2021 as compared to the present personnel readiness rating (82% to 81%) but this was compensated by increasing the Qualification Rating and programming personnel for schooling/specialization to gain Career Points, AFPOS/MOS Points and Specialization Points. (Click)</a:t>
            </a:r>
          </a:p>
          <a:p>
            <a:endParaRPr lang="en-PH" sz="1300" dirty="0">
              <a:latin typeface="Arial" panose="020B0604020202020204" pitchFamily="34" charset="0"/>
            </a:endParaRPr>
          </a:p>
          <a:p>
            <a:pPr defTabSz="966612"/>
            <a:r>
              <a:rPr lang="en-PH" sz="1300" dirty="0">
                <a:latin typeface="Arial" panose="020B0604020202020204" pitchFamily="34" charset="0"/>
              </a:rPr>
              <a:t>The 4% decrease in PSG Rating was due to the transfer of seven (7) personnel to other units (3 to </a:t>
            </a:r>
            <a:r>
              <a:rPr lang="en-PH" sz="1300" dirty="0" err="1">
                <a:latin typeface="Arial" panose="020B0604020202020204" pitchFamily="34" charset="0"/>
              </a:rPr>
              <a:t>TankBn</a:t>
            </a:r>
            <a:r>
              <a:rPr lang="en-PH" sz="1300" dirty="0">
                <a:latin typeface="Arial" panose="020B0604020202020204" pitchFamily="34" charset="0"/>
              </a:rPr>
              <a:t>, 2 to 6MechBn, 1 to 2CavCoy and 1 to ACDO).</a:t>
            </a:r>
            <a:r>
              <a:rPr lang="en-US" sz="1300" dirty="0"/>
              <a:t> (Click)</a:t>
            </a:r>
          </a:p>
          <a:p>
            <a:pPr defTabSz="966612"/>
            <a:endParaRPr lang="en-US" sz="1300" dirty="0"/>
          </a:p>
          <a:p>
            <a:pPr defTabSz="966612"/>
            <a:r>
              <a:rPr lang="en-PH" sz="1300" dirty="0">
                <a:latin typeface="Arial" panose="020B0604020202020204" pitchFamily="34" charset="0"/>
              </a:rPr>
              <a:t>The slight increase in Rank Rating and PS Rating, 24% to 25% and 56% to 57% respectively, was the result of the internal rationalization of the unit and reshuffling of designations within the company discussed during monthly JRRS Reviews.</a:t>
            </a:r>
            <a:r>
              <a:rPr lang="en-US" sz="1300" dirty="0"/>
              <a:t> (Click)</a:t>
            </a:r>
          </a:p>
        </p:txBody>
      </p:sp>
      <p:sp>
        <p:nvSpPr>
          <p:cNvPr id="4" name="Slide Number Placeholder 3"/>
          <p:cNvSpPr>
            <a:spLocks noGrp="1"/>
          </p:cNvSpPr>
          <p:nvPr>
            <p:ph type="sldNum" sz="quarter" idx="10"/>
          </p:nvPr>
        </p:nvSpPr>
        <p:spPr/>
        <p:txBody>
          <a:bodyPr/>
          <a:lstStyle/>
          <a:p>
            <a:fld id="{F5D4A4EF-97C9-43DB-AC3D-22CE7CD949D9}" type="slidenum">
              <a:rPr lang="en-US" smtClean="0"/>
              <a:t>5</a:t>
            </a:fld>
            <a:endParaRPr lang="en-US"/>
          </a:p>
        </p:txBody>
      </p:sp>
    </p:spTree>
    <p:extLst>
      <p:ext uri="{BB962C8B-B14F-4D97-AF65-F5344CB8AC3E}">
        <p14:creationId xmlns:p14="http://schemas.microsoft.com/office/powerpoint/2010/main" val="99285290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5D4A4EF-97C9-43DB-AC3D-22CE7CD949D9}" type="slidenum">
              <a:rPr lang="en-US" smtClean="0"/>
              <a:t>50</a:t>
            </a:fld>
            <a:endParaRPr lang="en-US"/>
          </a:p>
        </p:txBody>
      </p:sp>
    </p:spTree>
    <p:extLst>
      <p:ext uri="{BB962C8B-B14F-4D97-AF65-F5344CB8AC3E}">
        <p14:creationId xmlns:p14="http://schemas.microsoft.com/office/powerpoint/2010/main" val="283510641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5D4A4EF-97C9-43DB-AC3D-22CE7CD949D9}" type="slidenum">
              <a:rPr lang="en-US" smtClean="0"/>
              <a:t>51</a:t>
            </a:fld>
            <a:endParaRPr lang="en-US"/>
          </a:p>
        </p:txBody>
      </p:sp>
    </p:spTree>
    <p:extLst>
      <p:ext uri="{BB962C8B-B14F-4D97-AF65-F5344CB8AC3E}">
        <p14:creationId xmlns:p14="http://schemas.microsoft.com/office/powerpoint/2010/main" val="346083517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5D4A4EF-97C9-43DB-AC3D-22CE7CD949D9}" type="slidenum">
              <a:rPr lang="en-US" smtClean="0"/>
              <a:t>52</a:t>
            </a:fld>
            <a:endParaRPr lang="en-US"/>
          </a:p>
        </p:txBody>
      </p:sp>
    </p:spTree>
    <p:extLst>
      <p:ext uri="{BB962C8B-B14F-4D97-AF65-F5344CB8AC3E}">
        <p14:creationId xmlns:p14="http://schemas.microsoft.com/office/powerpoint/2010/main" val="307161711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5D4A4EF-97C9-43DB-AC3D-22CE7CD949D9}" type="slidenum">
              <a:rPr lang="en-US" smtClean="0"/>
              <a:t>53</a:t>
            </a:fld>
            <a:endParaRPr lang="en-US"/>
          </a:p>
        </p:txBody>
      </p:sp>
    </p:spTree>
    <p:extLst>
      <p:ext uri="{BB962C8B-B14F-4D97-AF65-F5344CB8AC3E}">
        <p14:creationId xmlns:p14="http://schemas.microsoft.com/office/powerpoint/2010/main" val="386645627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5D4A4EF-97C9-43DB-AC3D-22CE7CD949D9}" type="slidenum">
              <a:rPr lang="en-US" smtClean="0"/>
              <a:t>54</a:t>
            </a:fld>
            <a:endParaRPr lang="en-US"/>
          </a:p>
        </p:txBody>
      </p:sp>
    </p:spTree>
    <p:extLst>
      <p:ext uri="{BB962C8B-B14F-4D97-AF65-F5344CB8AC3E}">
        <p14:creationId xmlns:p14="http://schemas.microsoft.com/office/powerpoint/2010/main" val="125135217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5D4A4EF-97C9-43DB-AC3D-22CE7CD949D9}" type="slidenum">
              <a:rPr lang="en-US" smtClean="0"/>
              <a:t>55</a:t>
            </a:fld>
            <a:endParaRPr lang="en-US"/>
          </a:p>
        </p:txBody>
      </p:sp>
    </p:spTree>
    <p:extLst>
      <p:ext uri="{BB962C8B-B14F-4D97-AF65-F5344CB8AC3E}">
        <p14:creationId xmlns:p14="http://schemas.microsoft.com/office/powerpoint/2010/main" val="52355840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5D4A4EF-97C9-43DB-AC3D-22CE7CD949D9}" type="slidenum">
              <a:rPr lang="en-US" smtClean="0"/>
              <a:t>56</a:t>
            </a:fld>
            <a:endParaRPr lang="en-US"/>
          </a:p>
        </p:txBody>
      </p:sp>
    </p:spTree>
    <p:extLst>
      <p:ext uri="{BB962C8B-B14F-4D97-AF65-F5344CB8AC3E}">
        <p14:creationId xmlns:p14="http://schemas.microsoft.com/office/powerpoint/2010/main" val="306887097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5D4A4EF-97C9-43DB-AC3D-22CE7CD949D9}" type="slidenum">
              <a:rPr lang="en-US" smtClean="0"/>
              <a:t>57</a:t>
            </a:fld>
            <a:endParaRPr lang="en-US"/>
          </a:p>
        </p:txBody>
      </p:sp>
    </p:spTree>
    <p:extLst>
      <p:ext uri="{BB962C8B-B14F-4D97-AF65-F5344CB8AC3E}">
        <p14:creationId xmlns:p14="http://schemas.microsoft.com/office/powerpoint/2010/main" val="192768653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5D4A4EF-97C9-43DB-AC3D-22CE7CD949D9}" type="slidenum">
              <a:rPr lang="en-US" smtClean="0"/>
              <a:t>58</a:t>
            </a:fld>
            <a:endParaRPr lang="en-US"/>
          </a:p>
        </p:txBody>
      </p:sp>
    </p:spTree>
    <p:extLst>
      <p:ext uri="{BB962C8B-B14F-4D97-AF65-F5344CB8AC3E}">
        <p14:creationId xmlns:p14="http://schemas.microsoft.com/office/powerpoint/2010/main" val="334197776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5D4A4EF-97C9-43DB-AC3D-22CE7CD949D9}" type="slidenum">
              <a:rPr lang="en-US" smtClean="0"/>
              <a:t>59</a:t>
            </a:fld>
            <a:endParaRPr lang="en-US"/>
          </a:p>
        </p:txBody>
      </p:sp>
    </p:spTree>
    <p:extLst>
      <p:ext uri="{BB962C8B-B14F-4D97-AF65-F5344CB8AC3E}">
        <p14:creationId xmlns:p14="http://schemas.microsoft.com/office/powerpoint/2010/main" val="22380203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300" dirty="0"/>
          </a:p>
        </p:txBody>
      </p:sp>
      <p:sp>
        <p:nvSpPr>
          <p:cNvPr id="4" name="Slide Number Placeholder 3"/>
          <p:cNvSpPr>
            <a:spLocks noGrp="1"/>
          </p:cNvSpPr>
          <p:nvPr>
            <p:ph type="sldNum" sz="quarter" idx="10"/>
          </p:nvPr>
        </p:nvSpPr>
        <p:spPr/>
        <p:txBody>
          <a:bodyPr/>
          <a:lstStyle/>
          <a:p>
            <a:fld id="{F5D4A4EF-97C9-43DB-AC3D-22CE7CD949D9}" type="slidenum">
              <a:rPr lang="en-US" smtClean="0"/>
              <a:t>6</a:t>
            </a:fld>
            <a:endParaRPr lang="en-US"/>
          </a:p>
        </p:txBody>
      </p:sp>
    </p:spTree>
    <p:extLst>
      <p:ext uri="{BB962C8B-B14F-4D97-AF65-F5344CB8AC3E}">
        <p14:creationId xmlns:p14="http://schemas.microsoft.com/office/powerpoint/2010/main" val="321575699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5D4A4EF-97C9-43DB-AC3D-22CE7CD949D9}" type="slidenum">
              <a:rPr lang="en-US" smtClean="0"/>
              <a:t>60</a:t>
            </a:fld>
            <a:endParaRPr lang="en-US"/>
          </a:p>
        </p:txBody>
      </p:sp>
    </p:spTree>
    <p:extLst>
      <p:ext uri="{BB962C8B-B14F-4D97-AF65-F5344CB8AC3E}">
        <p14:creationId xmlns:p14="http://schemas.microsoft.com/office/powerpoint/2010/main" val="183661073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5D4A4EF-97C9-43DB-AC3D-22CE7CD949D9}" type="slidenum">
              <a:rPr lang="en-US" smtClean="0"/>
              <a:t>61</a:t>
            </a:fld>
            <a:endParaRPr lang="en-US"/>
          </a:p>
        </p:txBody>
      </p:sp>
    </p:spTree>
    <p:extLst>
      <p:ext uri="{BB962C8B-B14F-4D97-AF65-F5344CB8AC3E}">
        <p14:creationId xmlns:p14="http://schemas.microsoft.com/office/powerpoint/2010/main" val="347528439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5D4A4EF-97C9-43DB-AC3D-22CE7CD949D9}" type="slidenum">
              <a:rPr lang="en-US" smtClean="0"/>
              <a:t>62</a:t>
            </a:fld>
            <a:endParaRPr lang="en-US"/>
          </a:p>
        </p:txBody>
      </p:sp>
    </p:spTree>
    <p:extLst>
      <p:ext uri="{BB962C8B-B14F-4D97-AF65-F5344CB8AC3E}">
        <p14:creationId xmlns:p14="http://schemas.microsoft.com/office/powerpoint/2010/main" val="356446208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5D4A4EF-97C9-43DB-AC3D-22CE7CD949D9}" type="slidenum">
              <a:rPr lang="en-US" smtClean="0"/>
              <a:t>63</a:t>
            </a:fld>
            <a:endParaRPr lang="en-US"/>
          </a:p>
        </p:txBody>
      </p:sp>
    </p:spTree>
    <p:extLst>
      <p:ext uri="{BB962C8B-B14F-4D97-AF65-F5344CB8AC3E}">
        <p14:creationId xmlns:p14="http://schemas.microsoft.com/office/powerpoint/2010/main" val="21001109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5D4A4EF-97C9-43DB-AC3D-22CE7CD949D9}" type="slidenum">
              <a:rPr lang="en-US" smtClean="0"/>
              <a:t>64</a:t>
            </a:fld>
            <a:endParaRPr lang="en-US"/>
          </a:p>
        </p:txBody>
      </p:sp>
    </p:spTree>
    <p:extLst>
      <p:ext uri="{BB962C8B-B14F-4D97-AF65-F5344CB8AC3E}">
        <p14:creationId xmlns:p14="http://schemas.microsoft.com/office/powerpoint/2010/main" val="427105520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5D4A4EF-97C9-43DB-AC3D-22CE7CD949D9}" type="slidenum">
              <a:rPr lang="en-US" smtClean="0"/>
              <a:t>65</a:t>
            </a:fld>
            <a:endParaRPr lang="en-US"/>
          </a:p>
        </p:txBody>
      </p:sp>
    </p:spTree>
    <p:extLst>
      <p:ext uri="{BB962C8B-B14F-4D97-AF65-F5344CB8AC3E}">
        <p14:creationId xmlns:p14="http://schemas.microsoft.com/office/powerpoint/2010/main" val="125009014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5D4A4EF-97C9-43DB-AC3D-22CE7CD949D9}" type="slidenum">
              <a:rPr lang="en-US" smtClean="0"/>
              <a:t>66</a:t>
            </a:fld>
            <a:endParaRPr lang="en-US"/>
          </a:p>
        </p:txBody>
      </p:sp>
    </p:spTree>
    <p:extLst>
      <p:ext uri="{BB962C8B-B14F-4D97-AF65-F5344CB8AC3E}">
        <p14:creationId xmlns:p14="http://schemas.microsoft.com/office/powerpoint/2010/main" val="296378936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5D4A4EF-97C9-43DB-AC3D-22CE7CD949D9}" type="slidenum">
              <a:rPr lang="en-US" smtClean="0"/>
              <a:t>67</a:t>
            </a:fld>
            <a:endParaRPr lang="en-US"/>
          </a:p>
        </p:txBody>
      </p:sp>
    </p:spTree>
    <p:extLst>
      <p:ext uri="{BB962C8B-B14F-4D97-AF65-F5344CB8AC3E}">
        <p14:creationId xmlns:p14="http://schemas.microsoft.com/office/powerpoint/2010/main" val="96930831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5D4A4EF-97C9-43DB-AC3D-22CE7CD949D9}" type="slidenum">
              <a:rPr lang="en-US" smtClean="0"/>
              <a:t>68</a:t>
            </a:fld>
            <a:endParaRPr lang="en-US"/>
          </a:p>
        </p:txBody>
      </p:sp>
    </p:spTree>
    <p:extLst>
      <p:ext uri="{BB962C8B-B14F-4D97-AF65-F5344CB8AC3E}">
        <p14:creationId xmlns:p14="http://schemas.microsoft.com/office/powerpoint/2010/main" val="311344326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5D4A4EF-97C9-43DB-AC3D-22CE7CD949D9}" type="slidenum">
              <a:rPr lang="en-US" smtClean="0"/>
              <a:t>69</a:t>
            </a:fld>
            <a:endParaRPr lang="en-US"/>
          </a:p>
        </p:txBody>
      </p:sp>
    </p:spTree>
    <p:extLst>
      <p:ext uri="{BB962C8B-B14F-4D97-AF65-F5344CB8AC3E}">
        <p14:creationId xmlns:p14="http://schemas.microsoft.com/office/powerpoint/2010/main" val="41160300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Moving on to the</a:t>
            </a:r>
            <a:r>
              <a:rPr lang="en-US" baseline="0" dirty="0" smtClean="0"/>
              <a:t> compliances and accomplishments to our Division Commander’s guidance on Personnel. (Click)</a:t>
            </a:r>
          </a:p>
          <a:p>
            <a:endParaRPr lang="en-US" baseline="0" dirty="0" smtClean="0"/>
          </a:p>
          <a:p>
            <a:r>
              <a:rPr lang="en-PH" sz="1300" dirty="0">
                <a:latin typeface="Arial" panose="020B0604020202020204" pitchFamily="34" charset="0"/>
              </a:rPr>
              <a:t>Comparatively, personnel readiness decreased by 1% from 2</a:t>
            </a:r>
            <a:r>
              <a:rPr lang="en-PH" sz="1300" baseline="30000" dirty="0">
                <a:latin typeface="Arial" panose="020B0604020202020204" pitchFamily="34" charset="0"/>
              </a:rPr>
              <a:t>nd</a:t>
            </a:r>
            <a:r>
              <a:rPr lang="en-PH" sz="1300" dirty="0">
                <a:latin typeface="Arial" panose="020B0604020202020204" pitchFamily="34" charset="0"/>
              </a:rPr>
              <a:t> </a:t>
            </a:r>
            <a:r>
              <a:rPr lang="en-PH" sz="1300" dirty="0" err="1">
                <a:latin typeface="Arial" panose="020B0604020202020204" pitchFamily="34" charset="0"/>
              </a:rPr>
              <a:t>Qtr</a:t>
            </a:r>
            <a:r>
              <a:rPr lang="en-PH" sz="1300" dirty="0">
                <a:latin typeface="Arial" panose="020B0604020202020204" pitchFamily="34" charset="0"/>
              </a:rPr>
              <a:t> 2021 as compared to the present personnel readiness rating (82% to 81%) but this was compensated by increasing the Qualification Rating and programming personnel for schooling/specialization to gain Career Points, AFPOS/MOS Points and Specialization Points. (Click)</a:t>
            </a:r>
          </a:p>
          <a:p>
            <a:endParaRPr lang="en-PH" sz="1300" dirty="0">
              <a:latin typeface="Arial" panose="020B0604020202020204" pitchFamily="34" charset="0"/>
            </a:endParaRPr>
          </a:p>
          <a:p>
            <a:pPr defTabSz="966612"/>
            <a:r>
              <a:rPr lang="en-PH" sz="1300" dirty="0">
                <a:latin typeface="Arial" panose="020B0604020202020204" pitchFamily="34" charset="0"/>
              </a:rPr>
              <a:t>The 4% decrease in PSG Rating was due to the transfer of seven (7) personnel to other units (3 to </a:t>
            </a:r>
            <a:r>
              <a:rPr lang="en-PH" sz="1300" dirty="0" err="1">
                <a:latin typeface="Arial" panose="020B0604020202020204" pitchFamily="34" charset="0"/>
              </a:rPr>
              <a:t>TankBn</a:t>
            </a:r>
            <a:r>
              <a:rPr lang="en-PH" sz="1300" dirty="0">
                <a:latin typeface="Arial" panose="020B0604020202020204" pitchFamily="34" charset="0"/>
              </a:rPr>
              <a:t>, 2 to 6MechBn, 1 to 2CavCoy and 1 to ACDO).</a:t>
            </a:r>
            <a:r>
              <a:rPr lang="en-US" sz="1300" dirty="0"/>
              <a:t> (Click)</a:t>
            </a:r>
          </a:p>
          <a:p>
            <a:pPr defTabSz="966612"/>
            <a:endParaRPr lang="en-US" sz="1300" dirty="0"/>
          </a:p>
          <a:p>
            <a:pPr defTabSz="966612"/>
            <a:r>
              <a:rPr lang="en-PH" sz="1300" dirty="0">
                <a:latin typeface="Arial" panose="020B0604020202020204" pitchFamily="34" charset="0"/>
              </a:rPr>
              <a:t>The slight increase in Rank Rating and PS Rating, 24% to 25% and 56% to 57% respectively, was the result of the internal rationalization of the unit and reshuffling of designations within the company discussed during monthly JRRS Reviews.</a:t>
            </a:r>
            <a:r>
              <a:rPr lang="en-US" sz="1300" dirty="0"/>
              <a:t> (Click)</a:t>
            </a:r>
          </a:p>
        </p:txBody>
      </p:sp>
      <p:sp>
        <p:nvSpPr>
          <p:cNvPr id="4" name="Slide Number Placeholder 3"/>
          <p:cNvSpPr>
            <a:spLocks noGrp="1"/>
          </p:cNvSpPr>
          <p:nvPr>
            <p:ph type="sldNum" sz="quarter" idx="10"/>
          </p:nvPr>
        </p:nvSpPr>
        <p:spPr/>
        <p:txBody>
          <a:bodyPr/>
          <a:lstStyle/>
          <a:p>
            <a:fld id="{F5D4A4EF-97C9-43DB-AC3D-22CE7CD949D9}" type="slidenum">
              <a:rPr lang="en-US" smtClean="0"/>
              <a:t>7</a:t>
            </a:fld>
            <a:endParaRPr lang="en-US"/>
          </a:p>
        </p:txBody>
      </p:sp>
    </p:spTree>
    <p:extLst>
      <p:ext uri="{BB962C8B-B14F-4D97-AF65-F5344CB8AC3E}">
        <p14:creationId xmlns:p14="http://schemas.microsoft.com/office/powerpoint/2010/main" val="62457832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Moving</a:t>
            </a:r>
            <a:r>
              <a:rPr lang="en-US" baseline="0" dirty="0" smtClean="0"/>
              <a:t> on to C4S, </a:t>
            </a:r>
            <a:r>
              <a:rPr lang="en-US" dirty="0" smtClean="0"/>
              <a:t>the unit has a total of 14 activities completed</a:t>
            </a:r>
            <a:r>
              <a:rPr lang="en-US" baseline="0" dirty="0" smtClean="0"/>
              <a:t> for this semester with complete AARs and FURs. (Click)</a:t>
            </a:r>
            <a:endParaRPr lang="en-US" dirty="0"/>
          </a:p>
        </p:txBody>
      </p:sp>
      <p:sp>
        <p:nvSpPr>
          <p:cNvPr id="4" name="Slide Number Placeholder 3"/>
          <p:cNvSpPr>
            <a:spLocks noGrp="1"/>
          </p:cNvSpPr>
          <p:nvPr>
            <p:ph type="sldNum" sz="quarter" idx="10"/>
          </p:nvPr>
        </p:nvSpPr>
        <p:spPr/>
        <p:txBody>
          <a:bodyPr/>
          <a:lstStyle/>
          <a:p>
            <a:fld id="{F5D4A4EF-97C9-43DB-AC3D-22CE7CD949D9}" type="slidenum">
              <a:rPr lang="en-US" smtClean="0"/>
              <a:t>70</a:t>
            </a:fld>
            <a:endParaRPr lang="en-US"/>
          </a:p>
        </p:txBody>
      </p:sp>
    </p:spTree>
    <p:extLst>
      <p:ext uri="{BB962C8B-B14F-4D97-AF65-F5344CB8AC3E}">
        <p14:creationId xmlns:p14="http://schemas.microsoft.com/office/powerpoint/2010/main" val="301044670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Moving</a:t>
            </a:r>
            <a:r>
              <a:rPr lang="en-US" baseline="0" dirty="0" smtClean="0"/>
              <a:t> on to C4S, </a:t>
            </a:r>
            <a:r>
              <a:rPr lang="en-US" dirty="0" smtClean="0"/>
              <a:t>the unit has a total of 14 activities completed</a:t>
            </a:r>
            <a:r>
              <a:rPr lang="en-US" baseline="0" dirty="0" smtClean="0"/>
              <a:t> for this semester with complete AARs and FURs. (Click)</a:t>
            </a:r>
            <a:endParaRPr lang="en-US" dirty="0"/>
          </a:p>
        </p:txBody>
      </p:sp>
      <p:sp>
        <p:nvSpPr>
          <p:cNvPr id="4" name="Slide Number Placeholder 3"/>
          <p:cNvSpPr>
            <a:spLocks noGrp="1"/>
          </p:cNvSpPr>
          <p:nvPr>
            <p:ph type="sldNum" sz="quarter" idx="10"/>
          </p:nvPr>
        </p:nvSpPr>
        <p:spPr/>
        <p:txBody>
          <a:bodyPr/>
          <a:lstStyle/>
          <a:p>
            <a:fld id="{F5D4A4EF-97C9-43DB-AC3D-22CE7CD949D9}" type="slidenum">
              <a:rPr lang="en-US" smtClean="0"/>
              <a:t>71</a:t>
            </a:fld>
            <a:endParaRPr lang="en-US"/>
          </a:p>
        </p:txBody>
      </p:sp>
    </p:spTree>
    <p:extLst>
      <p:ext uri="{BB962C8B-B14F-4D97-AF65-F5344CB8AC3E}">
        <p14:creationId xmlns:p14="http://schemas.microsoft.com/office/powerpoint/2010/main" val="413385629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Moving</a:t>
            </a:r>
            <a:r>
              <a:rPr lang="en-US" baseline="0" dirty="0" smtClean="0"/>
              <a:t> on to C4S, </a:t>
            </a:r>
            <a:r>
              <a:rPr lang="en-US" dirty="0" smtClean="0"/>
              <a:t>the unit has a total of 14 activities completed</a:t>
            </a:r>
            <a:r>
              <a:rPr lang="en-US" baseline="0" dirty="0" smtClean="0"/>
              <a:t> for this semester with complete AARs and FURs. (Click)</a:t>
            </a:r>
            <a:endParaRPr lang="en-US" dirty="0"/>
          </a:p>
        </p:txBody>
      </p:sp>
      <p:sp>
        <p:nvSpPr>
          <p:cNvPr id="4" name="Slide Number Placeholder 3"/>
          <p:cNvSpPr>
            <a:spLocks noGrp="1"/>
          </p:cNvSpPr>
          <p:nvPr>
            <p:ph type="sldNum" sz="quarter" idx="10"/>
          </p:nvPr>
        </p:nvSpPr>
        <p:spPr/>
        <p:txBody>
          <a:bodyPr/>
          <a:lstStyle/>
          <a:p>
            <a:fld id="{F5D4A4EF-97C9-43DB-AC3D-22CE7CD949D9}" type="slidenum">
              <a:rPr lang="en-US" smtClean="0"/>
              <a:t>72</a:t>
            </a:fld>
            <a:endParaRPr lang="en-US"/>
          </a:p>
        </p:txBody>
      </p:sp>
    </p:spTree>
    <p:extLst>
      <p:ext uri="{BB962C8B-B14F-4D97-AF65-F5344CB8AC3E}">
        <p14:creationId xmlns:p14="http://schemas.microsoft.com/office/powerpoint/2010/main" val="313542716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Moving</a:t>
            </a:r>
            <a:r>
              <a:rPr lang="en-US" baseline="0" dirty="0" smtClean="0"/>
              <a:t> on to C4S, </a:t>
            </a:r>
            <a:r>
              <a:rPr lang="en-US" dirty="0" smtClean="0"/>
              <a:t>the unit has a total of 14 activities completed</a:t>
            </a:r>
            <a:r>
              <a:rPr lang="en-US" baseline="0" dirty="0" smtClean="0"/>
              <a:t> for this semester with complete AARs and FURs. (Click)</a:t>
            </a:r>
            <a:endParaRPr lang="en-US" dirty="0"/>
          </a:p>
        </p:txBody>
      </p:sp>
      <p:sp>
        <p:nvSpPr>
          <p:cNvPr id="4" name="Slide Number Placeholder 3"/>
          <p:cNvSpPr>
            <a:spLocks noGrp="1"/>
          </p:cNvSpPr>
          <p:nvPr>
            <p:ph type="sldNum" sz="quarter" idx="10"/>
          </p:nvPr>
        </p:nvSpPr>
        <p:spPr/>
        <p:txBody>
          <a:bodyPr/>
          <a:lstStyle/>
          <a:p>
            <a:fld id="{F5D4A4EF-97C9-43DB-AC3D-22CE7CD949D9}" type="slidenum">
              <a:rPr lang="en-US" smtClean="0"/>
              <a:t>73</a:t>
            </a:fld>
            <a:endParaRPr lang="en-US"/>
          </a:p>
        </p:txBody>
      </p:sp>
    </p:spTree>
    <p:extLst>
      <p:ext uri="{BB962C8B-B14F-4D97-AF65-F5344CB8AC3E}">
        <p14:creationId xmlns:p14="http://schemas.microsoft.com/office/powerpoint/2010/main" val="208555371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Shown on this slide are the C4S equipment</a:t>
            </a:r>
            <a:r>
              <a:rPr lang="en-US" baseline="0" dirty="0" smtClean="0"/>
              <a:t> and maintenance readiness of the unit. </a:t>
            </a:r>
            <a:r>
              <a:rPr lang="en-US" sz="1300" dirty="0">
                <a:latin typeface="Arial" panose="020B0604020202020204" pitchFamily="34" charset="0"/>
                <a:cs typeface="Arial" panose="020B0604020202020204" pitchFamily="34" charset="0"/>
              </a:rPr>
              <a:t>Equipment readiness in terms of C4S increased by slightly after the procurement of three (3)  Raspberry Pi computer sets with genuine operating systems and fabrication of additional 300W PAS as required on the unit’s TE. While on maintenance readiness this unit ensures the high percentage in order to fully support the move-shoot-communicate requirements of every AV. (Click)</a:t>
            </a:r>
            <a:endParaRPr lang="en-US" dirty="0"/>
          </a:p>
        </p:txBody>
      </p:sp>
      <p:sp>
        <p:nvSpPr>
          <p:cNvPr id="4" name="Slide Number Placeholder 3"/>
          <p:cNvSpPr>
            <a:spLocks noGrp="1"/>
          </p:cNvSpPr>
          <p:nvPr>
            <p:ph type="sldNum" sz="quarter" idx="10"/>
          </p:nvPr>
        </p:nvSpPr>
        <p:spPr/>
        <p:txBody>
          <a:bodyPr/>
          <a:lstStyle/>
          <a:p>
            <a:fld id="{F5D4A4EF-97C9-43DB-AC3D-22CE7CD949D9}" type="slidenum">
              <a:rPr lang="en-US" smtClean="0"/>
              <a:t>74</a:t>
            </a:fld>
            <a:endParaRPr lang="en-US"/>
          </a:p>
        </p:txBody>
      </p:sp>
    </p:spTree>
    <p:extLst>
      <p:ext uri="{BB962C8B-B14F-4D97-AF65-F5344CB8AC3E}">
        <p14:creationId xmlns:p14="http://schemas.microsoft.com/office/powerpoint/2010/main" val="51955999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27050" y="625475"/>
            <a:ext cx="6302375" cy="3546475"/>
          </a:xfrm>
        </p:spPr>
      </p:sp>
      <p:sp>
        <p:nvSpPr>
          <p:cNvPr id="3" name="Notes Placeholder 2"/>
          <p:cNvSpPr>
            <a:spLocks noGrp="1"/>
          </p:cNvSpPr>
          <p:nvPr>
            <p:ph type="body" idx="1"/>
          </p:nvPr>
        </p:nvSpPr>
        <p:spPr/>
        <p:txBody>
          <a:bodyPr/>
          <a:lstStyle/>
          <a:p>
            <a:r>
              <a:rPr lang="en-US" dirty="0" smtClean="0">
                <a:latin typeface="+mn-lt"/>
              </a:rPr>
              <a:t>On CMO, the</a:t>
            </a:r>
            <a:r>
              <a:rPr lang="en-US" baseline="0" dirty="0" smtClean="0">
                <a:latin typeface="+mn-lt"/>
              </a:rPr>
              <a:t> unit has significant increase in the number of activities attributable to information or psychological operations to include </a:t>
            </a:r>
            <a:r>
              <a:rPr lang="en-US" sz="1300" dirty="0">
                <a:latin typeface=" Arial"/>
              </a:rPr>
              <a:t>show-of-force/mobile patrols, distribution of leaflets, social media presence and development of unit‘s official website etc. On civil affairs such as Outreach programs and CMO Projects all targets have been completed. Recently, the unit conducted “</a:t>
            </a:r>
            <a:r>
              <a:rPr lang="en-US" sz="1300" dirty="0" err="1">
                <a:latin typeface=" Arial"/>
              </a:rPr>
              <a:t>Brigada</a:t>
            </a:r>
            <a:r>
              <a:rPr lang="en-US" sz="1300" dirty="0">
                <a:latin typeface=" Arial"/>
              </a:rPr>
              <a:t> </a:t>
            </a:r>
            <a:r>
              <a:rPr lang="en-US" sz="1300" dirty="0" err="1">
                <a:latin typeface=" Arial"/>
              </a:rPr>
              <a:t>Eskwela</a:t>
            </a:r>
            <a:r>
              <a:rPr lang="en-US" sz="1300" dirty="0">
                <a:latin typeface=" Arial"/>
              </a:rPr>
              <a:t>” to various schools within the periphery of 3ID, PA. (Click)</a:t>
            </a:r>
            <a:endParaRPr lang="en-US" dirty="0">
              <a:latin typeface="+mn-lt"/>
            </a:endParaRPr>
          </a:p>
        </p:txBody>
      </p:sp>
      <p:sp>
        <p:nvSpPr>
          <p:cNvPr id="4" name="Slide Number Placeholder 3"/>
          <p:cNvSpPr>
            <a:spLocks noGrp="1"/>
          </p:cNvSpPr>
          <p:nvPr>
            <p:ph type="sldNum" sz="quarter" idx="5"/>
          </p:nvPr>
        </p:nvSpPr>
        <p:spPr/>
        <p:txBody>
          <a:bodyPr/>
          <a:lstStyle/>
          <a:p>
            <a:fld id="{3B618A54-7B1E-4E34-AACC-C749CB55B029}" type="slidenum">
              <a:rPr lang="en-US" smtClean="0"/>
              <a:t>75</a:t>
            </a:fld>
            <a:endParaRPr lang="en-US"/>
          </a:p>
        </p:txBody>
      </p:sp>
    </p:spTree>
    <p:extLst>
      <p:ext uri="{BB962C8B-B14F-4D97-AF65-F5344CB8AC3E}">
        <p14:creationId xmlns:p14="http://schemas.microsoft.com/office/powerpoint/2010/main" val="357175204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27050" y="625475"/>
            <a:ext cx="6302375" cy="3546475"/>
          </a:xfrm>
        </p:spPr>
      </p:sp>
      <p:sp>
        <p:nvSpPr>
          <p:cNvPr id="3" name="Notes Placeholder 2"/>
          <p:cNvSpPr>
            <a:spLocks noGrp="1"/>
          </p:cNvSpPr>
          <p:nvPr>
            <p:ph type="body" idx="1"/>
          </p:nvPr>
        </p:nvSpPr>
        <p:spPr/>
        <p:txBody>
          <a:bodyPr/>
          <a:lstStyle/>
          <a:p>
            <a:r>
              <a:rPr lang="en-US" dirty="0" smtClean="0">
                <a:latin typeface="+mn-lt"/>
              </a:rPr>
              <a:t>On CMO, the</a:t>
            </a:r>
            <a:r>
              <a:rPr lang="en-US" baseline="0" dirty="0" smtClean="0">
                <a:latin typeface="+mn-lt"/>
              </a:rPr>
              <a:t> unit has significant increase in the number of activities attributable to information or psychological operations to include </a:t>
            </a:r>
            <a:r>
              <a:rPr lang="en-US" sz="1300" dirty="0">
                <a:latin typeface=" Arial"/>
              </a:rPr>
              <a:t>show-of-force/mobile patrols, distribution of leaflets, social media presence and development of unit‘s official website etc. On civil affairs such as Outreach programs and CMO Projects all targets have been completed. Recently, the unit conducted “</a:t>
            </a:r>
            <a:r>
              <a:rPr lang="en-US" sz="1300" dirty="0" err="1">
                <a:latin typeface=" Arial"/>
              </a:rPr>
              <a:t>Brigada</a:t>
            </a:r>
            <a:r>
              <a:rPr lang="en-US" sz="1300" dirty="0">
                <a:latin typeface=" Arial"/>
              </a:rPr>
              <a:t> </a:t>
            </a:r>
            <a:r>
              <a:rPr lang="en-US" sz="1300" dirty="0" err="1">
                <a:latin typeface=" Arial"/>
              </a:rPr>
              <a:t>Eskwela</a:t>
            </a:r>
            <a:r>
              <a:rPr lang="en-US" sz="1300" dirty="0">
                <a:latin typeface=" Arial"/>
              </a:rPr>
              <a:t>” to various schools within the periphery of 3ID, PA. (Click)</a:t>
            </a:r>
            <a:endParaRPr lang="en-US" dirty="0">
              <a:latin typeface="+mn-lt"/>
            </a:endParaRPr>
          </a:p>
        </p:txBody>
      </p:sp>
      <p:sp>
        <p:nvSpPr>
          <p:cNvPr id="4" name="Slide Number Placeholder 3"/>
          <p:cNvSpPr>
            <a:spLocks noGrp="1"/>
          </p:cNvSpPr>
          <p:nvPr>
            <p:ph type="sldNum" sz="quarter" idx="5"/>
          </p:nvPr>
        </p:nvSpPr>
        <p:spPr/>
        <p:txBody>
          <a:bodyPr/>
          <a:lstStyle/>
          <a:p>
            <a:fld id="{3B618A54-7B1E-4E34-AACC-C749CB55B029}" type="slidenum">
              <a:rPr lang="en-US" smtClean="0"/>
              <a:t>76</a:t>
            </a:fld>
            <a:endParaRPr lang="en-US"/>
          </a:p>
        </p:txBody>
      </p:sp>
    </p:spTree>
    <p:extLst>
      <p:ext uri="{BB962C8B-B14F-4D97-AF65-F5344CB8AC3E}">
        <p14:creationId xmlns:p14="http://schemas.microsoft.com/office/powerpoint/2010/main" val="329887630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27050" y="625475"/>
            <a:ext cx="6302375" cy="3546475"/>
          </a:xfrm>
        </p:spPr>
      </p:sp>
      <p:sp>
        <p:nvSpPr>
          <p:cNvPr id="3" name="Notes Placeholder 2"/>
          <p:cNvSpPr>
            <a:spLocks noGrp="1"/>
          </p:cNvSpPr>
          <p:nvPr>
            <p:ph type="body" idx="1"/>
          </p:nvPr>
        </p:nvSpPr>
        <p:spPr/>
        <p:txBody>
          <a:bodyPr/>
          <a:lstStyle/>
          <a:p>
            <a:endParaRPr lang="en-US" dirty="0">
              <a:latin typeface="+mn-lt"/>
            </a:endParaRPr>
          </a:p>
        </p:txBody>
      </p:sp>
      <p:sp>
        <p:nvSpPr>
          <p:cNvPr id="4" name="Slide Number Placeholder 3"/>
          <p:cNvSpPr>
            <a:spLocks noGrp="1"/>
          </p:cNvSpPr>
          <p:nvPr>
            <p:ph type="sldNum" sz="quarter" idx="5"/>
          </p:nvPr>
        </p:nvSpPr>
        <p:spPr/>
        <p:txBody>
          <a:bodyPr/>
          <a:lstStyle/>
          <a:p>
            <a:fld id="{3B618A54-7B1E-4E34-AACC-C749CB55B029}" type="slidenum">
              <a:rPr lang="en-US" smtClean="0"/>
              <a:t>77</a:t>
            </a:fld>
            <a:endParaRPr lang="en-US"/>
          </a:p>
        </p:txBody>
      </p:sp>
    </p:spTree>
    <p:extLst>
      <p:ext uri="{BB962C8B-B14F-4D97-AF65-F5344CB8AC3E}">
        <p14:creationId xmlns:p14="http://schemas.microsoft.com/office/powerpoint/2010/main" val="8082158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27050" y="625475"/>
            <a:ext cx="6302375" cy="3546475"/>
          </a:xfrm>
        </p:spPr>
      </p:sp>
      <p:sp>
        <p:nvSpPr>
          <p:cNvPr id="3" name="Notes Placeholder 2"/>
          <p:cNvSpPr>
            <a:spLocks noGrp="1"/>
          </p:cNvSpPr>
          <p:nvPr>
            <p:ph type="body" idx="1"/>
          </p:nvPr>
        </p:nvSpPr>
        <p:spPr/>
        <p:txBody>
          <a:bodyPr/>
          <a:lstStyle/>
          <a:p>
            <a:r>
              <a:rPr lang="en-US" dirty="0" smtClean="0">
                <a:latin typeface="+mn-lt"/>
              </a:rPr>
              <a:t>On other CMO Activities</a:t>
            </a:r>
            <a:r>
              <a:rPr lang="en-US" baseline="0" dirty="0" smtClean="0">
                <a:latin typeface="+mn-lt"/>
              </a:rPr>
              <a:t>, the unit supports the National Greening Program through various activities such as planting of fruit-bearing trees. All personnel of the unit are required to plant at least three fruit-bearing trees. (Click)</a:t>
            </a:r>
            <a:endParaRPr lang="en-US" dirty="0">
              <a:latin typeface="+mn-lt"/>
            </a:endParaRPr>
          </a:p>
        </p:txBody>
      </p:sp>
      <p:sp>
        <p:nvSpPr>
          <p:cNvPr id="4" name="Slide Number Placeholder 3"/>
          <p:cNvSpPr>
            <a:spLocks noGrp="1"/>
          </p:cNvSpPr>
          <p:nvPr>
            <p:ph type="sldNum" sz="quarter" idx="5"/>
          </p:nvPr>
        </p:nvSpPr>
        <p:spPr/>
        <p:txBody>
          <a:bodyPr/>
          <a:lstStyle/>
          <a:p>
            <a:fld id="{3B618A54-7B1E-4E34-AACC-C749CB55B029}" type="slidenum">
              <a:rPr lang="en-US" smtClean="0"/>
              <a:t>78</a:t>
            </a:fld>
            <a:endParaRPr lang="en-US"/>
          </a:p>
        </p:txBody>
      </p:sp>
    </p:spTree>
    <p:extLst>
      <p:ext uri="{BB962C8B-B14F-4D97-AF65-F5344CB8AC3E}">
        <p14:creationId xmlns:p14="http://schemas.microsoft.com/office/powerpoint/2010/main" val="369328189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27050" y="625475"/>
            <a:ext cx="6302375" cy="3546475"/>
          </a:xfrm>
        </p:spPr>
      </p:sp>
      <p:sp>
        <p:nvSpPr>
          <p:cNvPr id="3" name="Notes Placeholder 2"/>
          <p:cNvSpPr>
            <a:spLocks noGrp="1"/>
          </p:cNvSpPr>
          <p:nvPr>
            <p:ph type="body" idx="1"/>
          </p:nvPr>
        </p:nvSpPr>
        <p:spPr/>
        <p:txBody>
          <a:bodyPr/>
          <a:lstStyle/>
          <a:p>
            <a:endParaRPr lang="en-US" dirty="0">
              <a:latin typeface="+mn-lt"/>
            </a:endParaRPr>
          </a:p>
        </p:txBody>
      </p:sp>
      <p:sp>
        <p:nvSpPr>
          <p:cNvPr id="4" name="Slide Number Placeholder 3"/>
          <p:cNvSpPr>
            <a:spLocks noGrp="1"/>
          </p:cNvSpPr>
          <p:nvPr>
            <p:ph type="sldNum" sz="quarter" idx="5"/>
          </p:nvPr>
        </p:nvSpPr>
        <p:spPr/>
        <p:txBody>
          <a:bodyPr/>
          <a:lstStyle/>
          <a:p>
            <a:fld id="{3B618A54-7B1E-4E34-AACC-C749CB55B029}" type="slidenum">
              <a:rPr lang="en-US" smtClean="0"/>
              <a:t>79</a:t>
            </a:fld>
            <a:endParaRPr lang="en-US"/>
          </a:p>
        </p:txBody>
      </p:sp>
    </p:spTree>
    <p:extLst>
      <p:ext uri="{BB962C8B-B14F-4D97-AF65-F5344CB8AC3E}">
        <p14:creationId xmlns:p14="http://schemas.microsoft.com/office/powerpoint/2010/main" val="33898679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Moving on to the</a:t>
            </a:r>
            <a:r>
              <a:rPr lang="en-US" baseline="0" dirty="0" smtClean="0"/>
              <a:t> compliances and accomplishments to our Division Commander’s guidance on Personnel. (Click)</a:t>
            </a:r>
          </a:p>
          <a:p>
            <a:endParaRPr lang="en-US" baseline="0" dirty="0" smtClean="0"/>
          </a:p>
          <a:p>
            <a:r>
              <a:rPr lang="en-PH" sz="1300" dirty="0">
                <a:latin typeface="Arial" panose="020B0604020202020204" pitchFamily="34" charset="0"/>
              </a:rPr>
              <a:t>Comparatively, personnel readiness decreased by 1% from 2</a:t>
            </a:r>
            <a:r>
              <a:rPr lang="en-PH" sz="1300" baseline="30000" dirty="0">
                <a:latin typeface="Arial" panose="020B0604020202020204" pitchFamily="34" charset="0"/>
              </a:rPr>
              <a:t>nd</a:t>
            </a:r>
            <a:r>
              <a:rPr lang="en-PH" sz="1300" dirty="0">
                <a:latin typeface="Arial" panose="020B0604020202020204" pitchFamily="34" charset="0"/>
              </a:rPr>
              <a:t> </a:t>
            </a:r>
            <a:r>
              <a:rPr lang="en-PH" sz="1300" dirty="0" err="1">
                <a:latin typeface="Arial" panose="020B0604020202020204" pitchFamily="34" charset="0"/>
              </a:rPr>
              <a:t>Qtr</a:t>
            </a:r>
            <a:r>
              <a:rPr lang="en-PH" sz="1300" dirty="0">
                <a:latin typeface="Arial" panose="020B0604020202020204" pitchFamily="34" charset="0"/>
              </a:rPr>
              <a:t> 2021 as compared to the present personnel readiness rating (82% to 81%) but this was compensated by increasing the Qualification Rating and programming personnel for schooling/specialization to gain Career Points, AFPOS/MOS Points and Specialization Points. (Click)</a:t>
            </a:r>
          </a:p>
          <a:p>
            <a:endParaRPr lang="en-PH" sz="1300" dirty="0">
              <a:latin typeface="Arial" panose="020B0604020202020204" pitchFamily="34" charset="0"/>
            </a:endParaRPr>
          </a:p>
          <a:p>
            <a:pPr defTabSz="966612"/>
            <a:r>
              <a:rPr lang="en-PH" sz="1300" dirty="0">
                <a:latin typeface="Arial" panose="020B0604020202020204" pitchFamily="34" charset="0"/>
              </a:rPr>
              <a:t>The 4% decrease in PSG Rating was due to the transfer of seven (7) personnel to other units (3 to </a:t>
            </a:r>
            <a:r>
              <a:rPr lang="en-PH" sz="1300" dirty="0" err="1">
                <a:latin typeface="Arial" panose="020B0604020202020204" pitchFamily="34" charset="0"/>
              </a:rPr>
              <a:t>TankBn</a:t>
            </a:r>
            <a:r>
              <a:rPr lang="en-PH" sz="1300" dirty="0">
                <a:latin typeface="Arial" panose="020B0604020202020204" pitchFamily="34" charset="0"/>
              </a:rPr>
              <a:t>, 2 to 6MechBn, 1 to 2CavCoy and 1 to ACDO).</a:t>
            </a:r>
            <a:r>
              <a:rPr lang="en-US" sz="1300" dirty="0"/>
              <a:t> (Click)</a:t>
            </a:r>
          </a:p>
          <a:p>
            <a:pPr defTabSz="966612"/>
            <a:endParaRPr lang="en-US" sz="1300" dirty="0"/>
          </a:p>
          <a:p>
            <a:pPr defTabSz="966612"/>
            <a:r>
              <a:rPr lang="en-PH" sz="1300" dirty="0">
                <a:latin typeface="Arial" panose="020B0604020202020204" pitchFamily="34" charset="0"/>
              </a:rPr>
              <a:t>The slight increase in Rank Rating and PS Rating, 24% to 25% and 56% to 57% respectively, was the result of the internal rationalization of the unit and reshuffling of designations within the company discussed during monthly JRRS Reviews.</a:t>
            </a:r>
            <a:r>
              <a:rPr lang="en-US" sz="1300" dirty="0"/>
              <a:t> (Click)</a:t>
            </a:r>
          </a:p>
        </p:txBody>
      </p:sp>
      <p:sp>
        <p:nvSpPr>
          <p:cNvPr id="4" name="Slide Number Placeholder 3"/>
          <p:cNvSpPr>
            <a:spLocks noGrp="1"/>
          </p:cNvSpPr>
          <p:nvPr>
            <p:ph type="sldNum" sz="quarter" idx="10"/>
          </p:nvPr>
        </p:nvSpPr>
        <p:spPr/>
        <p:txBody>
          <a:bodyPr/>
          <a:lstStyle/>
          <a:p>
            <a:fld id="{F5D4A4EF-97C9-43DB-AC3D-22CE7CD949D9}" type="slidenum">
              <a:rPr lang="en-US" smtClean="0"/>
              <a:t>8</a:t>
            </a:fld>
            <a:endParaRPr lang="en-US"/>
          </a:p>
        </p:txBody>
      </p:sp>
    </p:spTree>
    <p:extLst>
      <p:ext uri="{BB962C8B-B14F-4D97-AF65-F5344CB8AC3E}">
        <p14:creationId xmlns:p14="http://schemas.microsoft.com/office/powerpoint/2010/main" val="285541025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27050" y="625475"/>
            <a:ext cx="6302375" cy="3546475"/>
          </a:xfrm>
        </p:spPr>
      </p:sp>
      <p:sp>
        <p:nvSpPr>
          <p:cNvPr id="3" name="Notes Placeholder 2"/>
          <p:cNvSpPr>
            <a:spLocks noGrp="1"/>
          </p:cNvSpPr>
          <p:nvPr>
            <p:ph type="body" idx="1"/>
          </p:nvPr>
        </p:nvSpPr>
        <p:spPr/>
        <p:txBody>
          <a:bodyPr/>
          <a:lstStyle/>
          <a:p>
            <a:endParaRPr lang="en-US" dirty="0">
              <a:latin typeface="+mn-lt"/>
            </a:endParaRPr>
          </a:p>
        </p:txBody>
      </p:sp>
      <p:sp>
        <p:nvSpPr>
          <p:cNvPr id="4" name="Slide Number Placeholder 3"/>
          <p:cNvSpPr>
            <a:spLocks noGrp="1"/>
          </p:cNvSpPr>
          <p:nvPr>
            <p:ph type="sldNum" sz="quarter" idx="5"/>
          </p:nvPr>
        </p:nvSpPr>
        <p:spPr/>
        <p:txBody>
          <a:bodyPr/>
          <a:lstStyle/>
          <a:p>
            <a:fld id="{3B618A54-7B1E-4E34-AACC-C749CB55B029}" type="slidenum">
              <a:rPr lang="en-US" smtClean="0"/>
              <a:t>80</a:t>
            </a:fld>
            <a:endParaRPr lang="en-US"/>
          </a:p>
        </p:txBody>
      </p:sp>
    </p:spTree>
    <p:extLst>
      <p:ext uri="{BB962C8B-B14F-4D97-AF65-F5344CB8AC3E}">
        <p14:creationId xmlns:p14="http://schemas.microsoft.com/office/powerpoint/2010/main" val="1106683408"/>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27050" y="625475"/>
            <a:ext cx="6302375" cy="3546475"/>
          </a:xfrm>
        </p:spPr>
      </p:sp>
      <p:sp>
        <p:nvSpPr>
          <p:cNvPr id="3" name="Notes Placeholder 2"/>
          <p:cNvSpPr>
            <a:spLocks noGrp="1"/>
          </p:cNvSpPr>
          <p:nvPr>
            <p:ph type="body" idx="1"/>
          </p:nvPr>
        </p:nvSpPr>
        <p:spPr/>
        <p:txBody>
          <a:bodyPr/>
          <a:lstStyle/>
          <a:p>
            <a:endParaRPr lang="en-US" dirty="0">
              <a:latin typeface="+mn-lt"/>
            </a:endParaRPr>
          </a:p>
        </p:txBody>
      </p:sp>
      <p:sp>
        <p:nvSpPr>
          <p:cNvPr id="4" name="Slide Number Placeholder 3"/>
          <p:cNvSpPr>
            <a:spLocks noGrp="1"/>
          </p:cNvSpPr>
          <p:nvPr>
            <p:ph type="sldNum" sz="quarter" idx="5"/>
          </p:nvPr>
        </p:nvSpPr>
        <p:spPr/>
        <p:txBody>
          <a:bodyPr/>
          <a:lstStyle/>
          <a:p>
            <a:fld id="{3B618A54-7B1E-4E34-AACC-C749CB55B029}" type="slidenum">
              <a:rPr lang="en-US" smtClean="0"/>
              <a:t>81</a:t>
            </a:fld>
            <a:endParaRPr lang="en-US"/>
          </a:p>
        </p:txBody>
      </p:sp>
    </p:spTree>
    <p:extLst>
      <p:ext uri="{BB962C8B-B14F-4D97-AF65-F5344CB8AC3E}">
        <p14:creationId xmlns:p14="http://schemas.microsoft.com/office/powerpoint/2010/main" val="196413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27050" y="625475"/>
            <a:ext cx="6302375" cy="3546475"/>
          </a:xfrm>
        </p:spPr>
      </p:sp>
      <p:sp>
        <p:nvSpPr>
          <p:cNvPr id="3" name="Notes Placeholder 2"/>
          <p:cNvSpPr>
            <a:spLocks noGrp="1"/>
          </p:cNvSpPr>
          <p:nvPr>
            <p:ph type="body" idx="1"/>
          </p:nvPr>
        </p:nvSpPr>
        <p:spPr/>
        <p:txBody>
          <a:bodyPr/>
          <a:lstStyle/>
          <a:p>
            <a:endParaRPr lang="en-US" dirty="0">
              <a:latin typeface="+mn-lt"/>
            </a:endParaRPr>
          </a:p>
        </p:txBody>
      </p:sp>
      <p:sp>
        <p:nvSpPr>
          <p:cNvPr id="4" name="Slide Number Placeholder 3"/>
          <p:cNvSpPr>
            <a:spLocks noGrp="1"/>
          </p:cNvSpPr>
          <p:nvPr>
            <p:ph type="sldNum" sz="quarter" idx="5"/>
          </p:nvPr>
        </p:nvSpPr>
        <p:spPr/>
        <p:txBody>
          <a:bodyPr/>
          <a:lstStyle/>
          <a:p>
            <a:fld id="{3B618A54-7B1E-4E34-AACC-C749CB55B029}" type="slidenum">
              <a:rPr lang="en-US" smtClean="0"/>
              <a:t>82</a:t>
            </a:fld>
            <a:endParaRPr lang="en-US"/>
          </a:p>
        </p:txBody>
      </p:sp>
    </p:spTree>
    <p:extLst>
      <p:ext uri="{BB962C8B-B14F-4D97-AF65-F5344CB8AC3E}">
        <p14:creationId xmlns:p14="http://schemas.microsoft.com/office/powerpoint/2010/main" val="80898761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27050" y="625475"/>
            <a:ext cx="6302375" cy="3546475"/>
          </a:xfrm>
        </p:spPr>
      </p:sp>
      <p:sp>
        <p:nvSpPr>
          <p:cNvPr id="3" name="Notes Placeholder 2"/>
          <p:cNvSpPr>
            <a:spLocks noGrp="1"/>
          </p:cNvSpPr>
          <p:nvPr>
            <p:ph type="body" idx="1"/>
          </p:nvPr>
        </p:nvSpPr>
        <p:spPr/>
        <p:txBody>
          <a:bodyPr/>
          <a:lstStyle/>
          <a:p>
            <a:endParaRPr lang="en-US" dirty="0">
              <a:latin typeface="+mn-lt"/>
            </a:endParaRPr>
          </a:p>
        </p:txBody>
      </p:sp>
      <p:sp>
        <p:nvSpPr>
          <p:cNvPr id="4" name="Slide Number Placeholder 3"/>
          <p:cNvSpPr>
            <a:spLocks noGrp="1"/>
          </p:cNvSpPr>
          <p:nvPr>
            <p:ph type="sldNum" sz="quarter" idx="5"/>
          </p:nvPr>
        </p:nvSpPr>
        <p:spPr/>
        <p:txBody>
          <a:bodyPr/>
          <a:lstStyle/>
          <a:p>
            <a:fld id="{3B618A54-7B1E-4E34-AACC-C749CB55B029}" type="slidenum">
              <a:rPr lang="en-US" smtClean="0"/>
              <a:t>83</a:t>
            </a:fld>
            <a:endParaRPr lang="en-US"/>
          </a:p>
        </p:txBody>
      </p:sp>
    </p:spTree>
    <p:extLst>
      <p:ext uri="{BB962C8B-B14F-4D97-AF65-F5344CB8AC3E}">
        <p14:creationId xmlns:p14="http://schemas.microsoft.com/office/powerpoint/2010/main" val="278293819"/>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27050" y="625475"/>
            <a:ext cx="6302375" cy="3546475"/>
          </a:xfrm>
        </p:spPr>
      </p:sp>
      <p:sp>
        <p:nvSpPr>
          <p:cNvPr id="3" name="Notes Placeholder 2"/>
          <p:cNvSpPr>
            <a:spLocks noGrp="1"/>
          </p:cNvSpPr>
          <p:nvPr>
            <p:ph type="body" idx="1"/>
          </p:nvPr>
        </p:nvSpPr>
        <p:spPr/>
        <p:txBody>
          <a:bodyPr/>
          <a:lstStyle/>
          <a:p>
            <a:endParaRPr lang="en-US" dirty="0">
              <a:latin typeface="+mn-lt"/>
            </a:endParaRPr>
          </a:p>
        </p:txBody>
      </p:sp>
      <p:sp>
        <p:nvSpPr>
          <p:cNvPr id="4" name="Slide Number Placeholder 3"/>
          <p:cNvSpPr>
            <a:spLocks noGrp="1"/>
          </p:cNvSpPr>
          <p:nvPr>
            <p:ph type="sldNum" sz="quarter" idx="5"/>
          </p:nvPr>
        </p:nvSpPr>
        <p:spPr/>
        <p:txBody>
          <a:bodyPr/>
          <a:lstStyle/>
          <a:p>
            <a:fld id="{3B618A54-7B1E-4E34-AACC-C749CB55B029}" type="slidenum">
              <a:rPr lang="en-US" smtClean="0"/>
              <a:t>84</a:t>
            </a:fld>
            <a:endParaRPr lang="en-US"/>
          </a:p>
        </p:txBody>
      </p:sp>
    </p:spTree>
    <p:extLst>
      <p:ext uri="{BB962C8B-B14F-4D97-AF65-F5344CB8AC3E}">
        <p14:creationId xmlns:p14="http://schemas.microsoft.com/office/powerpoint/2010/main" val="81263876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27050" y="625475"/>
            <a:ext cx="6302375" cy="3546475"/>
          </a:xfrm>
        </p:spPr>
      </p:sp>
      <p:sp>
        <p:nvSpPr>
          <p:cNvPr id="3" name="Notes Placeholder 2"/>
          <p:cNvSpPr>
            <a:spLocks noGrp="1"/>
          </p:cNvSpPr>
          <p:nvPr>
            <p:ph type="body" idx="1"/>
          </p:nvPr>
        </p:nvSpPr>
        <p:spPr/>
        <p:txBody>
          <a:bodyPr/>
          <a:lstStyle/>
          <a:p>
            <a:endParaRPr lang="en-US" dirty="0">
              <a:latin typeface="+mn-lt"/>
            </a:endParaRPr>
          </a:p>
        </p:txBody>
      </p:sp>
      <p:sp>
        <p:nvSpPr>
          <p:cNvPr id="4" name="Slide Number Placeholder 3"/>
          <p:cNvSpPr>
            <a:spLocks noGrp="1"/>
          </p:cNvSpPr>
          <p:nvPr>
            <p:ph type="sldNum" sz="quarter" idx="5"/>
          </p:nvPr>
        </p:nvSpPr>
        <p:spPr/>
        <p:txBody>
          <a:bodyPr/>
          <a:lstStyle/>
          <a:p>
            <a:fld id="{3B618A54-7B1E-4E34-AACC-C749CB55B029}" type="slidenum">
              <a:rPr lang="en-US" smtClean="0"/>
              <a:t>85</a:t>
            </a:fld>
            <a:endParaRPr lang="en-US"/>
          </a:p>
        </p:txBody>
      </p:sp>
    </p:spTree>
    <p:extLst>
      <p:ext uri="{BB962C8B-B14F-4D97-AF65-F5344CB8AC3E}">
        <p14:creationId xmlns:p14="http://schemas.microsoft.com/office/powerpoint/2010/main" val="484979294"/>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27050" y="625475"/>
            <a:ext cx="6302375" cy="3546475"/>
          </a:xfrm>
        </p:spPr>
      </p:sp>
      <p:sp>
        <p:nvSpPr>
          <p:cNvPr id="3" name="Notes Placeholder 2"/>
          <p:cNvSpPr>
            <a:spLocks noGrp="1"/>
          </p:cNvSpPr>
          <p:nvPr>
            <p:ph type="body" idx="1"/>
          </p:nvPr>
        </p:nvSpPr>
        <p:spPr/>
        <p:txBody>
          <a:bodyPr/>
          <a:lstStyle/>
          <a:p>
            <a:endParaRPr lang="en-US" dirty="0">
              <a:latin typeface="+mn-lt"/>
            </a:endParaRPr>
          </a:p>
        </p:txBody>
      </p:sp>
      <p:sp>
        <p:nvSpPr>
          <p:cNvPr id="4" name="Slide Number Placeholder 3"/>
          <p:cNvSpPr>
            <a:spLocks noGrp="1"/>
          </p:cNvSpPr>
          <p:nvPr>
            <p:ph type="sldNum" sz="quarter" idx="5"/>
          </p:nvPr>
        </p:nvSpPr>
        <p:spPr/>
        <p:txBody>
          <a:bodyPr/>
          <a:lstStyle/>
          <a:p>
            <a:fld id="{3B618A54-7B1E-4E34-AACC-C749CB55B029}" type="slidenum">
              <a:rPr lang="en-US" smtClean="0"/>
              <a:t>86</a:t>
            </a:fld>
            <a:endParaRPr lang="en-US"/>
          </a:p>
        </p:txBody>
      </p:sp>
    </p:spTree>
    <p:extLst>
      <p:ext uri="{BB962C8B-B14F-4D97-AF65-F5344CB8AC3E}">
        <p14:creationId xmlns:p14="http://schemas.microsoft.com/office/powerpoint/2010/main" val="197831857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27050" y="625475"/>
            <a:ext cx="6302375" cy="3546475"/>
          </a:xfrm>
        </p:spPr>
      </p:sp>
      <p:sp>
        <p:nvSpPr>
          <p:cNvPr id="3" name="Notes Placeholder 2"/>
          <p:cNvSpPr>
            <a:spLocks noGrp="1"/>
          </p:cNvSpPr>
          <p:nvPr>
            <p:ph type="body" idx="1"/>
          </p:nvPr>
        </p:nvSpPr>
        <p:spPr/>
        <p:txBody>
          <a:bodyPr/>
          <a:lstStyle/>
          <a:p>
            <a:endParaRPr lang="en-US" dirty="0">
              <a:latin typeface="+mn-lt"/>
            </a:endParaRPr>
          </a:p>
        </p:txBody>
      </p:sp>
      <p:sp>
        <p:nvSpPr>
          <p:cNvPr id="4" name="Slide Number Placeholder 3"/>
          <p:cNvSpPr>
            <a:spLocks noGrp="1"/>
          </p:cNvSpPr>
          <p:nvPr>
            <p:ph type="sldNum" sz="quarter" idx="5"/>
          </p:nvPr>
        </p:nvSpPr>
        <p:spPr/>
        <p:txBody>
          <a:bodyPr/>
          <a:lstStyle/>
          <a:p>
            <a:fld id="{3B618A54-7B1E-4E34-AACC-C749CB55B029}" type="slidenum">
              <a:rPr lang="en-US" smtClean="0"/>
              <a:t>87</a:t>
            </a:fld>
            <a:endParaRPr lang="en-US"/>
          </a:p>
        </p:txBody>
      </p:sp>
    </p:spTree>
    <p:extLst>
      <p:ext uri="{BB962C8B-B14F-4D97-AF65-F5344CB8AC3E}">
        <p14:creationId xmlns:p14="http://schemas.microsoft.com/office/powerpoint/2010/main" val="908026380"/>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27050" y="625475"/>
            <a:ext cx="6302375" cy="3546475"/>
          </a:xfrm>
        </p:spPr>
      </p:sp>
      <p:sp>
        <p:nvSpPr>
          <p:cNvPr id="3" name="Notes Placeholder 2"/>
          <p:cNvSpPr>
            <a:spLocks noGrp="1"/>
          </p:cNvSpPr>
          <p:nvPr>
            <p:ph type="body" idx="1"/>
          </p:nvPr>
        </p:nvSpPr>
        <p:spPr/>
        <p:txBody>
          <a:bodyPr/>
          <a:lstStyle/>
          <a:p>
            <a:endParaRPr lang="en-US" dirty="0">
              <a:latin typeface="+mn-lt"/>
            </a:endParaRPr>
          </a:p>
        </p:txBody>
      </p:sp>
      <p:sp>
        <p:nvSpPr>
          <p:cNvPr id="4" name="Slide Number Placeholder 3"/>
          <p:cNvSpPr>
            <a:spLocks noGrp="1"/>
          </p:cNvSpPr>
          <p:nvPr>
            <p:ph type="sldNum" sz="quarter" idx="5"/>
          </p:nvPr>
        </p:nvSpPr>
        <p:spPr/>
        <p:txBody>
          <a:bodyPr/>
          <a:lstStyle/>
          <a:p>
            <a:fld id="{3B618A54-7B1E-4E34-AACC-C749CB55B029}" type="slidenum">
              <a:rPr lang="en-US" smtClean="0"/>
              <a:t>88</a:t>
            </a:fld>
            <a:endParaRPr lang="en-US"/>
          </a:p>
        </p:txBody>
      </p:sp>
    </p:spTree>
    <p:extLst>
      <p:ext uri="{BB962C8B-B14F-4D97-AF65-F5344CB8AC3E}">
        <p14:creationId xmlns:p14="http://schemas.microsoft.com/office/powerpoint/2010/main" val="744267903"/>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27050" y="625475"/>
            <a:ext cx="6302375" cy="3546475"/>
          </a:xfrm>
        </p:spPr>
      </p:sp>
      <p:sp>
        <p:nvSpPr>
          <p:cNvPr id="3" name="Notes Placeholder 2"/>
          <p:cNvSpPr>
            <a:spLocks noGrp="1"/>
          </p:cNvSpPr>
          <p:nvPr>
            <p:ph type="body" idx="1"/>
          </p:nvPr>
        </p:nvSpPr>
        <p:spPr/>
        <p:txBody>
          <a:bodyPr/>
          <a:lstStyle/>
          <a:p>
            <a:endParaRPr lang="en-US" dirty="0">
              <a:latin typeface="+mn-lt"/>
            </a:endParaRPr>
          </a:p>
        </p:txBody>
      </p:sp>
      <p:sp>
        <p:nvSpPr>
          <p:cNvPr id="4" name="Slide Number Placeholder 3"/>
          <p:cNvSpPr>
            <a:spLocks noGrp="1"/>
          </p:cNvSpPr>
          <p:nvPr>
            <p:ph type="sldNum" sz="quarter" idx="5"/>
          </p:nvPr>
        </p:nvSpPr>
        <p:spPr/>
        <p:txBody>
          <a:bodyPr/>
          <a:lstStyle/>
          <a:p>
            <a:fld id="{3B618A54-7B1E-4E34-AACC-C749CB55B029}" type="slidenum">
              <a:rPr lang="en-US" smtClean="0"/>
              <a:t>89</a:t>
            </a:fld>
            <a:endParaRPr lang="en-US"/>
          </a:p>
        </p:txBody>
      </p:sp>
    </p:spTree>
    <p:extLst>
      <p:ext uri="{BB962C8B-B14F-4D97-AF65-F5344CB8AC3E}">
        <p14:creationId xmlns:p14="http://schemas.microsoft.com/office/powerpoint/2010/main" val="8133635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Moving on to the</a:t>
            </a:r>
            <a:r>
              <a:rPr lang="en-US" baseline="0" dirty="0" smtClean="0"/>
              <a:t> compliances and accomplishments to our Division Commander’s guidance on Personnel. (Click)</a:t>
            </a:r>
          </a:p>
          <a:p>
            <a:endParaRPr lang="en-US" baseline="0" dirty="0" smtClean="0"/>
          </a:p>
          <a:p>
            <a:r>
              <a:rPr lang="en-PH" sz="1300" dirty="0">
                <a:latin typeface="Arial" panose="020B0604020202020204" pitchFamily="34" charset="0"/>
              </a:rPr>
              <a:t>Comparatively, personnel readiness decreased by 1% from 2</a:t>
            </a:r>
            <a:r>
              <a:rPr lang="en-PH" sz="1300" baseline="30000" dirty="0">
                <a:latin typeface="Arial" panose="020B0604020202020204" pitchFamily="34" charset="0"/>
              </a:rPr>
              <a:t>nd</a:t>
            </a:r>
            <a:r>
              <a:rPr lang="en-PH" sz="1300" dirty="0">
                <a:latin typeface="Arial" panose="020B0604020202020204" pitchFamily="34" charset="0"/>
              </a:rPr>
              <a:t> </a:t>
            </a:r>
            <a:r>
              <a:rPr lang="en-PH" sz="1300" dirty="0" err="1">
                <a:latin typeface="Arial" panose="020B0604020202020204" pitchFamily="34" charset="0"/>
              </a:rPr>
              <a:t>Qtr</a:t>
            </a:r>
            <a:r>
              <a:rPr lang="en-PH" sz="1300" dirty="0">
                <a:latin typeface="Arial" panose="020B0604020202020204" pitchFamily="34" charset="0"/>
              </a:rPr>
              <a:t> 2021 as compared to the present personnel readiness rating (82% to 81%) but this was compensated by increasing the Qualification Rating and programming personnel for schooling/specialization to gain Career Points, AFPOS/MOS Points and Specialization Points. (Click)</a:t>
            </a:r>
          </a:p>
          <a:p>
            <a:endParaRPr lang="en-PH" sz="1300" dirty="0">
              <a:latin typeface="Arial" panose="020B0604020202020204" pitchFamily="34" charset="0"/>
            </a:endParaRPr>
          </a:p>
          <a:p>
            <a:pPr defTabSz="966612"/>
            <a:r>
              <a:rPr lang="en-PH" sz="1300" dirty="0">
                <a:latin typeface="Arial" panose="020B0604020202020204" pitchFamily="34" charset="0"/>
              </a:rPr>
              <a:t>The 4% decrease in PSG Rating was due to the transfer of seven (7) personnel to other units (3 to </a:t>
            </a:r>
            <a:r>
              <a:rPr lang="en-PH" sz="1300" dirty="0" err="1">
                <a:latin typeface="Arial" panose="020B0604020202020204" pitchFamily="34" charset="0"/>
              </a:rPr>
              <a:t>TankBn</a:t>
            </a:r>
            <a:r>
              <a:rPr lang="en-PH" sz="1300" dirty="0">
                <a:latin typeface="Arial" panose="020B0604020202020204" pitchFamily="34" charset="0"/>
              </a:rPr>
              <a:t>, 2 to 6MechBn, 1 to 2CavCoy and 1 to ACDO).</a:t>
            </a:r>
            <a:r>
              <a:rPr lang="en-US" sz="1300" dirty="0"/>
              <a:t> (Click)</a:t>
            </a:r>
          </a:p>
          <a:p>
            <a:pPr defTabSz="966612"/>
            <a:endParaRPr lang="en-US" sz="1300" dirty="0"/>
          </a:p>
          <a:p>
            <a:pPr defTabSz="966612"/>
            <a:r>
              <a:rPr lang="en-PH" sz="1300" dirty="0">
                <a:latin typeface="Arial" panose="020B0604020202020204" pitchFamily="34" charset="0"/>
              </a:rPr>
              <a:t>The slight increase in Rank Rating and PS Rating, 24% to 25% and 56% to 57% respectively, was the result of the internal rationalization of the unit and reshuffling of designations within the company discussed during monthly JRRS Reviews.</a:t>
            </a:r>
            <a:r>
              <a:rPr lang="en-US" sz="1300" dirty="0"/>
              <a:t> (Click)</a:t>
            </a:r>
          </a:p>
        </p:txBody>
      </p:sp>
      <p:sp>
        <p:nvSpPr>
          <p:cNvPr id="4" name="Slide Number Placeholder 3"/>
          <p:cNvSpPr>
            <a:spLocks noGrp="1"/>
          </p:cNvSpPr>
          <p:nvPr>
            <p:ph type="sldNum" sz="quarter" idx="10"/>
          </p:nvPr>
        </p:nvSpPr>
        <p:spPr/>
        <p:txBody>
          <a:bodyPr/>
          <a:lstStyle/>
          <a:p>
            <a:fld id="{F5D4A4EF-97C9-43DB-AC3D-22CE7CD949D9}" type="slidenum">
              <a:rPr lang="en-US" smtClean="0"/>
              <a:t>9</a:t>
            </a:fld>
            <a:endParaRPr lang="en-US"/>
          </a:p>
        </p:txBody>
      </p:sp>
    </p:spTree>
    <p:extLst>
      <p:ext uri="{BB962C8B-B14F-4D97-AF65-F5344CB8AC3E}">
        <p14:creationId xmlns:p14="http://schemas.microsoft.com/office/powerpoint/2010/main" val="1077236568"/>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27050" y="625475"/>
            <a:ext cx="6302375" cy="3546475"/>
          </a:xfrm>
        </p:spPr>
      </p:sp>
      <p:sp>
        <p:nvSpPr>
          <p:cNvPr id="3" name="Notes Placeholder 2"/>
          <p:cNvSpPr>
            <a:spLocks noGrp="1"/>
          </p:cNvSpPr>
          <p:nvPr>
            <p:ph type="body" idx="1"/>
          </p:nvPr>
        </p:nvSpPr>
        <p:spPr/>
        <p:txBody>
          <a:bodyPr/>
          <a:lstStyle/>
          <a:p>
            <a:endParaRPr lang="en-US" dirty="0">
              <a:latin typeface="+mn-lt"/>
            </a:endParaRPr>
          </a:p>
        </p:txBody>
      </p:sp>
      <p:sp>
        <p:nvSpPr>
          <p:cNvPr id="4" name="Slide Number Placeholder 3"/>
          <p:cNvSpPr>
            <a:spLocks noGrp="1"/>
          </p:cNvSpPr>
          <p:nvPr>
            <p:ph type="sldNum" sz="quarter" idx="5"/>
          </p:nvPr>
        </p:nvSpPr>
        <p:spPr/>
        <p:txBody>
          <a:bodyPr/>
          <a:lstStyle/>
          <a:p>
            <a:fld id="{3B618A54-7B1E-4E34-AACC-C749CB55B029}" type="slidenum">
              <a:rPr lang="en-US" smtClean="0"/>
              <a:t>90</a:t>
            </a:fld>
            <a:endParaRPr lang="en-US"/>
          </a:p>
        </p:txBody>
      </p:sp>
    </p:spTree>
    <p:extLst>
      <p:ext uri="{BB962C8B-B14F-4D97-AF65-F5344CB8AC3E}">
        <p14:creationId xmlns:p14="http://schemas.microsoft.com/office/powerpoint/2010/main" val="468784439"/>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27050" y="625475"/>
            <a:ext cx="6302375" cy="3546475"/>
          </a:xfrm>
        </p:spPr>
      </p:sp>
      <p:sp>
        <p:nvSpPr>
          <p:cNvPr id="3" name="Notes Placeholder 2"/>
          <p:cNvSpPr>
            <a:spLocks noGrp="1"/>
          </p:cNvSpPr>
          <p:nvPr>
            <p:ph type="body" idx="1"/>
          </p:nvPr>
        </p:nvSpPr>
        <p:spPr/>
        <p:txBody>
          <a:bodyPr/>
          <a:lstStyle/>
          <a:p>
            <a:r>
              <a:rPr lang="en-US" dirty="0" smtClean="0">
                <a:latin typeface="+mn-lt"/>
              </a:rPr>
              <a:t>On the unit’s capability development program,</a:t>
            </a:r>
            <a:r>
              <a:rPr lang="en-US" baseline="0" dirty="0" smtClean="0">
                <a:latin typeface="+mn-lt"/>
              </a:rPr>
              <a:t> various funded activities of the unit that are aligned with the unit’s armor training and capability enhancement program are categorized into three key aspects depending on its impact in the capability development namely: armor capability enhancement, interoperability development and improvement of combat responsiveness. The unit aims to complete all of the training needs for this year to achieve 100% training readiness while continuously improving the unit’s equipment readiness in support to the overall capability enhancement effort. (Click)</a:t>
            </a:r>
            <a:endParaRPr lang="en-US" dirty="0">
              <a:latin typeface="+mn-lt"/>
            </a:endParaRPr>
          </a:p>
        </p:txBody>
      </p:sp>
      <p:sp>
        <p:nvSpPr>
          <p:cNvPr id="4" name="Slide Number Placeholder 3"/>
          <p:cNvSpPr>
            <a:spLocks noGrp="1"/>
          </p:cNvSpPr>
          <p:nvPr>
            <p:ph type="sldNum" sz="quarter" idx="5"/>
          </p:nvPr>
        </p:nvSpPr>
        <p:spPr/>
        <p:txBody>
          <a:bodyPr/>
          <a:lstStyle/>
          <a:p>
            <a:fld id="{3B618A54-7B1E-4E34-AACC-C749CB55B029}" type="slidenum">
              <a:rPr lang="en-US" smtClean="0"/>
              <a:t>91</a:t>
            </a:fld>
            <a:endParaRPr lang="en-US"/>
          </a:p>
        </p:txBody>
      </p:sp>
    </p:spTree>
    <p:extLst>
      <p:ext uri="{BB962C8B-B14F-4D97-AF65-F5344CB8AC3E}">
        <p14:creationId xmlns:p14="http://schemas.microsoft.com/office/powerpoint/2010/main" val="322624805"/>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Moving</a:t>
            </a:r>
            <a:r>
              <a:rPr lang="en-US" baseline="0" dirty="0" smtClean="0"/>
              <a:t> on to the compliances and accomplishments to Chief of Staff, AFP’s guidance the next six slides shows the unit’s modest efforts to fulfill the guidance and orders applicable to the company as one of the maneuver forces of Armor Division and 3ID, PA. On the aspect of security and stability, t</a:t>
            </a:r>
            <a:r>
              <a:rPr lang="en-US" dirty="0" smtClean="0">
                <a:latin typeface=" Arial"/>
              </a:rPr>
              <a:t>he unit continuously engages and collaborates with other local security forces such as PNP to help in the overall peace and order campaigns in the local areas. (Click)</a:t>
            </a:r>
            <a:endParaRPr lang="en-US" dirty="0"/>
          </a:p>
        </p:txBody>
      </p:sp>
      <p:sp>
        <p:nvSpPr>
          <p:cNvPr id="4" name="Slide Number Placeholder 3"/>
          <p:cNvSpPr>
            <a:spLocks noGrp="1"/>
          </p:cNvSpPr>
          <p:nvPr>
            <p:ph type="sldNum" sz="quarter" idx="10"/>
          </p:nvPr>
        </p:nvSpPr>
        <p:spPr/>
        <p:txBody>
          <a:bodyPr/>
          <a:lstStyle/>
          <a:p>
            <a:fld id="{F5D4A4EF-97C9-43DB-AC3D-22CE7CD949D9}" type="slidenum">
              <a:rPr lang="en-US" smtClean="0"/>
              <a:t>92</a:t>
            </a:fld>
            <a:endParaRPr lang="en-US"/>
          </a:p>
        </p:txBody>
      </p:sp>
    </p:spTree>
    <p:extLst>
      <p:ext uri="{BB962C8B-B14F-4D97-AF65-F5344CB8AC3E}">
        <p14:creationId xmlns:p14="http://schemas.microsoft.com/office/powerpoint/2010/main" val="1482730626"/>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 materiel upgrade focusing on the game-changer</a:t>
            </a:r>
            <a:r>
              <a:rPr lang="en-US" baseline="0" dirty="0" smtClean="0"/>
              <a:t> capabilities, </a:t>
            </a:r>
            <a:r>
              <a:rPr lang="en-US" dirty="0" smtClean="0">
                <a:latin typeface=" Arial"/>
              </a:rPr>
              <a:t>the unit’s modest efforts in enhancing its capabilities and steadily increasing its equipment readiness, a number of the procured equipment can be considered as game-changer capabilities</a:t>
            </a:r>
            <a:r>
              <a:rPr lang="en-US" baseline="0" dirty="0" smtClean="0">
                <a:latin typeface=" Arial"/>
              </a:rPr>
              <a:t> such as the upgrade brake module system, drone and additional GPS devices. (Click)</a:t>
            </a:r>
            <a:endParaRPr lang="en-US" dirty="0"/>
          </a:p>
        </p:txBody>
      </p:sp>
      <p:sp>
        <p:nvSpPr>
          <p:cNvPr id="4" name="Slide Number Placeholder 3"/>
          <p:cNvSpPr>
            <a:spLocks noGrp="1"/>
          </p:cNvSpPr>
          <p:nvPr>
            <p:ph type="sldNum" sz="quarter" idx="10"/>
          </p:nvPr>
        </p:nvSpPr>
        <p:spPr/>
        <p:txBody>
          <a:bodyPr/>
          <a:lstStyle/>
          <a:p>
            <a:fld id="{F5D4A4EF-97C9-43DB-AC3D-22CE7CD949D9}" type="slidenum">
              <a:rPr lang="en-US" smtClean="0"/>
              <a:t>93</a:t>
            </a:fld>
            <a:endParaRPr lang="en-US"/>
          </a:p>
        </p:txBody>
      </p:sp>
    </p:spTree>
    <p:extLst>
      <p:ext uri="{BB962C8B-B14F-4D97-AF65-F5344CB8AC3E}">
        <p14:creationId xmlns:p14="http://schemas.microsoft.com/office/powerpoint/2010/main" val="2667075298"/>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 the formulation</a:t>
            </a:r>
            <a:r>
              <a:rPr lang="en-US" baseline="0" dirty="0" smtClean="0"/>
              <a:t> of measures, targets and initiatives aimed at achieving the “Ease of Doing Business”, </a:t>
            </a:r>
            <a:r>
              <a:rPr lang="en-US" dirty="0" smtClean="0">
                <a:latin typeface=" Arial"/>
              </a:rPr>
              <a:t>unit’s internal systems and processes such as PMCS, personnel administration and resource management have been enhanced and streamlined by capitalizing on available technologies. (Click)</a:t>
            </a:r>
            <a:endParaRPr lang="en-US" dirty="0"/>
          </a:p>
        </p:txBody>
      </p:sp>
      <p:sp>
        <p:nvSpPr>
          <p:cNvPr id="4" name="Slide Number Placeholder 3"/>
          <p:cNvSpPr>
            <a:spLocks noGrp="1"/>
          </p:cNvSpPr>
          <p:nvPr>
            <p:ph type="sldNum" sz="quarter" idx="10"/>
          </p:nvPr>
        </p:nvSpPr>
        <p:spPr/>
        <p:txBody>
          <a:bodyPr/>
          <a:lstStyle/>
          <a:p>
            <a:fld id="{F5D4A4EF-97C9-43DB-AC3D-22CE7CD949D9}" type="slidenum">
              <a:rPr lang="en-US" smtClean="0"/>
              <a:t>94</a:t>
            </a:fld>
            <a:endParaRPr lang="en-US"/>
          </a:p>
        </p:txBody>
      </p:sp>
    </p:spTree>
    <p:extLst>
      <p:ext uri="{BB962C8B-B14F-4D97-AF65-F5344CB8AC3E}">
        <p14:creationId xmlns:p14="http://schemas.microsoft.com/office/powerpoint/2010/main" val="2413563482"/>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 building HADR capabilities, </a:t>
            </a:r>
            <a:r>
              <a:rPr lang="en-US" dirty="0" smtClean="0">
                <a:latin typeface=" Arial"/>
              </a:rPr>
              <a:t>the unit continuously</a:t>
            </a:r>
            <a:r>
              <a:rPr lang="en-US" baseline="0" dirty="0" smtClean="0">
                <a:latin typeface=" Arial"/>
              </a:rPr>
              <a:t> </a:t>
            </a:r>
            <a:r>
              <a:rPr lang="en-US" dirty="0" smtClean="0">
                <a:latin typeface=" Arial"/>
              </a:rPr>
              <a:t>enhances and builds its HADR capabilities through trainings and seminars such as HADR, BMAT and TC3 and through equipment preparedness. (Click)</a:t>
            </a:r>
            <a:endParaRPr lang="en-US" dirty="0"/>
          </a:p>
        </p:txBody>
      </p:sp>
      <p:sp>
        <p:nvSpPr>
          <p:cNvPr id="4" name="Slide Number Placeholder 3"/>
          <p:cNvSpPr>
            <a:spLocks noGrp="1"/>
          </p:cNvSpPr>
          <p:nvPr>
            <p:ph type="sldNum" sz="quarter" idx="10"/>
          </p:nvPr>
        </p:nvSpPr>
        <p:spPr/>
        <p:txBody>
          <a:bodyPr/>
          <a:lstStyle/>
          <a:p>
            <a:fld id="{F5D4A4EF-97C9-43DB-AC3D-22CE7CD949D9}" type="slidenum">
              <a:rPr lang="en-US" smtClean="0"/>
              <a:t>95</a:t>
            </a:fld>
            <a:endParaRPr lang="en-US"/>
          </a:p>
        </p:txBody>
      </p:sp>
    </p:spTree>
    <p:extLst>
      <p:ext uri="{BB962C8B-B14F-4D97-AF65-F5344CB8AC3E}">
        <p14:creationId xmlns:p14="http://schemas.microsoft.com/office/powerpoint/2010/main" val="2254068561"/>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 personnel development and well-being, </a:t>
            </a:r>
            <a:r>
              <a:rPr lang="en-US" dirty="0" smtClean="0">
                <a:latin typeface=" Arial"/>
              </a:rPr>
              <a:t>unit’s leadership regularly conducts developmental counseling to all personnel to ensure they are all in the right paths of their military careers. On fitness, it is a company policy to submit weekly PRT Forms with attached screenshot of </a:t>
            </a:r>
            <a:r>
              <a:rPr lang="en-US" dirty="0" err="1" smtClean="0">
                <a:latin typeface=" Arial"/>
              </a:rPr>
              <a:t>Roadrun</a:t>
            </a:r>
            <a:r>
              <a:rPr lang="en-US" dirty="0" smtClean="0">
                <a:latin typeface=" Arial"/>
              </a:rPr>
              <a:t> tracking apps.</a:t>
            </a:r>
            <a:r>
              <a:rPr lang="en-US" baseline="0" dirty="0" smtClean="0">
                <a:latin typeface=" Arial"/>
              </a:rPr>
              <a:t> (Click</a:t>
            </a:r>
            <a:r>
              <a:rPr lang="en-US" dirty="0" smtClean="0">
                <a:latin typeface=" Arial"/>
              </a:rPr>
              <a:t>)</a:t>
            </a:r>
            <a:endParaRPr lang="en-US" dirty="0"/>
          </a:p>
        </p:txBody>
      </p:sp>
      <p:sp>
        <p:nvSpPr>
          <p:cNvPr id="4" name="Slide Number Placeholder 3"/>
          <p:cNvSpPr>
            <a:spLocks noGrp="1"/>
          </p:cNvSpPr>
          <p:nvPr>
            <p:ph type="sldNum" sz="quarter" idx="10"/>
          </p:nvPr>
        </p:nvSpPr>
        <p:spPr/>
        <p:txBody>
          <a:bodyPr/>
          <a:lstStyle/>
          <a:p>
            <a:fld id="{F5D4A4EF-97C9-43DB-AC3D-22CE7CD949D9}" type="slidenum">
              <a:rPr lang="en-US" smtClean="0"/>
              <a:t>96</a:t>
            </a:fld>
            <a:endParaRPr lang="en-US"/>
          </a:p>
        </p:txBody>
      </p:sp>
    </p:spTree>
    <p:extLst>
      <p:ext uri="{BB962C8B-B14F-4D97-AF65-F5344CB8AC3E}">
        <p14:creationId xmlns:p14="http://schemas.microsoft.com/office/powerpoint/2010/main" val="4253986089"/>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a:t>
            </a:r>
            <a:r>
              <a:rPr lang="en-PH" dirty="0" smtClean="0">
                <a:latin typeface="Arial" panose="020B0604020202020204" pitchFamily="34" charset="0"/>
                <a:cs typeface="Arial" panose="020B0604020202020204" pitchFamily="34" charset="0"/>
              </a:rPr>
              <a:t>continue engage with</a:t>
            </a:r>
            <a:r>
              <a:rPr lang="en-PH" baseline="0" dirty="0" smtClean="0">
                <a:latin typeface="Arial" panose="020B0604020202020204" pitchFamily="34" charset="0"/>
                <a:cs typeface="Arial" panose="020B0604020202020204" pitchFamily="34" charset="0"/>
              </a:rPr>
              <a:t> </a:t>
            </a:r>
            <a:r>
              <a:rPr lang="en-PH" dirty="0" smtClean="0">
                <a:latin typeface="Arial" panose="020B0604020202020204" pitchFamily="34" charset="0"/>
                <a:cs typeface="Arial" panose="020B0604020202020204" pitchFamily="34" charset="0"/>
              </a:rPr>
              <a:t>and strengthen partnerships with all relevant stakeholders,</a:t>
            </a:r>
            <a:r>
              <a:rPr lang="en-PH" baseline="0" dirty="0" smtClean="0">
                <a:latin typeface="Arial" panose="020B0604020202020204" pitchFamily="34" charset="0"/>
                <a:cs typeface="Arial" panose="020B0604020202020204" pitchFamily="34" charset="0"/>
              </a:rPr>
              <a:t> t</a:t>
            </a:r>
            <a:r>
              <a:rPr lang="en-US" dirty="0" smtClean="0">
                <a:latin typeface=" Arial"/>
              </a:rPr>
              <a:t>he unit maintains its efforts in intensifying its stakeholders’ engagements and socio-civic activities through the unit’s Stakeholder</a:t>
            </a:r>
            <a:r>
              <a:rPr lang="en-US" baseline="0" dirty="0" smtClean="0">
                <a:latin typeface=" Arial"/>
              </a:rPr>
              <a:t> Engagement Program </a:t>
            </a:r>
            <a:r>
              <a:rPr lang="en-US" dirty="0" smtClean="0">
                <a:latin typeface=" Arial"/>
              </a:rPr>
              <a:t>in order to help sustain the peace, ensure security and maintain public order. (Click)</a:t>
            </a:r>
            <a:endParaRPr lang="en-US" dirty="0"/>
          </a:p>
        </p:txBody>
      </p:sp>
      <p:sp>
        <p:nvSpPr>
          <p:cNvPr id="4" name="Slide Number Placeholder 3"/>
          <p:cNvSpPr>
            <a:spLocks noGrp="1"/>
          </p:cNvSpPr>
          <p:nvPr>
            <p:ph type="sldNum" sz="quarter" idx="10"/>
          </p:nvPr>
        </p:nvSpPr>
        <p:spPr/>
        <p:txBody>
          <a:bodyPr/>
          <a:lstStyle/>
          <a:p>
            <a:fld id="{F5D4A4EF-97C9-43DB-AC3D-22CE7CD949D9}" type="slidenum">
              <a:rPr lang="en-US" smtClean="0"/>
              <a:t>97</a:t>
            </a:fld>
            <a:endParaRPr lang="en-US"/>
          </a:p>
        </p:txBody>
      </p:sp>
    </p:spTree>
    <p:extLst>
      <p:ext uri="{BB962C8B-B14F-4D97-AF65-F5344CB8AC3E}">
        <p14:creationId xmlns:p14="http://schemas.microsoft.com/office/powerpoint/2010/main" val="308433187"/>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next 3 slides</a:t>
            </a:r>
            <a:r>
              <a:rPr lang="en-US" baseline="0" dirty="0" smtClean="0"/>
              <a:t> will be on the unit’s modest accomplishments, firstly on operations. There has been a s</a:t>
            </a:r>
            <a:r>
              <a:rPr lang="en-US" sz="1300" dirty="0">
                <a:latin typeface=" Arial"/>
              </a:rPr>
              <a:t>ignificant increase in the number of major tactical operations while maintaining the unit’s zero-accident and low malfunction index record from 1</a:t>
            </a:r>
            <a:r>
              <a:rPr lang="en-US" sz="1300" baseline="30000" dirty="0">
                <a:latin typeface=" Arial"/>
              </a:rPr>
              <a:t>st</a:t>
            </a:r>
            <a:r>
              <a:rPr lang="en-US" sz="1300" dirty="0">
                <a:latin typeface=" Arial"/>
              </a:rPr>
              <a:t> </a:t>
            </a:r>
            <a:r>
              <a:rPr lang="en-US" sz="1300" dirty="0" err="1">
                <a:latin typeface=" Arial"/>
              </a:rPr>
              <a:t>sem</a:t>
            </a:r>
            <a:r>
              <a:rPr lang="en-US" sz="1300" dirty="0">
                <a:latin typeface=" Arial"/>
              </a:rPr>
              <a:t> 2021, 2</a:t>
            </a:r>
            <a:r>
              <a:rPr lang="en-US" sz="1300" baseline="30000" dirty="0">
                <a:latin typeface=" Arial"/>
              </a:rPr>
              <a:t>nd</a:t>
            </a:r>
            <a:r>
              <a:rPr lang="en-US" sz="1300" dirty="0">
                <a:latin typeface=" Arial"/>
              </a:rPr>
              <a:t> </a:t>
            </a:r>
            <a:r>
              <a:rPr lang="en-US" sz="1300" dirty="0" err="1">
                <a:latin typeface=" Arial"/>
              </a:rPr>
              <a:t>sem</a:t>
            </a:r>
            <a:r>
              <a:rPr lang="en-US" sz="1300" dirty="0">
                <a:latin typeface=" Arial"/>
              </a:rPr>
              <a:t> 2021 and 1</a:t>
            </a:r>
            <a:r>
              <a:rPr lang="en-US" sz="1300" baseline="30000" dirty="0">
                <a:latin typeface=" Arial"/>
              </a:rPr>
              <a:t>st</a:t>
            </a:r>
            <a:r>
              <a:rPr lang="en-US" sz="1300" dirty="0">
                <a:latin typeface=" Arial"/>
              </a:rPr>
              <a:t> </a:t>
            </a:r>
            <a:r>
              <a:rPr lang="en-US" sz="1300" dirty="0" err="1">
                <a:latin typeface=" Arial"/>
              </a:rPr>
              <a:t>sem</a:t>
            </a:r>
            <a:r>
              <a:rPr lang="en-US" sz="1300" dirty="0">
                <a:latin typeface=" Arial"/>
              </a:rPr>
              <a:t> 2022. (Click)</a:t>
            </a:r>
            <a:endParaRPr lang="en-US" dirty="0"/>
          </a:p>
        </p:txBody>
      </p:sp>
      <p:sp>
        <p:nvSpPr>
          <p:cNvPr id="4" name="Slide Number Placeholder 3"/>
          <p:cNvSpPr>
            <a:spLocks noGrp="1"/>
          </p:cNvSpPr>
          <p:nvPr>
            <p:ph type="sldNum" sz="quarter" idx="10"/>
          </p:nvPr>
        </p:nvSpPr>
        <p:spPr/>
        <p:txBody>
          <a:bodyPr/>
          <a:lstStyle/>
          <a:p>
            <a:fld id="{F5D4A4EF-97C9-43DB-AC3D-22CE7CD949D9}" type="slidenum">
              <a:rPr lang="en-US" smtClean="0"/>
              <a:t>98</a:t>
            </a:fld>
            <a:endParaRPr lang="en-US"/>
          </a:p>
        </p:txBody>
      </p:sp>
    </p:spTree>
    <p:extLst>
      <p:ext uri="{BB962C8B-B14F-4D97-AF65-F5344CB8AC3E}">
        <p14:creationId xmlns:p14="http://schemas.microsoft.com/office/powerpoint/2010/main" val="614582090"/>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a:t>
            </a:r>
            <a:r>
              <a:rPr lang="en-US" baseline="0" dirty="0" smtClean="0"/>
              <a:t>n the capability, last May 2022 the unit has finally completed the 100% installation of the upgraded brake module systems of all 12 AVs of the unit which boosted the confidence of AV crews in driving their respective armored vehicles. (Click)</a:t>
            </a:r>
            <a:endParaRPr lang="en-US" dirty="0"/>
          </a:p>
        </p:txBody>
      </p:sp>
      <p:sp>
        <p:nvSpPr>
          <p:cNvPr id="4" name="Slide Number Placeholder 3"/>
          <p:cNvSpPr>
            <a:spLocks noGrp="1"/>
          </p:cNvSpPr>
          <p:nvPr>
            <p:ph type="sldNum" sz="quarter" idx="10"/>
          </p:nvPr>
        </p:nvSpPr>
        <p:spPr/>
        <p:txBody>
          <a:bodyPr/>
          <a:lstStyle/>
          <a:p>
            <a:fld id="{F5D4A4EF-97C9-43DB-AC3D-22CE7CD949D9}" type="slidenum">
              <a:rPr lang="en-US" smtClean="0"/>
              <a:t>99</a:t>
            </a:fld>
            <a:endParaRPr lang="en-US"/>
          </a:p>
        </p:txBody>
      </p:sp>
    </p:spTree>
    <p:extLst>
      <p:ext uri="{BB962C8B-B14F-4D97-AF65-F5344CB8AC3E}">
        <p14:creationId xmlns:p14="http://schemas.microsoft.com/office/powerpoint/2010/main" val="22738895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PH"/>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PH"/>
          </a:p>
        </p:txBody>
      </p:sp>
      <p:sp>
        <p:nvSpPr>
          <p:cNvPr id="4" name="Date Placeholder 3"/>
          <p:cNvSpPr>
            <a:spLocks noGrp="1"/>
          </p:cNvSpPr>
          <p:nvPr>
            <p:ph type="dt" sz="half" idx="10"/>
          </p:nvPr>
        </p:nvSpPr>
        <p:spPr/>
        <p:txBody>
          <a:bodyPr/>
          <a:lstStyle/>
          <a:p>
            <a:fld id="{23DF4688-E3A7-4290-A74C-C7AA9F2FB5B5}" type="datetime1">
              <a:rPr lang="en-PH" smtClean="0"/>
              <a:t>05/12/2022</a:t>
            </a:fld>
            <a:endParaRPr lang="en-PH"/>
          </a:p>
        </p:txBody>
      </p:sp>
      <p:sp>
        <p:nvSpPr>
          <p:cNvPr id="5" name="Footer Placeholder 4"/>
          <p:cNvSpPr>
            <a:spLocks noGrp="1"/>
          </p:cNvSpPr>
          <p:nvPr>
            <p:ph type="ftr" sz="quarter" idx="11"/>
          </p:nvPr>
        </p:nvSpPr>
        <p:spPr/>
        <p:txBody>
          <a:bodyPr/>
          <a:lstStyle/>
          <a:p>
            <a:endParaRPr lang="en-PH"/>
          </a:p>
        </p:txBody>
      </p:sp>
      <p:sp>
        <p:nvSpPr>
          <p:cNvPr id="6" name="Slide Number Placeholder 5"/>
          <p:cNvSpPr>
            <a:spLocks noGrp="1"/>
          </p:cNvSpPr>
          <p:nvPr>
            <p:ph type="sldNum" sz="quarter" idx="12"/>
          </p:nvPr>
        </p:nvSpPr>
        <p:spPr/>
        <p:txBody>
          <a:bodyPr/>
          <a:lstStyle/>
          <a:p>
            <a:fld id="{7687A7F3-AD38-4866-8553-4B19922F7C99}" type="slidenum">
              <a:rPr lang="en-PH" smtClean="0"/>
              <a:t>‹#›</a:t>
            </a:fld>
            <a:endParaRPr lang="en-PH"/>
          </a:p>
        </p:txBody>
      </p:sp>
    </p:spTree>
    <p:extLst>
      <p:ext uri="{BB962C8B-B14F-4D97-AF65-F5344CB8AC3E}">
        <p14:creationId xmlns:p14="http://schemas.microsoft.com/office/powerpoint/2010/main" val="16482622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PH"/>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PH"/>
          </a:p>
        </p:txBody>
      </p:sp>
      <p:sp>
        <p:nvSpPr>
          <p:cNvPr id="4" name="Date Placeholder 3"/>
          <p:cNvSpPr>
            <a:spLocks noGrp="1"/>
          </p:cNvSpPr>
          <p:nvPr>
            <p:ph type="dt" sz="half" idx="10"/>
          </p:nvPr>
        </p:nvSpPr>
        <p:spPr/>
        <p:txBody>
          <a:bodyPr/>
          <a:lstStyle/>
          <a:p>
            <a:fld id="{A3534275-CDDC-4351-B0A8-417304F689A3}" type="datetime1">
              <a:rPr lang="en-PH" smtClean="0"/>
              <a:t>05/12/2022</a:t>
            </a:fld>
            <a:endParaRPr lang="en-PH"/>
          </a:p>
        </p:txBody>
      </p:sp>
      <p:sp>
        <p:nvSpPr>
          <p:cNvPr id="5" name="Footer Placeholder 4"/>
          <p:cNvSpPr>
            <a:spLocks noGrp="1"/>
          </p:cNvSpPr>
          <p:nvPr>
            <p:ph type="ftr" sz="quarter" idx="11"/>
          </p:nvPr>
        </p:nvSpPr>
        <p:spPr/>
        <p:txBody>
          <a:bodyPr/>
          <a:lstStyle/>
          <a:p>
            <a:endParaRPr lang="en-PH"/>
          </a:p>
        </p:txBody>
      </p:sp>
      <p:sp>
        <p:nvSpPr>
          <p:cNvPr id="6" name="Slide Number Placeholder 5"/>
          <p:cNvSpPr>
            <a:spLocks noGrp="1"/>
          </p:cNvSpPr>
          <p:nvPr>
            <p:ph type="sldNum" sz="quarter" idx="12"/>
          </p:nvPr>
        </p:nvSpPr>
        <p:spPr/>
        <p:txBody>
          <a:bodyPr/>
          <a:lstStyle/>
          <a:p>
            <a:fld id="{7687A7F3-AD38-4866-8553-4B19922F7C99}" type="slidenum">
              <a:rPr lang="en-PH" smtClean="0"/>
              <a:t>‹#›</a:t>
            </a:fld>
            <a:endParaRPr lang="en-PH"/>
          </a:p>
        </p:txBody>
      </p:sp>
    </p:spTree>
    <p:extLst>
      <p:ext uri="{BB962C8B-B14F-4D97-AF65-F5344CB8AC3E}">
        <p14:creationId xmlns:p14="http://schemas.microsoft.com/office/powerpoint/2010/main" val="8638053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PH"/>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PH"/>
          </a:p>
        </p:txBody>
      </p:sp>
      <p:sp>
        <p:nvSpPr>
          <p:cNvPr id="4" name="Date Placeholder 3"/>
          <p:cNvSpPr>
            <a:spLocks noGrp="1"/>
          </p:cNvSpPr>
          <p:nvPr>
            <p:ph type="dt" sz="half" idx="10"/>
          </p:nvPr>
        </p:nvSpPr>
        <p:spPr/>
        <p:txBody>
          <a:bodyPr/>
          <a:lstStyle/>
          <a:p>
            <a:fld id="{F561E467-3E4D-4AB7-8E92-A6BB1E32C4CF}" type="datetime1">
              <a:rPr lang="en-PH" smtClean="0"/>
              <a:t>05/12/2022</a:t>
            </a:fld>
            <a:endParaRPr lang="en-PH"/>
          </a:p>
        </p:txBody>
      </p:sp>
      <p:sp>
        <p:nvSpPr>
          <p:cNvPr id="5" name="Footer Placeholder 4"/>
          <p:cNvSpPr>
            <a:spLocks noGrp="1"/>
          </p:cNvSpPr>
          <p:nvPr>
            <p:ph type="ftr" sz="quarter" idx="11"/>
          </p:nvPr>
        </p:nvSpPr>
        <p:spPr/>
        <p:txBody>
          <a:bodyPr/>
          <a:lstStyle/>
          <a:p>
            <a:endParaRPr lang="en-PH"/>
          </a:p>
        </p:txBody>
      </p:sp>
      <p:sp>
        <p:nvSpPr>
          <p:cNvPr id="6" name="Slide Number Placeholder 5"/>
          <p:cNvSpPr>
            <a:spLocks noGrp="1"/>
          </p:cNvSpPr>
          <p:nvPr>
            <p:ph type="sldNum" sz="quarter" idx="12"/>
          </p:nvPr>
        </p:nvSpPr>
        <p:spPr/>
        <p:txBody>
          <a:bodyPr/>
          <a:lstStyle/>
          <a:p>
            <a:fld id="{7687A7F3-AD38-4866-8553-4B19922F7C99}" type="slidenum">
              <a:rPr lang="en-PH" smtClean="0"/>
              <a:t>‹#›</a:t>
            </a:fld>
            <a:endParaRPr lang="en-PH"/>
          </a:p>
        </p:txBody>
      </p:sp>
    </p:spTree>
    <p:extLst>
      <p:ext uri="{BB962C8B-B14F-4D97-AF65-F5344CB8AC3E}">
        <p14:creationId xmlns:p14="http://schemas.microsoft.com/office/powerpoint/2010/main" val="780132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PH"/>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PH"/>
          </a:p>
        </p:txBody>
      </p:sp>
      <p:sp>
        <p:nvSpPr>
          <p:cNvPr id="4" name="Date Placeholder 3"/>
          <p:cNvSpPr>
            <a:spLocks noGrp="1"/>
          </p:cNvSpPr>
          <p:nvPr>
            <p:ph type="dt" sz="half" idx="10"/>
          </p:nvPr>
        </p:nvSpPr>
        <p:spPr/>
        <p:txBody>
          <a:bodyPr/>
          <a:lstStyle/>
          <a:p>
            <a:fld id="{19365FF2-377E-4667-B942-25BFB8B57CEB}" type="datetime1">
              <a:rPr lang="en-PH" smtClean="0"/>
              <a:t>05/12/2022</a:t>
            </a:fld>
            <a:endParaRPr lang="en-PH"/>
          </a:p>
        </p:txBody>
      </p:sp>
      <p:sp>
        <p:nvSpPr>
          <p:cNvPr id="5" name="Footer Placeholder 4"/>
          <p:cNvSpPr>
            <a:spLocks noGrp="1"/>
          </p:cNvSpPr>
          <p:nvPr>
            <p:ph type="ftr" sz="quarter" idx="11"/>
          </p:nvPr>
        </p:nvSpPr>
        <p:spPr/>
        <p:txBody>
          <a:bodyPr/>
          <a:lstStyle/>
          <a:p>
            <a:endParaRPr lang="en-PH"/>
          </a:p>
        </p:txBody>
      </p:sp>
      <p:sp>
        <p:nvSpPr>
          <p:cNvPr id="6" name="Slide Number Placeholder 5"/>
          <p:cNvSpPr>
            <a:spLocks noGrp="1"/>
          </p:cNvSpPr>
          <p:nvPr>
            <p:ph type="sldNum" sz="quarter" idx="12"/>
          </p:nvPr>
        </p:nvSpPr>
        <p:spPr/>
        <p:txBody>
          <a:bodyPr/>
          <a:lstStyle/>
          <a:p>
            <a:fld id="{7687A7F3-AD38-4866-8553-4B19922F7C99}" type="slidenum">
              <a:rPr lang="en-PH" smtClean="0"/>
              <a:t>‹#›</a:t>
            </a:fld>
            <a:endParaRPr lang="en-PH"/>
          </a:p>
        </p:txBody>
      </p:sp>
    </p:spTree>
    <p:extLst>
      <p:ext uri="{BB962C8B-B14F-4D97-AF65-F5344CB8AC3E}">
        <p14:creationId xmlns:p14="http://schemas.microsoft.com/office/powerpoint/2010/main" val="23701535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PH"/>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425CD680-C42D-4358-ADB0-5F8E47979FE6}" type="datetime1">
              <a:rPr lang="en-PH" smtClean="0"/>
              <a:t>05/12/2022</a:t>
            </a:fld>
            <a:endParaRPr lang="en-PH"/>
          </a:p>
        </p:txBody>
      </p:sp>
      <p:sp>
        <p:nvSpPr>
          <p:cNvPr id="5" name="Footer Placeholder 4"/>
          <p:cNvSpPr>
            <a:spLocks noGrp="1"/>
          </p:cNvSpPr>
          <p:nvPr>
            <p:ph type="ftr" sz="quarter" idx="11"/>
          </p:nvPr>
        </p:nvSpPr>
        <p:spPr/>
        <p:txBody>
          <a:bodyPr/>
          <a:lstStyle/>
          <a:p>
            <a:endParaRPr lang="en-PH"/>
          </a:p>
        </p:txBody>
      </p:sp>
      <p:sp>
        <p:nvSpPr>
          <p:cNvPr id="6" name="Slide Number Placeholder 5"/>
          <p:cNvSpPr>
            <a:spLocks noGrp="1"/>
          </p:cNvSpPr>
          <p:nvPr>
            <p:ph type="sldNum" sz="quarter" idx="12"/>
          </p:nvPr>
        </p:nvSpPr>
        <p:spPr/>
        <p:txBody>
          <a:bodyPr/>
          <a:lstStyle/>
          <a:p>
            <a:fld id="{7687A7F3-AD38-4866-8553-4B19922F7C99}" type="slidenum">
              <a:rPr lang="en-PH" smtClean="0"/>
              <a:t>‹#›</a:t>
            </a:fld>
            <a:endParaRPr lang="en-PH"/>
          </a:p>
        </p:txBody>
      </p:sp>
    </p:spTree>
    <p:extLst>
      <p:ext uri="{BB962C8B-B14F-4D97-AF65-F5344CB8AC3E}">
        <p14:creationId xmlns:p14="http://schemas.microsoft.com/office/powerpoint/2010/main" val="38783262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PH"/>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PH"/>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PH"/>
          </a:p>
        </p:txBody>
      </p:sp>
      <p:sp>
        <p:nvSpPr>
          <p:cNvPr id="5" name="Date Placeholder 4"/>
          <p:cNvSpPr>
            <a:spLocks noGrp="1"/>
          </p:cNvSpPr>
          <p:nvPr>
            <p:ph type="dt" sz="half" idx="10"/>
          </p:nvPr>
        </p:nvSpPr>
        <p:spPr/>
        <p:txBody>
          <a:bodyPr/>
          <a:lstStyle/>
          <a:p>
            <a:fld id="{C86853B7-FE4A-4E3B-889F-45F18142D2E1}" type="datetime1">
              <a:rPr lang="en-PH" smtClean="0"/>
              <a:t>05/12/2022</a:t>
            </a:fld>
            <a:endParaRPr lang="en-PH"/>
          </a:p>
        </p:txBody>
      </p:sp>
      <p:sp>
        <p:nvSpPr>
          <p:cNvPr id="6" name="Footer Placeholder 5"/>
          <p:cNvSpPr>
            <a:spLocks noGrp="1"/>
          </p:cNvSpPr>
          <p:nvPr>
            <p:ph type="ftr" sz="quarter" idx="11"/>
          </p:nvPr>
        </p:nvSpPr>
        <p:spPr/>
        <p:txBody>
          <a:bodyPr/>
          <a:lstStyle/>
          <a:p>
            <a:endParaRPr lang="en-PH"/>
          </a:p>
        </p:txBody>
      </p:sp>
      <p:sp>
        <p:nvSpPr>
          <p:cNvPr id="7" name="Slide Number Placeholder 6"/>
          <p:cNvSpPr>
            <a:spLocks noGrp="1"/>
          </p:cNvSpPr>
          <p:nvPr>
            <p:ph type="sldNum" sz="quarter" idx="12"/>
          </p:nvPr>
        </p:nvSpPr>
        <p:spPr/>
        <p:txBody>
          <a:bodyPr/>
          <a:lstStyle/>
          <a:p>
            <a:fld id="{7687A7F3-AD38-4866-8553-4B19922F7C99}" type="slidenum">
              <a:rPr lang="en-PH" smtClean="0"/>
              <a:t>‹#›</a:t>
            </a:fld>
            <a:endParaRPr lang="en-PH"/>
          </a:p>
        </p:txBody>
      </p:sp>
    </p:spTree>
    <p:extLst>
      <p:ext uri="{BB962C8B-B14F-4D97-AF65-F5344CB8AC3E}">
        <p14:creationId xmlns:p14="http://schemas.microsoft.com/office/powerpoint/2010/main" val="33333635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PH"/>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PH"/>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PH"/>
          </a:p>
        </p:txBody>
      </p:sp>
      <p:sp>
        <p:nvSpPr>
          <p:cNvPr id="7" name="Date Placeholder 6"/>
          <p:cNvSpPr>
            <a:spLocks noGrp="1"/>
          </p:cNvSpPr>
          <p:nvPr>
            <p:ph type="dt" sz="half" idx="10"/>
          </p:nvPr>
        </p:nvSpPr>
        <p:spPr/>
        <p:txBody>
          <a:bodyPr/>
          <a:lstStyle/>
          <a:p>
            <a:fld id="{95F244CD-52D0-4A33-99D3-1FABAE36215C}" type="datetime1">
              <a:rPr lang="en-PH" smtClean="0"/>
              <a:t>05/12/2022</a:t>
            </a:fld>
            <a:endParaRPr lang="en-PH"/>
          </a:p>
        </p:txBody>
      </p:sp>
      <p:sp>
        <p:nvSpPr>
          <p:cNvPr id="8" name="Footer Placeholder 7"/>
          <p:cNvSpPr>
            <a:spLocks noGrp="1"/>
          </p:cNvSpPr>
          <p:nvPr>
            <p:ph type="ftr" sz="quarter" idx="11"/>
          </p:nvPr>
        </p:nvSpPr>
        <p:spPr/>
        <p:txBody>
          <a:bodyPr/>
          <a:lstStyle/>
          <a:p>
            <a:endParaRPr lang="en-PH"/>
          </a:p>
        </p:txBody>
      </p:sp>
      <p:sp>
        <p:nvSpPr>
          <p:cNvPr id="9" name="Slide Number Placeholder 8"/>
          <p:cNvSpPr>
            <a:spLocks noGrp="1"/>
          </p:cNvSpPr>
          <p:nvPr>
            <p:ph type="sldNum" sz="quarter" idx="12"/>
          </p:nvPr>
        </p:nvSpPr>
        <p:spPr/>
        <p:txBody>
          <a:bodyPr/>
          <a:lstStyle/>
          <a:p>
            <a:fld id="{7687A7F3-AD38-4866-8553-4B19922F7C99}" type="slidenum">
              <a:rPr lang="en-PH" smtClean="0"/>
              <a:t>‹#›</a:t>
            </a:fld>
            <a:endParaRPr lang="en-PH"/>
          </a:p>
        </p:txBody>
      </p:sp>
    </p:spTree>
    <p:extLst>
      <p:ext uri="{BB962C8B-B14F-4D97-AF65-F5344CB8AC3E}">
        <p14:creationId xmlns:p14="http://schemas.microsoft.com/office/powerpoint/2010/main" val="5334075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PH"/>
          </a:p>
        </p:txBody>
      </p:sp>
      <p:sp>
        <p:nvSpPr>
          <p:cNvPr id="3" name="Date Placeholder 2"/>
          <p:cNvSpPr>
            <a:spLocks noGrp="1"/>
          </p:cNvSpPr>
          <p:nvPr>
            <p:ph type="dt" sz="half" idx="10"/>
          </p:nvPr>
        </p:nvSpPr>
        <p:spPr/>
        <p:txBody>
          <a:bodyPr/>
          <a:lstStyle/>
          <a:p>
            <a:fld id="{F5F6C26E-FA48-4284-8048-E12B3D698645}" type="datetime1">
              <a:rPr lang="en-PH" smtClean="0"/>
              <a:t>05/12/2022</a:t>
            </a:fld>
            <a:endParaRPr lang="en-PH"/>
          </a:p>
        </p:txBody>
      </p:sp>
      <p:sp>
        <p:nvSpPr>
          <p:cNvPr id="4" name="Footer Placeholder 3"/>
          <p:cNvSpPr>
            <a:spLocks noGrp="1"/>
          </p:cNvSpPr>
          <p:nvPr>
            <p:ph type="ftr" sz="quarter" idx="11"/>
          </p:nvPr>
        </p:nvSpPr>
        <p:spPr/>
        <p:txBody>
          <a:bodyPr/>
          <a:lstStyle/>
          <a:p>
            <a:endParaRPr lang="en-PH"/>
          </a:p>
        </p:txBody>
      </p:sp>
      <p:sp>
        <p:nvSpPr>
          <p:cNvPr id="5" name="Slide Number Placeholder 4"/>
          <p:cNvSpPr>
            <a:spLocks noGrp="1"/>
          </p:cNvSpPr>
          <p:nvPr>
            <p:ph type="sldNum" sz="quarter" idx="12"/>
          </p:nvPr>
        </p:nvSpPr>
        <p:spPr/>
        <p:txBody>
          <a:bodyPr/>
          <a:lstStyle/>
          <a:p>
            <a:fld id="{7687A7F3-AD38-4866-8553-4B19922F7C99}" type="slidenum">
              <a:rPr lang="en-PH" smtClean="0"/>
              <a:t>‹#›</a:t>
            </a:fld>
            <a:endParaRPr lang="en-PH"/>
          </a:p>
        </p:txBody>
      </p:sp>
    </p:spTree>
    <p:extLst>
      <p:ext uri="{BB962C8B-B14F-4D97-AF65-F5344CB8AC3E}">
        <p14:creationId xmlns:p14="http://schemas.microsoft.com/office/powerpoint/2010/main" val="20742431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863ECB0-BB94-4F3F-B941-3ABCBCC1FFE4}" type="datetime1">
              <a:rPr lang="en-PH" smtClean="0"/>
              <a:t>05/12/2022</a:t>
            </a:fld>
            <a:endParaRPr lang="en-PH"/>
          </a:p>
        </p:txBody>
      </p:sp>
      <p:sp>
        <p:nvSpPr>
          <p:cNvPr id="3" name="Footer Placeholder 2"/>
          <p:cNvSpPr>
            <a:spLocks noGrp="1"/>
          </p:cNvSpPr>
          <p:nvPr>
            <p:ph type="ftr" sz="quarter" idx="11"/>
          </p:nvPr>
        </p:nvSpPr>
        <p:spPr/>
        <p:txBody>
          <a:bodyPr/>
          <a:lstStyle/>
          <a:p>
            <a:endParaRPr lang="en-PH"/>
          </a:p>
        </p:txBody>
      </p:sp>
      <p:sp>
        <p:nvSpPr>
          <p:cNvPr id="4" name="Slide Number Placeholder 3"/>
          <p:cNvSpPr>
            <a:spLocks noGrp="1"/>
          </p:cNvSpPr>
          <p:nvPr>
            <p:ph type="sldNum" sz="quarter" idx="12"/>
          </p:nvPr>
        </p:nvSpPr>
        <p:spPr/>
        <p:txBody>
          <a:bodyPr/>
          <a:lstStyle/>
          <a:p>
            <a:fld id="{7687A7F3-AD38-4866-8553-4B19922F7C99}" type="slidenum">
              <a:rPr lang="en-PH" smtClean="0"/>
              <a:t>‹#›</a:t>
            </a:fld>
            <a:endParaRPr lang="en-PH"/>
          </a:p>
        </p:txBody>
      </p:sp>
    </p:spTree>
    <p:extLst>
      <p:ext uri="{BB962C8B-B14F-4D97-AF65-F5344CB8AC3E}">
        <p14:creationId xmlns:p14="http://schemas.microsoft.com/office/powerpoint/2010/main" val="23023150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PH"/>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PH"/>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5CCEAA6-2997-4CF7-8594-30B9EDB65FA8}" type="datetime1">
              <a:rPr lang="en-PH" smtClean="0"/>
              <a:t>05/12/2022</a:t>
            </a:fld>
            <a:endParaRPr lang="en-PH"/>
          </a:p>
        </p:txBody>
      </p:sp>
      <p:sp>
        <p:nvSpPr>
          <p:cNvPr id="6" name="Footer Placeholder 5"/>
          <p:cNvSpPr>
            <a:spLocks noGrp="1"/>
          </p:cNvSpPr>
          <p:nvPr>
            <p:ph type="ftr" sz="quarter" idx="11"/>
          </p:nvPr>
        </p:nvSpPr>
        <p:spPr/>
        <p:txBody>
          <a:bodyPr/>
          <a:lstStyle/>
          <a:p>
            <a:endParaRPr lang="en-PH"/>
          </a:p>
        </p:txBody>
      </p:sp>
      <p:sp>
        <p:nvSpPr>
          <p:cNvPr id="7" name="Slide Number Placeholder 6"/>
          <p:cNvSpPr>
            <a:spLocks noGrp="1"/>
          </p:cNvSpPr>
          <p:nvPr>
            <p:ph type="sldNum" sz="quarter" idx="12"/>
          </p:nvPr>
        </p:nvSpPr>
        <p:spPr/>
        <p:txBody>
          <a:bodyPr/>
          <a:lstStyle/>
          <a:p>
            <a:fld id="{7687A7F3-AD38-4866-8553-4B19922F7C99}" type="slidenum">
              <a:rPr lang="en-PH" smtClean="0"/>
              <a:t>‹#›</a:t>
            </a:fld>
            <a:endParaRPr lang="en-PH"/>
          </a:p>
        </p:txBody>
      </p:sp>
    </p:spTree>
    <p:extLst>
      <p:ext uri="{BB962C8B-B14F-4D97-AF65-F5344CB8AC3E}">
        <p14:creationId xmlns:p14="http://schemas.microsoft.com/office/powerpoint/2010/main" val="38374836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PH"/>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PH"/>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C47153C7-0550-4970-BF60-0858E856CA7D}" type="datetime1">
              <a:rPr lang="en-PH" smtClean="0"/>
              <a:t>05/12/2022</a:t>
            </a:fld>
            <a:endParaRPr lang="en-PH"/>
          </a:p>
        </p:txBody>
      </p:sp>
      <p:sp>
        <p:nvSpPr>
          <p:cNvPr id="6" name="Footer Placeholder 5"/>
          <p:cNvSpPr>
            <a:spLocks noGrp="1"/>
          </p:cNvSpPr>
          <p:nvPr>
            <p:ph type="ftr" sz="quarter" idx="11"/>
          </p:nvPr>
        </p:nvSpPr>
        <p:spPr/>
        <p:txBody>
          <a:bodyPr/>
          <a:lstStyle/>
          <a:p>
            <a:endParaRPr lang="en-PH"/>
          </a:p>
        </p:txBody>
      </p:sp>
      <p:sp>
        <p:nvSpPr>
          <p:cNvPr id="7" name="Slide Number Placeholder 6"/>
          <p:cNvSpPr>
            <a:spLocks noGrp="1"/>
          </p:cNvSpPr>
          <p:nvPr>
            <p:ph type="sldNum" sz="quarter" idx="12"/>
          </p:nvPr>
        </p:nvSpPr>
        <p:spPr/>
        <p:txBody>
          <a:bodyPr/>
          <a:lstStyle/>
          <a:p>
            <a:fld id="{7687A7F3-AD38-4866-8553-4B19922F7C99}" type="slidenum">
              <a:rPr lang="en-PH" smtClean="0"/>
              <a:t>‹#›</a:t>
            </a:fld>
            <a:endParaRPr lang="en-PH"/>
          </a:p>
        </p:txBody>
      </p:sp>
    </p:spTree>
    <p:extLst>
      <p:ext uri="{BB962C8B-B14F-4D97-AF65-F5344CB8AC3E}">
        <p14:creationId xmlns:p14="http://schemas.microsoft.com/office/powerpoint/2010/main" val="23873712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PH"/>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PH"/>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62ED5B3-1780-414C-A524-9C27B1336F8D}" type="datetime1">
              <a:rPr lang="en-PH" smtClean="0"/>
              <a:t>05/12/2022</a:t>
            </a:fld>
            <a:endParaRPr lang="en-PH"/>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PH"/>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687A7F3-AD38-4866-8553-4B19922F7C99}" type="slidenum">
              <a:rPr lang="en-PH" smtClean="0"/>
              <a:t>‹#›</a:t>
            </a:fld>
            <a:endParaRPr lang="en-PH"/>
          </a:p>
        </p:txBody>
      </p:sp>
    </p:spTree>
    <p:extLst>
      <p:ext uri="{BB962C8B-B14F-4D97-AF65-F5344CB8AC3E}">
        <p14:creationId xmlns:p14="http://schemas.microsoft.com/office/powerpoint/2010/main" val="314145151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2.png"/><Relationship Id="rId7" Type="http://schemas.openxmlformats.org/officeDocument/2006/relationships/image" Target="../media/image6.jpeg"/><Relationship Id="rId12"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jpeg"/><Relationship Id="rId11" Type="http://schemas.openxmlformats.org/officeDocument/2006/relationships/image" Target="../media/image10.jpeg"/><Relationship Id="rId5" Type="http://schemas.openxmlformats.org/officeDocument/2006/relationships/image" Target="../media/image4.png"/><Relationship Id="rId10" Type="http://schemas.openxmlformats.org/officeDocument/2006/relationships/image" Target="../media/image9.jpeg"/><Relationship Id="rId4" Type="http://schemas.openxmlformats.org/officeDocument/2006/relationships/image" Target="../media/image3.png"/><Relationship Id="rId9" Type="http://schemas.openxmlformats.org/officeDocument/2006/relationships/image" Target="../media/image8.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notesSlide" Target="../notesSlides/notesSlide100.xml"/><Relationship Id="rId1" Type="http://schemas.openxmlformats.org/officeDocument/2006/relationships/slideLayout" Target="../slideLayouts/slideLayout1.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101.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notesSlide" Target="../notesSlides/notesSlide101.xml"/><Relationship Id="rId1" Type="http://schemas.openxmlformats.org/officeDocument/2006/relationships/slideLayout" Target="../slideLayouts/slideLayout1.xml"/><Relationship Id="rId6" Type="http://schemas.openxmlformats.org/officeDocument/2006/relationships/image" Target="../media/image57.jpg"/><Relationship Id="rId5" Type="http://schemas.openxmlformats.org/officeDocument/2006/relationships/image" Target="../media/image56.jpg"/><Relationship Id="rId4" Type="http://schemas.openxmlformats.org/officeDocument/2006/relationships/image" Target="../media/image55.jpg"/></Relationships>
</file>

<file path=ppt/slides/_rels/slide102.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102.xml"/><Relationship Id="rId1" Type="http://schemas.openxmlformats.org/officeDocument/2006/relationships/slideLayout" Target="../slideLayouts/slideLayout1.xml"/><Relationship Id="rId5" Type="http://schemas.openxmlformats.org/officeDocument/2006/relationships/image" Target="../media/image60.jpg"/><Relationship Id="rId4" Type="http://schemas.openxmlformats.org/officeDocument/2006/relationships/image" Target="../media/image59.jpg"/></Relationships>
</file>

<file path=ppt/slides/_rels/slide10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03.xml"/><Relationship Id="rId1" Type="http://schemas.openxmlformats.org/officeDocument/2006/relationships/slideLayout" Target="../slideLayouts/slideLayout1.xml"/><Relationship Id="rId5" Type="http://schemas.openxmlformats.org/officeDocument/2006/relationships/image" Target="../media/image63.png"/><Relationship Id="rId4" Type="http://schemas.openxmlformats.org/officeDocument/2006/relationships/image" Target="../media/image62.png"/></Relationships>
</file>

<file path=ppt/slides/_rels/slide10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04.xml"/><Relationship Id="rId1" Type="http://schemas.openxmlformats.org/officeDocument/2006/relationships/slideLayout" Target="../slideLayouts/slideLayout1.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105.xml.rels><?xml version="1.0" encoding="UTF-8" standalone="yes"?>
<Relationships xmlns="http://schemas.openxmlformats.org/package/2006/relationships"><Relationship Id="rId3" Type="http://schemas.openxmlformats.org/officeDocument/2006/relationships/image" Target="../media/image69.jpeg"/><Relationship Id="rId7" Type="http://schemas.openxmlformats.org/officeDocument/2006/relationships/image" Target="../media/image73.jpeg"/><Relationship Id="rId2" Type="http://schemas.openxmlformats.org/officeDocument/2006/relationships/image" Target="../media/image68.jpeg"/><Relationship Id="rId1" Type="http://schemas.openxmlformats.org/officeDocument/2006/relationships/slideLayout" Target="../slideLayouts/slideLayout7.xml"/><Relationship Id="rId6" Type="http://schemas.openxmlformats.org/officeDocument/2006/relationships/image" Target="../media/image72.jpeg"/><Relationship Id="rId5" Type="http://schemas.openxmlformats.org/officeDocument/2006/relationships/image" Target="../media/image71.png"/><Relationship Id="rId4" Type="http://schemas.openxmlformats.org/officeDocument/2006/relationships/image" Target="../media/image70.jpeg"/></Relationships>
</file>

<file path=ppt/slides/_rels/slide106.xml.rels><?xml version="1.0" encoding="UTF-8" standalone="yes"?>
<Relationships xmlns="http://schemas.openxmlformats.org/package/2006/relationships"><Relationship Id="rId3" Type="http://schemas.openxmlformats.org/officeDocument/2006/relationships/image" Target="../media/image75.jpg"/><Relationship Id="rId7" Type="http://schemas.openxmlformats.org/officeDocument/2006/relationships/image" Target="../media/image79.jpeg"/><Relationship Id="rId2" Type="http://schemas.openxmlformats.org/officeDocument/2006/relationships/image" Target="../media/image74.jpg"/><Relationship Id="rId1" Type="http://schemas.openxmlformats.org/officeDocument/2006/relationships/slideLayout" Target="../slideLayouts/slideLayout7.xml"/><Relationship Id="rId6" Type="http://schemas.openxmlformats.org/officeDocument/2006/relationships/image" Target="../media/image78.jpg"/><Relationship Id="rId5" Type="http://schemas.openxmlformats.org/officeDocument/2006/relationships/image" Target="../media/image77.jpg"/><Relationship Id="rId4" Type="http://schemas.openxmlformats.org/officeDocument/2006/relationships/image" Target="../media/image76.jpg"/></Relationships>
</file>

<file path=ppt/slides/_rels/slide107.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image" Target="../media/image80.jpeg"/><Relationship Id="rId1" Type="http://schemas.openxmlformats.org/officeDocument/2006/relationships/slideLayout" Target="../slideLayouts/slideLayout7.xml"/><Relationship Id="rId4" Type="http://schemas.openxmlformats.org/officeDocument/2006/relationships/image" Target="../media/image82.jpeg"/></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5.xml"/><Relationship Id="rId1" Type="http://schemas.openxmlformats.org/officeDocument/2006/relationships/slideLayout" Target="../slideLayouts/slideLayout1.xml"/><Relationship Id="rId5" Type="http://schemas.openxmlformats.org/officeDocument/2006/relationships/image" Target="../media/image14.png"/><Relationship Id="rId4" Type="http://schemas.openxmlformats.org/officeDocument/2006/relationships/image" Target="../media/image13.png"/></Relationships>
</file>

<file path=ppt/slides/_rels/slide3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38.xml"/><Relationship Id="rId1" Type="http://schemas.openxmlformats.org/officeDocument/2006/relationships/slideLayout" Target="../slideLayouts/slideLayout1.xml"/><Relationship Id="rId4" Type="http://schemas.openxmlformats.org/officeDocument/2006/relationships/chart" Target="../charts/char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40.xml"/><Relationship Id="rId1" Type="http://schemas.openxmlformats.org/officeDocument/2006/relationships/slideLayout" Target="../slideLayouts/slideLayout1.xml"/><Relationship Id="rId4" Type="http://schemas.openxmlformats.org/officeDocument/2006/relationships/chart" Target="../charts/chart5.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8" Type="http://schemas.openxmlformats.org/officeDocument/2006/relationships/chart" Target="../charts/chart12.xml"/><Relationship Id="rId3" Type="http://schemas.openxmlformats.org/officeDocument/2006/relationships/chart" Target="../charts/chart7.xml"/><Relationship Id="rId7" Type="http://schemas.openxmlformats.org/officeDocument/2006/relationships/chart" Target="../charts/chart11.xml"/><Relationship Id="rId2" Type="http://schemas.openxmlformats.org/officeDocument/2006/relationships/notesSlide" Target="../notesSlides/notesSlide54.xml"/><Relationship Id="rId1" Type="http://schemas.openxmlformats.org/officeDocument/2006/relationships/slideLayout" Target="../slideLayouts/slideLayout1.xml"/><Relationship Id="rId6" Type="http://schemas.openxmlformats.org/officeDocument/2006/relationships/chart" Target="../charts/chart10.xml"/><Relationship Id="rId5" Type="http://schemas.openxmlformats.org/officeDocument/2006/relationships/chart" Target="../charts/chart9.xml"/><Relationship Id="rId10" Type="http://schemas.openxmlformats.org/officeDocument/2006/relationships/chart" Target="../charts/chart14.xml"/><Relationship Id="rId4" Type="http://schemas.openxmlformats.org/officeDocument/2006/relationships/chart" Target="../charts/chart8.xml"/><Relationship Id="rId9" Type="http://schemas.openxmlformats.org/officeDocument/2006/relationships/chart" Target="../charts/chart1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jpeg"/><Relationship Id="rId2" Type="http://schemas.openxmlformats.org/officeDocument/2006/relationships/notesSlide" Target="../notesSlides/notesSlide75.xml"/><Relationship Id="rId1" Type="http://schemas.openxmlformats.org/officeDocument/2006/relationships/slideLayout" Target="../slideLayouts/slideLayout7.xml"/><Relationship Id="rId6" Type="http://schemas.openxmlformats.org/officeDocument/2006/relationships/image" Target="../media/image18.jpg"/><Relationship Id="rId5" Type="http://schemas.openxmlformats.org/officeDocument/2006/relationships/image" Target="../media/image17.jpeg"/><Relationship Id="rId4" Type="http://schemas.openxmlformats.org/officeDocument/2006/relationships/image" Target="../media/image16.jpg"/></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chart" Target="../charts/chart15.xml"/><Relationship Id="rId2" Type="http://schemas.openxmlformats.org/officeDocument/2006/relationships/notesSlide" Target="../notesSlides/notesSlide77.xml"/><Relationship Id="rId1" Type="http://schemas.openxmlformats.org/officeDocument/2006/relationships/slideLayout" Target="../slideLayouts/slideLayout7.xml"/><Relationship Id="rId6" Type="http://schemas.openxmlformats.org/officeDocument/2006/relationships/image" Target="../media/image22.jpg"/><Relationship Id="rId5" Type="http://schemas.openxmlformats.org/officeDocument/2006/relationships/image" Target="../media/image21.png"/><Relationship Id="rId4" Type="http://schemas.openxmlformats.org/officeDocument/2006/relationships/image" Target="../media/image20.png"/></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chart" Target="../charts/chart16.xml"/><Relationship Id="rId2" Type="http://schemas.openxmlformats.org/officeDocument/2006/relationships/notesSlide" Target="../notesSlides/notesSlide79.xml"/><Relationship Id="rId1" Type="http://schemas.openxmlformats.org/officeDocument/2006/relationships/slideLayout" Target="../slideLayouts/slideLayout7.xml"/><Relationship Id="rId6" Type="http://schemas.openxmlformats.org/officeDocument/2006/relationships/image" Target="../media/image25.jpg"/><Relationship Id="rId5" Type="http://schemas.openxmlformats.org/officeDocument/2006/relationships/image" Target="../media/image24.jpeg"/><Relationship Id="rId4" Type="http://schemas.openxmlformats.org/officeDocument/2006/relationships/image" Target="../media/image23.jp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chart" Target="../charts/chart17.xml"/><Relationship Id="rId2" Type="http://schemas.openxmlformats.org/officeDocument/2006/relationships/notesSlide" Target="../notesSlides/notesSlide84.xml"/><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chart" Target="../charts/chart18.xml"/><Relationship Id="rId2" Type="http://schemas.openxmlformats.org/officeDocument/2006/relationships/notesSlide" Target="../notesSlides/notesSlide85.xml"/><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2.xml"/><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3.xml"/><Relationship Id="rId1" Type="http://schemas.openxmlformats.org/officeDocument/2006/relationships/slideLayout" Target="../slideLayouts/slideLayout1.xml"/><Relationship Id="rId5" Type="http://schemas.openxmlformats.org/officeDocument/2006/relationships/image" Target="../media/image29.png"/><Relationship Id="rId4" Type="http://schemas.openxmlformats.org/officeDocument/2006/relationships/image" Target="../media/image28.png"/></Relationships>
</file>

<file path=ppt/slides/_rels/slide9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94.xml"/><Relationship Id="rId1" Type="http://schemas.openxmlformats.org/officeDocument/2006/relationships/slideLayout" Target="../slideLayouts/slideLayout1.xml"/><Relationship Id="rId5" Type="http://schemas.openxmlformats.org/officeDocument/2006/relationships/image" Target="../media/image32.png"/><Relationship Id="rId4" Type="http://schemas.openxmlformats.org/officeDocument/2006/relationships/image" Target="../media/image31.jpeg"/></Relationships>
</file>

<file path=ppt/slides/_rels/slide9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95.xml"/><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96.xml"/><Relationship Id="rId1" Type="http://schemas.openxmlformats.org/officeDocument/2006/relationships/slideLayout" Target="../slideLayouts/slideLayout1.xml"/><Relationship Id="rId6" Type="http://schemas.openxmlformats.org/officeDocument/2006/relationships/image" Target="../media/image37.jpg"/><Relationship Id="rId5" Type="http://schemas.openxmlformats.org/officeDocument/2006/relationships/image" Target="../media/image36.jpg"/><Relationship Id="rId4" Type="http://schemas.openxmlformats.org/officeDocument/2006/relationships/image" Target="../media/image35.jpg"/></Relationships>
</file>

<file path=ppt/slides/_rels/slide97.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97.xml"/><Relationship Id="rId1" Type="http://schemas.openxmlformats.org/officeDocument/2006/relationships/slideLayout" Target="../slideLayouts/slideLayout1.xml"/><Relationship Id="rId4" Type="http://schemas.openxmlformats.org/officeDocument/2006/relationships/image" Target="../media/image39.png"/></Relationships>
</file>

<file path=ppt/slides/_rels/slide98.xml.rels><?xml version="1.0" encoding="UTF-8" standalone="yes"?>
<Relationships xmlns="http://schemas.openxmlformats.org/package/2006/relationships"><Relationship Id="rId8" Type="http://schemas.openxmlformats.org/officeDocument/2006/relationships/chart" Target="../charts/chart19.xml"/><Relationship Id="rId3" Type="http://schemas.openxmlformats.org/officeDocument/2006/relationships/image" Target="../media/image40.PNG"/><Relationship Id="rId7" Type="http://schemas.openxmlformats.org/officeDocument/2006/relationships/image" Target="../media/image44.jpeg"/><Relationship Id="rId2" Type="http://schemas.openxmlformats.org/officeDocument/2006/relationships/notesSlide" Target="../notesSlides/notesSlide98.xml"/><Relationship Id="rId1" Type="http://schemas.openxmlformats.org/officeDocument/2006/relationships/slideLayout" Target="../slideLayouts/slideLayout1.xml"/><Relationship Id="rId6" Type="http://schemas.openxmlformats.org/officeDocument/2006/relationships/image" Target="../media/image43.jpeg"/><Relationship Id="rId5" Type="http://schemas.openxmlformats.org/officeDocument/2006/relationships/image" Target="../media/image42.jpeg"/><Relationship Id="rId4" Type="http://schemas.openxmlformats.org/officeDocument/2006/relationships/image" Target="../media/image41.jpeg"/></Relationships>
</file>

<file path=ppt/slides/_rels/slide99.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99.xml"/><Relationship Id="rId1" Type="http://schemas.openxmlformats.org/officeDocument/2006/relationships/slideLayout" Target="../slideLayouts/slideLayout1.xml"/><Relationship Id="rId6" Type="http://schemas.openxmlformats.org/officeDocument/2006/relationships/image" Target="../media/image48.jpg"/><Relationship Id="rId5" Type="http://schemas.openxmlformats.org/officeDocument/2006/relationships/image" Target="../media/image47.jpeg"/><Relationship Id="rId4" Type="http://schemas.openxmlformats.org/officeDocument/2006/relationships/image" Target="../media/image46.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61000" y="-717137"/>
            <a:ext cx="7175033" cy="7168119"/>
          </a:xfrm>
          <a:prstGeom prst="rect">
            <a:avLst/>
          </a:prstGeom>
          <a:effectLst>
            <a:glow rad="63500">
              <a:schemeClr val="accent6">
                <a:satMod val="175000"/>
                <a:alpha val="40000"/>
              </a:schemeClr>
            </a:glow>
          </a:effectLst>
        </p:spPr>
      </p:pic>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6839" y="1334544"/>
            <a:ext cx="4635475" cy="4635475"/>
          </a:xfrm>
          <a:prstGeom prst="rect">
            <a:avLst/>
          </a:prstGeom>
          <a:effectLst>
            <a:glow rad="228600">
              <a:schemeClr val="accent6">
                <a:satMod val="175000"/>
                <a:alpha val="40000"/>
              </a:schemeClr>
            </a:glow>
          </a:effectLst>
        </p:spPr>
      </p:pic>
      <p:pic>
        <p:nvPicPr>
          <p:cNvPr id="15" name="Picture 14"/>
          <p:cNvPicPr>
            <a:picLocks noChangeAspect="1"/>
          </p:cNvPicPr>
          <p:nvPr/>
        </p:nvPicPr>
        <p:blipFill rotWithShape="1">
          <a:blip r:embed="rId5" cstate="print">
            <a:extLst>
              <a:ext uri="{28A0092B-C50C-407E-A947-70E740481C1C}">
                <a14:useLocalDpi xmlns:a14="http://schemas.microsoft.com/office/drawing/2010/main" val="0"/>
              </a:ext>
            </a:extLst>
          </a:blip>
          <a:srcRect l="18338" r="12747"/>
          <a:stretch/>
        </p:blipFill>
        <p:spPr>
          <a:xfrm>
            <a:off x="3444240" y="2819877"/>
            <a:ext cx="5303520" cy="4328887"/>
          </a:xfrm>
          <a:prstGeom prst="rect">
            <a:avLst/>
          </a:prstGeom>
          <a:effectLst/>
        </p:spPr>
      </p:pic>
      <p:pic>
        <p:nvPicPr>
          <p:cNvPr id="18" name="Picture 17"/>
          <p:cNvPicPr>
            <a:picLocks noChangeAspect="1"/>
          </p:cNvPicPr>
          <p:nvPr/>
        </p:nvPicPr>
        <p:blipFill rotWithShape="1">
          <a:blip r:embed="rId6" cstate="print">
            <a:extLst>
              <a:ext uri="{28A0092B-C50C-407E-A947-70E740481C1C}">
                <a14:useLocalDpi xmlns:a14="http://schemas.microsoft.com/office/drawing/2010/main" val="0"/>
              </a:ext>
            </a:extLst>
          </a:blip>
          <a:srcRect l="10859" r="253"/>
          <a:stretch/>
        </p:blipFill>
        <p:spPr>
          <a:xfrm>
            <a:off x="10941027" y="4003680"/>
            <a:ext cx="1097280" cy="822960"/>
          </a:xfrm>
          <a:prstGeom prst="rect">
            <a:avLst/>
          </a:prstGeom>
          <a:ln w="38100">
            <a:solidFill>
              <a:schemeClr val="accent6">
                <a:lumMod val="50000"/>
              </a:schemeClr>
            </a:solidFill>
          </a:ln>
          <a:effectLst>
            <a:glow rad="101600">
              <a:schemeClr val="accent6">
                <a:satMod val="175000"/>
                <a:alpha val="40000"/>
              </a:schemeClr>
            </a:glow>
          </a:effectLst>
        </p:spPr>
      </p:pic>
      <p:pic>
        <p:nvPicPr>
          <p:cNvPr id="19" name="Picture 18"/>
          <p:cNvPicPr>
            <a:picLocks noChangeAspect="1"/>
          </p:cNvPicPr>
          <p:nvPr/>
        </p:nvPicPr>
        <p:blipFill rotWithShape="1">
          <a:blip r:embed="rId7" cstate="print">
            <a:extLst>
              <a:ext uri="{28A0092B-C50C-407E-A947-70E740481C1C}">
                <a14:useLocalDpi xmlns:a14="http://schemas.microsoft.com/office/drawing/2010/main" val="0"/>
              </a:ext>
            </a:extLst>
          </a:blip>
          <a:srcRect t="17958" b="7042"/>
          <a:stretch/>
        </p:blipFill>
        <p:spPr>
          <a:xfrm>
            <a:off x="10925897" y="4944018"/>
            <a:ext cx="1097280" cy="822960"/>
          </a:xfrm>
          <a:prstGeom prst="rect">
            <a:avLst/>
          </a:prstGeom>
          <a:ln w="38100">
            <a:solidFill>
              <a:schemeClr val="accent6">
                <a:lumMod val="50000"/>
              </a:schemeClr>
            </a:solidFill>
          </a:ln>
          <a:effectLst>
            <a:glow rad="101600">
              <a:schemeClr val="accent6">
                <a:satMod val="175000"/>
                <a:alpha val="40000"/>
              </a:schemeClr>
            </a:glow>
          </a:effectLst>
        </p:spPr>
      </p:pic>
      <p:pic>
        <p:nvPicPr>
          <p:cNvPr id="21" name="Picture 20"/>
          <p:cNvPicPr>
            <a:picLocks noChangeAspect="1"/>
          </p:cNvPicPr>
          <p:nvPr/>
        </p:nvPicPr>
        <p:blipFill rotWithShape="1">
          <a:blip r:embed="rId8" cstate="print">
            <a:extLst>
              <a:ext uri="{28A0092B-C50C-407E-A947-70E740481C1C}">
                <a14:useLocalDpi xmlns:a14="http://schemas.microsoft.com/office/drawing/2010/main" val="0"/>
              </a:ext>
            </a:extLst>
          </a:blip>
          <a:srcRect l="260" t="14580" r="-260" b="10420"/>
          <a:stretch/>
        </p:blipFill>
        <p:spPr>
          <a:xfrm>
            <a:off x="10925897" y="5884355"/>
            <a:ext cx="1097280" cy="822960"/>
          </a:xfrm>
          <a:prstGeom prst="rect">
            <a:avLst/>
          </a:prstGeom>
          <a:ln w="38100">
            <a:solidFill>
              <a:schemeClr val="accent6">
                <a:lumMod val="50000"/>
              </a:schemeClr>
            </a:solidFill>
          </a:ln>
          <a:effectLst>
            <a:glow rad="101600">
              <a:schemeClr val="accent6">
                <a:satMod val="175000"/>
                <a:alpha val="40000"/>
              </a:schemeClr>
            </a:glow>
          </a:effectLst>
        </p:spPr>
      </p:pic>
      <p:pic>
        <p:nvPicPr>
          <p:cNvPr id="22" name="Picture 21"/>
          <p:cNvPicPr>
            <a:picLocks noChangeAspect="1"/>
          </p:cNvPicPr>
          <p:nvPr/>
        </p:nvPicPr>
        <p:blipFill rotWithShape="1">
          <a:blip r:embed="rId9" cstate="print">
            <a:extLst>
              <a:ext uri="{28A0092B-C50C-407E-A947-70E740481C1C}">
                <a14:useLocalDpi xmlns:a14="http://schemas.microsoft.com/office/drawing/2010/main" val="0"/>
              </a:ext>
            </a:extLst>
          </a:blip>
          <a:srcRect l="4426" t="9684" r="5441" b="34461"/>
          <a:stretch/>
        </p:blipFill>
        <p:spPr>
          <a:xfrm>
            <a:off x="147976" y="5876039"/>
            <a:ext cx="1097280" cy="822960"/>
          </a:xfrm>
          <a:prstGeom prst="rect">
            <a:avLst/>
          </a:prstGeom>
          <a:ln w="38100">
            <a:solidFill>
              <a:schemeClr val="accent6">
                <a:lumMod val="50000"/>
              </a:schemeClr>
            </a:solidFill>
          </a:ln>
          <a:effectLst>
            <a:glow rad="101600">
              <a:schemeClr val="accent6">
                <a:satMod val="175000"/>
                <a:alpha val="40000"/>
              </a:schemeClr>
            </a:glow>
          </a:effectLst>
        </p:spPr>
      </p:pic>
      <p:pic>
        <p:nvPicPr>
          <p:cNvPr id="23" name="Picture 22"/>
          <p:cNvPicPr>
            <a:picLocks noChangeAspect="1"/>
          </p:cNvPicPr>
          <p:nvPr/>
        </p:nvPicPr>
        <p:blipFill rotWithShape="1">
          <a:blip r:embed="rId10" cstate="print">
            <a:extLst>
              <a:ext uri="{28A0092B-C50C-407E-A947-70E740481C1C}">
                <a14:useLocalDpi xmlns:a14="http://schemas.microsoft.com/office/drawing/2010/main" val="0"/>
              </a:ext>
            </a:extLst>
          </a:blip>
          <a:srcRect l="3398" t="11410" r="3510" b="28851"/>
          <a:stretch/>
        </p:blipFill>
        <p:spPr>
          <a:xfrm>
            <a:off x="1387213" y="5879592"/>
            <a:ext cx="1097280" cy="822960"/>
          </a:xfrm>
          <a:prstGeom prst="rect">
            <a:avLst/>
          </a:prstGeom>
          <a:ln w="38100">
            <a:solidFill>
              <a:schemeClr val="accent6">
                <a:lumMod val="50000"/>
              </a:schemeClr>
            </a:solidFill>
          </a:ln>
          <a:effectLst>
            <a:glow rad="101600">
              <a:schemeClr val="accent6">
                <a:satMod val="175000"/>
                <a:alpha val="40000"/>
              </a:schemeClr>
            </a:glow>
          </a:effectLst>
        </p:spPr>
      </p:pic>
      <p:pic>
        <p:nvPicPr>
          <p:cNvPr id="24" name="Picture 23"/>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626449" y="5876039"/>
            <a:ext cx="1097280" cy="822960"/>
          </a:xfrm>
          <a:prstGeom prst="rect">
            <a:avLst/>
          </a:prstGeom>
          <a:ln w="38100">
            <a:solidFill>
              <a:schemeClr val="accent6">
                <a:lumMod val="50000"/>
              </a:schemeClr>
            </a:solidFill>
          </a:ln>
          <a:effectLst>
            <a:glow rad="101600">
              <a:schemeClr val="accent6">
                <a:satMod val="175000"/>
                <a:alpha val="40000"/>
              </a:schemeClr>
            </a:glow>
          </a:effectLst>
        </p:spPr>
      </p:pic>
      <p:pic>
        <p:nvPicPr>
          <p:cNvPr id="3" name="Picture 2"/>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422841" y="501929"/>
            <a:ext cx="7346317" cy="1889924"/>
          </a:xfrm>
          <a:prstGeom prst="parallelogram">
            <a:avLst>
              <a:gd name="adj" fmla="val 38369"/>
            </a:avLst>
          </a:prstGeom>
          <a:ln w="9525">
            <a:solidFill>
              <a:schemeClr val="tx1"/>
            </a:solidFill>
          </a:ln>
          <a:effectLst>
            <a:outerShdw blurRad="50800" dist="38100" dir="8100000" algn="tr" rotWithShape="0">
              <a:prstClr val="black">
                <a:alpha val="40000"/>
              </a:prstClr>
            </a:outerShdw>
          </a:effectLst>
        </p:spPr>
      </p:pic>
      <p:sp>
        <p:nvSpPr>
          <p:cNvPr id="2" name="Slide Number Placeholder 1"/>
          <p:cNvSpPr>
            <a:spLocks noGrp="1"/>
          </p:cNvSpPr>
          <p:nvPr>
            <p:ph type="sldNum" sz="quarter" idx="12"/>
          </p:nvPr>
        </p:nvSpPr>
        <p:spPr/>
        <p:txBody>
          <a:bodyPr/>
          <a:lstStyle/>
          <a:p>
            <a:fld id="{7687A7F3-AD38-4866-8553-4B19922F7C99}" type="slidenum">
              <a:rPr lang="en-PH" smtClean="0"/>
              <a:t>1</a:t>
            </a:fld>
            <a:endParaRPr lang="en-PH"/>
          </a:p>
        </p:txBody>
      </p:sp>
    </p:spTree>
    <p:extLst>
      <p:ext uri="{BB962C8B-B14F-4D97-AF65-F5344CB8AC3E}">
        <p14:creationId xmlns:p14="http://schemas.microsoft.com/office/powerpoint/2010/main" val="335834542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 Same Side Corner Rectangle 13"/>
          <p:cNvSpPr/>
          <p:nvPr/>
        </p:nvSpPr>
        <p:spPr>
          <a:xfrm rot="16200000">
            <a:off x="372147" y="2171484"/>
            <a:ext cx="822960" cy="274320"/>
          </a:xfrm>
          <a:prstGeom prst="round2SameRect">
            <a:avLst/>
          </a:prstGeom>
          <a:solidFill>
            <a:srgbClr val="5B9BD5"/>
          </a:solidFill>
          <a:ln w="57150">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 Same Side Corner Rectangle 16"/>
          <p:cNvSpPr/>
          <p:nvPr/>
        </p:nvSpPr>
        <p:spPr>
          <a:xfrm rot="16200000">
            <a:off x="372147" y="4384932"/>
            <a:ext cx="822960" cy="274320"/>
          </a:xfrm>
          <a:prstGeom prst="round2SameRect">
            <a:avLst/>
          </a:prstGeom>
          <a:solidFill>
            <a:srgbClr val="A5A5A5">
              <a:alpha val="50000"/>
            </a:srgbClr>
          </a:solidFill>
          <a:ln w="57150">
            <a:solidFill>
              <a:srgbClr val="A5A5A5">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 Same Side Corner Rectangle 19"/>
          <p:cNvSpPr/>
          <p:nvPr/>
        </p:nvSpPr>
        <p:spPr>
          <a:xfrm rot="16200000">
            <a:off x="372147" y="5491655"/>
            <a:ext cx="822960" cy="274320"/>
          </a:xfrm>
          <a:prstGeom prst="round2SameRect">
            <a:avLst/>
          </a:prstGeom>
          <a:solidFill>
            <a:srgbClr val="FFC000">
              <a:alpha val="50000"/>
            </a:srgbClr>
          </a:solidFill>
          <a:ln w="57150">
            <a:solidFill>
              <a:srgbClr val="FFC000">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 Same Side Corner Rectangle 22"/>
          <p:cNvSpPr/>
          <p:nvPr/>
        </p:nvSpPr>
        <p:spPr>
          <a:xfrm rot="16200000">
            <a:off x="372147" y="3278208"/>
            <a:ext cx="822960" cy="274320"/>
          </a:xfrm>
          <a:prstGeom prst="round2SameRect">
            <a:avLst/>
          </a:prstGeom>
          <a:solidFill>
            <a:srgbClr val="ED7D31">
              <a:alpha val="50000"/>
            </a:srgbClr>
          </a:solidFill>
          <a:ln w="57150">
            <a:solidFill>
              <a:srgbClr val="ED7D31">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 Same Side Corner Rectangle 4"/>
          <p:cNvSpPr/>
          <p:nvPr/>
        </p:nvSpPr>
        <p:spPr>
          <a:xfrm rot="16200000">
            <a:off x="372147" y="1064760"/>
            <a:ext cx="822960" cy="274320"/>
          </a:xfrm>
          <a:prstGeom prst="round2SameRect">
            <a:avLst/>
          </a:prstGeom>
          <a:solidFill>
            <a:srgbClr val="70AD47">
              <a:alpha val="50000"/>
            </a:srgbClr>
          </a:solidFill>
          <a:ln w="57150">
            <a:solidFill>
              <a:srgbClr val="70AD47">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934500" y="790440"/>
            <a:ext cx="10609799" cy="5303520"/>
          </a:xfrm>
          <a:prstGeom prst="rect">
            <a:avLst/>
          </a:prstGeom>
          <a:solidFill>
            <a:schemeClr val="bg1"/>
          </a:solidFill>
          <a:ln w="57150">
            <a:solidFill>
              <a:srgbClr val="5B9BD5"/>
            </a:solidFill>
          </a:ln>
        </p:spPr>
        <p:txBody>
          <a:bodyPr wrap="none" anchor="t" anchorCtr="0">
            <a:noAutofit/>
          </a:bodyPr>
          <a:lstStyle/>
          <a:p>
            <a:pPr algn="ctr"/>
            <a:r>
              <a:rPr lang="en-US" sz="3500" dirty="0" smtClean="0">
                <a:solidFill>
                  <a:schemeClr val="tx1">
                    <a:lumMod val="65000"/>
                    <a:lumOff val="35000"/>
                  </a:schemeClr>
                </a:solidFill>
                <a:latin typeface="Franklin Gothic Demi Cond" panose="020B0706030402020204" pitchFamily="34" charset="0"/>
              </a:rPr>
              <a:t>COMPLIANCES AND ACCOMPLISHMENTS TO DC’s GUIDANCE</a:t>
            </a:r>
            <a:endParaRPr lang="en-US" sz="3500" dirty="0"/>
          </a:p>
        </p:txBody>
      </p:sp>
      <p:sp>
        <p:nvSpPr>
          <p:cNvPr id="12" name="TextBox 11"/>
          <p:cNvSpPr txBox="1"/>
          <p:nvPr/>
        </p:nvSpPr>
        <p:spPr>
          <a:xfrm>
            <a:off x="1988108" y="1360795"/>
            <a:ext cx="8502581" cy="584775"/>
          </a:xfrm>
          <a:prstGeom prst="rect">
            <a:avLst/>
          </a:prstGeom>
          <a:noFill/>
        </p:spPr>
        <p:txBody>
          <a:bodyPr wrap="square" rtlCol="0">
            <a:spAutoFit/>
          </a:bodyPr>
          <a:lstStyle/>
          <a:p>
            <a:pPr algn="ctr"/>
            <a:r>
              <a:rPr lang="en-US" sz="3200" i="1" dirty="0" smtClean="0">
                <a:solidFill>
                  <a:schemeClr val="bg2">
                    <a:lumMod val="50000"/>
                  </a:schemeClr>
                </a:solidFill>
                <a:latin typeface="Franklin Gothic Book" panose="020B0503020102020204" pitchFamily="34" charset="0"/>
              </a:rPr>
              <a:t>PROMOTION</a:t>
            </a:r>
            <a:endParaRPr lang="en-US" sz="3200" i="1" dirty="0">
              <a:solidFill>
                <a:schemeClr val="bg2">
                  <a:lumMod val="50000"/>
                </a:schemeClr>
              </a:solidFill>
              <a:latin typeface="Franklin Gothic Book" panose="020B0503020102020204" pitchFamily="34" charset="0"/>
            </a:endParaRPr>
          </a:p>
        </p:txBody>
      </p:sp>
      <p:graphicFrame>
        <p:nvGraphicFramePr>
          <p:cNvPr id="16" name="Table 15"/>
          <p:cNvGraphicFramePr>
            <a:graphicFrameLocks noGrp="1"/>
          </p:cNvGraphicFramePr>
          <p:nvPr>
            <p:extLst>
              <p:ext uri="{D42A27DB-BD31-4B8C-83A1-F6EECF244321}">
                <p14:modId xmlns:p14="http://schemas.microsoft.com/office/powerpoint/2010/main" val="2812653693"/>
              </p:ext>
            </p:extLst>
          </p:nvPr>
        </p:nvGraphicFramePr>
        <p:xfrm>
          <a:off x="1102735" y="1945570"/>
          <a:ext cx="10273326" cy="3823310"/>
        </p:xfrm>
        <a:graphic>
          <a:graphicData uri="http://schemas.openxmlformats.org/drawingml/2006/table">
            <a:tbl>
              <a:tblPr>
                <a:tableStyleId>{69CF1AB2-1976-4502-BF36-3FF5EA218861}</a:tableStyleId>
              </a:tblPr>
              <a:tblGrid>
                <a:gridCol w="1712221">
                  <a:extLst>
                    <a:ext uri="{9D8B030D-6E8A-4147-A177-3AD203B41FA5}">
                      <a16:colId xmlns:a16="http://schemas.microsoft.com/office/drawing/2014/main" xmlns="" val="20000"/>
                    </a:ext>
                  </a:extLst>
                </a:gridCol>
                <a:gridCol w="1938019">
                  <a:extLst>
                    <a:ext uri="{9D8B030D-6E8A-4147-A177-3AD203B41FA5}">
                      <a16:colId xmlns:a16="http://schemas.microsoft.com/office/drawing/2014/main" xmlns="" val="20001"/>
                    </a:ext>
                  </a:extLst>
                </a:gridCol>
                <a:gridCol w="1781175">
                  <a:extLst>
                    <a:ext uri="{9D8B030D-6E8A-4147-A177-3AD203B41FA5}">
                      <a16:colId xmlns:a16="http://schemas.microsoft.com/office/drawing/2014/main" xmlns="" val="20002"/>
                    </a:ext>
                  </a:extLst>
                </a:gridCol>
                <a:gridCol w="1571625">
                  <a:extLst>
                    <a:ext uri="{9D8B030D-6E8A-4147-A177-3AD203B41FA5}">
                      <a16:colId xmlns:a16="http://schemas.microsoft.com/office/drawing/2014/main" xmlns="" val="20003"/>
                    </a:ext>
                  </a:extLst>
                </a:gridCol>
                <a:gridCol w="1558065">
                  <a:extLst>
                    <a:ext uri="{9D8B030D-6E8A-4147-A177-3AD203B41FA5}">
                      <a16:colId xmlns:a16="http://schemas.microsoft.com/office/drawing/2014/main" xmlns="" val="20004"/>
                    </a:ext>
                  </a:extLst>
                </a:gridCol>
                <a:gridCol w="1712221">
                  <a:extLst>
                    <a:ext uri="{9D8B030D-6E8A-4147-A177-3AD203B41FA5}">
                      <a16:colId xmlns:a16="http://schemas.microsoft.com/office/drawing/2014/main" xmlns="" val="20005"/>
                    </a:ext>
                  </a:extLst>
                </a:gridCol>
              </a:tblGrid>
              <a:tr h="888699">
                <a:tc>
                  <a:txBody>
                    <a:bodyPr/>
                    <a:lstStyle/>
                    <a:p>
                      <a:pPr algn="ctr" fontAlgn="ctr"/>
                      <a:r>
                        <a:rPr lang="en-US" sz="1200" b="1" u="none" strike="noStrike" dirty="0">
                          <a:solidFill>
                            <a:schemeClr val="bg1"/>
                          </a:solidFill>
                          <a:effectLst/>
                          <a:latin typeface=" Arial"/>
                        </a:rPr>
                        <a:t>Rank</a:t>
                      </a:r>
                      <a:endParaRPr lang="en-US" sz="1200" b="1" i="1" u="none" strike="noStrike" dirty="0">
                        <a:solidFill>
                          <a:schemeClr val="bg1"/>
                        </a:solidFill>
                        <a:effectLst/>
                        <a:latin typeface=" Arial"/>
                        <a:cs typeface="Arial" panose="020B0604020202020204" pitchFamily="34" charset="0"/>
                      </a:endParaRPr>
                    </a:p>
                  </a:txBody>
                  <a:tcPr marL="10933" marR="10933" marT="10933"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a:txBody>
                    <a:bodyPr/>
                    <a:lstStyle/>
                    <a:p>
                      <a:pPr algn="ctr" fontAlgn="ctr"/>
                      <a:r>
                        <a:rPr lang="en-US" sz="1200" b="1" u="none" strike="noStrike" dirty="0">
                          <a:solidFill>
                            <a:schemeClr val="bg1"/>
                          </a:solidFill>
                          <a:effectLst/>
                          <a:latin typeface=" Arial"/>
                        </a:rPr>
                        <a:t>Nr of Qualified </a:t>
                      </a:r>
                      <a:r>
                        <a:rPr lang="en-US" sz="1200" b="1" u="none" strike="noStrike" dirty="0" smtClean="0">
                          <a:solidFill>
                            <a:schemeClr val="bg1"/>
                          </a:solidFill>
                          <a:effectLst/>
                          <a:latin typeface=" Arial"/>
                        </a:rPr>
                        <a:t>Personnel</a:t>
                      </a:r>
                      <a:endParaRPr lang="en-US" sz="1200" b="1" u="none" strike="noStrike" dirty="0">
                        <a:solidFill>
                          <a:schemeClr val="bg1"/>
                        </a:solidFill>
                        <a:effectLst/>
                        <a:latin typeface=" Arial"/>
                      </a:endParaRPr>
                    </a:p>
                    <a:p>
                      <a:pPr algn="ctr" fontAlgn="ctr"/>
                      <a:r>
                        <a:rPr lang="en-US" sz="1200" b="1" u="none" strike="noStrike" dirty="0">
                          <a:solidFill>
                            <a:schemeClr val="bg1"/>
                          </a:solidFill>
                          <a:effectLst/>
                          <a:latin typeface=" Arial"/>
                        </a:rPr>
                        <a:t>a</a:t>
                      </a:r>
                      <a:endParaRPr lang="en-US" sz="1200" b="1" i="1" u="none" strike="noStrike" dirty="0">
                        <a:solidFill>
                          <a:schemeClr val="bg1"/>
                        </a:solidFill>
                        <a:effectLst/>
                        <a:latin typeface=" Arial"/>
                        <a:cs typeface="Arial" panose="020B0604020202020204" pitchFamily="34" charset="0"/>
                      </a:endParaRPr>
                    </a:p>
                  </a:txBody>
                  <a:tcPr marL="10933" marR="10933" marT="10933"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a:txBody>
                    <a:bodyPr/>
                    <a:lstStyle/>
                    <a:p>
                      <a:pPr algn="ctr" fontAlgn="ctr"/>
                      <a:r>
                        <a:rPr lang="en-US" sz="1200" b="1" u="none" strike="noStrike" dirty="0">
                          <a:solidFill>
                            <a:schemeClr val="bg1"/>
                          </a:solidFill>
                          <a:effectLst/>
                          <a:latin typeface=" Arial"/>
                        </a:rPr>
                        <a:t>Total Nr recommended</a:t>
                      </a:r>
                    </a:p>
                    <a:p>
                      <a:pPr algn="ctr" fontAlgn="ctr"/>
                      <a:r>
                        <a:rPr lang="en-US" sz="1200" b="1" u="none" strike="noStrike" dirty="0">
                          <a:solidFill>
                            <a:schemeClr val="bg1"/>
                          </a:solidFill>
                          <a:effectLst/>
                          <a:latin typeface=" Arial"/>
                        </a:rPr>
                        <a:t>b</a:t>
                      </a:r>
                      <a:endParaRPr lang="en-US" sz="1200" b="1" i="1" u="none" strike="noStrike" dirty="0">
                        <a:solidFill>
                          <a:schemeClr val="bg1"/>
                        </a:solidFill>
                        <a:effectLst/>
                        <a:latin typeface=" Arial"/>
                        <a:cs typeface="Arial" panose="020B0604020202020204" pitchFamily="34" charset="0"/>
                      </a:endParaRPr>
                    </a:p>
                  </a:txBody>
                  <a:tcPr marL="10933" marR="10933" marT="10933"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a:txBody>
                    <a:bodyPr/>
                    <a:lstStyle/>
                    <a:p>
                      <a:pPr algn="ctr" fontAlgn="ctr"/>
                      <a:r>
                        <a:rPr lang="en-US" sz="1200" b="1" u="none" strike="noStrike" dirty="0">
                          <a:solidFill>
                            <a:schemeClr val="bg1"/>
                          </a:solidFill>
                          <a:effectLst/>
                          <a:latin typeface=" Arial"/>
                        </a:rPr>
                        <a:t>Total nr Promoted</a:t>
                      </a:r>
                    </a:p>
                    <a:p>
                      <a:pPr algn="ctr" fontAlgn="ctr"/>
                      <a:r>
                        <a:rPr lang="en-US" sz="1200" b="1" u="none" strike="noStrike" dirty="0">
                          <a:solidFill>
                            <a:schemeClr val="bg1"/>
                          </a:solidFill>
                          <a:effectLst/>
                          <a:latin typeface=" Arial"/>
                        </a:rPr>
                        <a:t>c</a:t>
                      </a:r>
                      <a:endParaRPr lang="en-US" sz="1200" b="1" i="1" u="none" strike="noStrike" dirty="0">
                        <a:solidFill>
                          <a:schemeClr val="bg1"/>
                        </a:solidFill>
                        <a:effectLst/>
                        <a:latin typeface=" Arial"/>
                        <a:cs typeface="Arial" panose="020B0604020202020204" pitchFamily="34" charset="0"/>
                      </a:endParaRPr>
                    </a:p>
                  </a:txBody>
                  <a:tcPr marL="10933" marR="10933" marT="10933"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a:txBody>
                    <a:bodyPr/>
                    <a:lstStyle/>
                    <a:p>
                      <a:pPr algn="ctr" fontAlgn="ctr"/>
                      <a:r>
                        <a:rPr lang="en-US" sz="1200" b="1" u="none" strike="noStrike" dirty="0">
                          <a:solidFill>
                            <a:schemeClr val="bg1"/>
                          </a:solidFill>
                          <a:effectLst/>
                          <a:latin typeface=" Arial"/>
                        </a:rPr>
                        <a:t>Variance</a:t>
                      </a:r>
                    </a:p>
                    <a:p>
                      <a:pPr algn="ctr" fontAlgn="ctr"/>
                      <a:r>
                        <a:rPr lang="en-US" sz="1200" b="1" u="none" strike="noStrike" dirty="0">
                          <a:solidFill>
                            <a:schemeClr val="bg1"/>
                          </a:solidFill>
                          <a:effectLst/>
                          <a:latin typeface=" Arial"/>
                        </a:rPr>
                        <a:t>(b-c)</a:t>
                      </a:r>
                      <a:endParaRPr lang="en-US" sz="1200" b="1" i="1" u="none" strike="noStrike" dirty="0">
                        <a:solidFill>
                          <a:schemeClr val="bg1"/>
                        </a:solidFill>
                        <a:effectLst/>
                        <a:latin typeface=" Arial"/>
                        <a:cs typeface="Arial" panose="020B0604020202020204" pitchFamily="34" charset="0"/>
                      </a:endParaRPr>
                    </a:p>
                  </a:txBody>
                  <a:tcPr marL="10933" marR="10933" marT="10933"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a:txBody>
                    <a:bodyPr/>
                    <a:lstStyle/>
                    <a:p>
                      <a:pPr algn="ctr" fontAlgn="ctr"/>
                      <a:r>
                        <a:rPr lang="en-US" sz="1200" b="1" u="none" strike="noStrike" dirty="0">
                          <a:solidFill>
                            <a:schemeClr val="bg1"/>
                          </a:solidFill>
                          <a:effectLst/>
                          <a:latin typeface=" Arial"/>
                        </a:rPr>
                        <a:t>Remarks</a:t>
                      </a:r>
                      <a:endParaRPr lang="en-US" sz="1200" b="1" i="1" u="none" strike="noStrike" dirty="0">
                        <a:solidFill>
                          <a:schemeClr val="bg1"/>
                        </a:solidFill>
                        <a:effectLst/>
                        <a:latin typeface=" Arial"/>
                        <a:cs typeface="Arial" panose="020B0604020202020204" pitchFamily="34" charset="0"/>
                      </a:endParaRPr>
                    </a:p>
                  </a:txBody>
                  <a:tcPr marL="10933" marR="10933" marT="10933"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xmlns="" val="10000"/>
                  </a:ext>
                </a:extLst>
              </a:tr>
              <a:tr h="662135">
                <a:tc>
                  <a:txBody>
                    <a:bodyPr/>
                    <a:lstStyle/>
                    <a:p>
                      <a:pPr algn="ctr" fontAlgn="ctr"/>
                      <a:r>
                        <a:rPr lang="en-US" sz="1200" u="none" strike="noStrike" dirty="0" err="1">
                          <a:effectLst/>
                          <a:latin typeface=" Arial"/>
                        </a:rPr>
                        <a:t>MSg</a:t>
                      </a:r>
                      <a:r>
                        <a:rPr lang="en-US" sz="1200" u="none" strike="noStrike" dirty="0">
                          <a:effectLst/>
                          <a:latin typeface=" Arial"/>
                        </a:rPr>
                        <a:t> (E7)</a:t>
                      </a:r>
                      <a:endParaRPr lang="en-US" sz="1200" b="0" i="0" u="none" strike="noStrike" dirty="0">
                        <a:solidFill>
                          <a:srgbClr val="000000"/>
                        </a:solidFill>
                        <a:effectLst/>
                        <a:latin typeface=" Arial"/>
                        <a:cs typeface="Arial" panose="020B0604020202020204" pitchFamily="34" charset="0"/>
                      </a:endParaRPr>
                    </a:p>
                  </a:txBody>
                  <a:tcPr marL="10933" marR="10933" marT="10933"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tc>
                  <a:txBody>
                    <a:bodyPr/>
                    <a:lstStyle/>
                    <a:p>
                      <a:pPr algn="ctr" fontAlgn="ctr"/>
                      <a:r>
                        <a:rPr lang="en-US" sz="1200" u="none" strike="noStrike" dirty="0" smtClean="0">
                          <a:effectLst/>
                          <a:latin typeface=" Arial"/>
                        </a:rPr>
                        <a:t>1</a:t>
                      </a:r>
                      <a:endParaRPr lang="en-US" sz="1200" b="0" i="0" u="none" strike="noStrike" dirty="0">
                        <a:solidFill>
                          <a:srgbClr val="000000"/>
                        </a:solidFill>
                        <a:effectLst/>
                        <a:latin typeface=" Arial"/>
                        <a:cs typeface="Arial" panose="020B0604020202020204" pitchFamily="34" charset="0"/>
                      </a:endParaRPr>
                    </a:p>
                  </a:txBody>
                  <a:tcPr marL="10933" marR="10933" marT="10933"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tc>
                  <a:txBody>
                    <a:bodyPr/>
                    <a:lstStyle/>
                    <a:p>
                      <a:pPr algn="ctr" fontAlgn="ctr"/>
                      <a:r>
                        <a:rPr lang="en-US" sz="1200" u="none" strike="noStrike" dirty="0" smtClean="0">
                          <a:effectLst/>
                          <a:latin typeface=" Arial"/>
                        </a:rPr>
                        <a:t>0</a:t>
                      </a:r>
                      <a:endParaRPr lang="en-US" sz="1200" b="0" i="1" u="none" strike="noStrike" dirty="0">
                        <a:solidFill>
                          <a:srgbClr val="000000"/>
                        </a:solidFill>
                        <a:effectLst/>
                        <a:latin typeface=" Arial"/>
                        <a:cs typeface="Arial" panose="020B0604020202020204" pitchFamily="34" charset="0"/>
                      </a:endParaRPr>
                    </a:p>
                  </a:txBody>
                  <a:tcPr marL="10933" marR="10933" marT="10933"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tc>
                  <a:txBody>
                    <a:bodyPr/>
                    <a:lstStyle/>
                    <a:p>
                      <a:pPr algn="ctr" fontAlgn="ctr"/>
                      <a:r>
                        <a:rPr lang="en-US" sz="1200" u="none" strike="noStrike" dirty="0">
                          <a:effectLst/>
                          <a:latin typeface=" Arial"/>
                        </a:rPr>
                        <a:t>0</a:t>
                      </a:r>
                      <a:endParaRPr lang="en-US" sz="1200" b="0" i="1" u="none" strike="noStrike" dirty="0">
                        <a:solidFill>
                          <a:srgbClr val="000000"/>
                        </a:solidFill>
                        <a:effectLst/>
                        <a:latin typeface=" Arial"/>
                        <a:cs typeface="Arial" panose="020B0604020202020204" pitchFamily="34" charset="0"/>
                      </a:endParaRPr>
                    </a:p>
                  </a:txBody>
                  <a:tcPr marL="10933" marR="10933" marT="10933"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tc>
                  <a:txBody>
                    <a:bodyPr/>
                    <a:lstStyle/>
                    <a:p>
                      <a:pPr algn="ctr" fontAlgn="ctr"/>
                      <a:r>
                        <a:rPr lang="en-US" sz="1200" u="none" strike="noStrike" dirty="0" smtClean="0">
                          <a:effectLst/>
                          <a:latin typeface=" Arial"/>
                        </a:rPr>
                        <a:t>0</a:t>
                      </a:r>
                      <a:endParaRPr lang="en-US" sz="1200" b="0" i="1" u="none" strike="noStrike" dirty="0">
                        <a:solidFill>
                          <a:srgbClr val="000000"/>
                        </a:solidFill>
                        <a:effectLst/>
                        <a:latin typeface=" Arial"/>
                        <a:cs typeface="Arial" panose="020B0604020202020204" pitchFamily="34" charset="0"/>
                      </a:endParaRPr>
                    </a:p>
                  </a:txBody>
                  <a:tcPr marL="10933" marR="10933" marT="10933"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tc>
                  <a:txBody>
                    <a:bodyPr/>
                    <a:lstStyle/>
                    <a:p>
                      <a:pPr algn="ctr" fontAlgn="ctr"/>
                      <a:r>
                        <a:rPr lang="en-US" sz="1200" u="none" strike="noStrike" dirty="0" smtClean="0">
                          <a:effectLst/>
                          <a:latin typeface=" Arial"/>
                        </a:rPr>
                        <a:t>Due</a:t>
                      </a:r>
                      <a:r>
                        <a:rPr lang="en-US" sz="1200" u="none" strike="noStrike" baseline="0" dirty="0" smtClean="0">
                          <a:effectLst/>
                          <a:latin typeface=" Arial"/>
                        </a:rPr>
                        <a:t> for Retirement</a:t>
                      </a:r>
                      <a:endParaRPr lang="en-US" sz="1200" b="0" i="0" u="none" strike="noStrike" dirty="0">
                        <a:solidFill>
                          <a:srgbClr val="000000"/>
                        </a:solidFill>
                        <a:effectLst/>
                        <a:latin typeface=" Arial"/>
                        <a:cs typeface="Arial" panose="020B0604020202020204" pitchFamily="34" charset="0"/>
                      </a:endParaRPr>
                    </a:p>
                  </a:txBody>
                  <a:tcPr marL="10933" marR="10933" marT="10933"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01"/>
                  </a:ext>
                </a:extLst>
              </a:tr>
              <a:tr h="522328">
                <a:tc>
                  <a:txBody>
                    <a:bodyPr/>
                    <a:lstStyle/>
                    <a:p>
                      <a:pPr algn="ctr" fontAlgn="ctr"/>
                      <a:r>
                        <a:rPr lang="en-US" sz="1200" u="none" strike="noStrike" dirty="0" err="1">
                          <a:effectLst/>
                          <a:latin typeface=" Arial"/>
                        </a:rPr>
                        <a:t>TSg</a:t>
                      </a:r>
                      <a:r>
                        <a:rPr lang="en-US" sz="1200" u="none" strike="noStrike" dirty="0">
                          <a:effectLst/>
                          <a:latin typeface=" Arial"/>
                        </a:rPr>
                        <a:t> (E6)</a:t>
                      </a:r>
                      <a:endParaRPr lang="en-US" sz="1200" b="0" i="0" u="none" strike="noStrike" dirty="0">
                        <a:solidFill>
                          <a:srgbClr val="000000"/>
                        </a:solidFill>
                        <a:effectLst/>
                        <a:latin typeface=" Arial"/>
                        <a:cs typeface="Arial" panose="020B0604020202020204" pitchFamily="34" charset="0"/>
                      </a:endParaRPr>
                    </a:p>
                  </a:txBody>
                  <a:tcPr marL="10933" marR="10933" marT="10933"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tc>
                  <a:txBody>
                    <a:bodyPr/>
                    <a:lstStyle/>
                    <a:p>
                      <a:pPr algn="ctr" fontAlgn="ctr"/>
                      <a:r>
                        <a:rPr lang="en-US" sz="1200" u="none" strike="noStrike" dirty="0" smtClean="0">
                          <a:effectLst/>
                          <a:latin typeface=" Arial"/>
                        </a:rPr>
                        <a:t>6</a:t>
                      </a:r>
                      <a:endParaRPr lang="en-US" sz="1200" b="0" i="0" u="none" strike="noStrike" dirty="0">
                        <a:solidFill>
                          <a:srgbClr val="000000"/>
                        </a:solidFill>
                        <a:effectLst/>
                        <a:latin typeface=" Arial"/>
                        <a:cs typeface="Arial" panose="020B0604020202020204" pitchFamily="34" charset="0"/>
                      </a:endParaRPr>
                    </a:p>
                  </a:txBody>
                  <a:tcPr marL="10933" marR="10933" marT="10933"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tc>
                  <a:txBody>
                    <a:bodyPr/>
                    <a:lstStyle/>
                    <a:p>
                      <a:pPr algn="ctr" fontAlgn="ctr"/>
                      <a:r>
                        <a:rPr lang="en-US" sz="1200" u="none" strike="noStrike" dirty="0" smtClean="0">
                          <a:effectLst/>
                          <a:latin typeface=" Arial"/>
                        </a:rPr>
                        <a:t>3</a:t>
                      </a:r>
                      <a:endParaRPr lang="en-US" sz="1200" b="0" i="1" u="none" strike="noStrike" dirty="0">
                        <a:solidFill>
                          <a:srgbClr val="000000"/>
                        </a:solidFill>
                        <a:effectLst/>
                        <a:latin typeface=" Arial"/>
                        <a:cs typeface="Arial" panose="020B0604020202020204" pitchFamily="34" charset="0"/>
                      </a:endParaRPr>
                    </a:p>
                  </a:txBody>
                  <a:tcPr marL="10933" marR="10933" marT="10933"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tc>
                  <a:txBody>
                    <a:bodyPr/>
                    <a:lstStyle/>
                    <a:p>
                      <a:pPr algn="ctr" fontAlgn="ctr"/>
                      <a:r>
                        <a:rPr lang="en-US" sz="1200" u="none" strike="noStrike" dirty="0">
                          <a:effectLst/>
                          <a:latin typeface=" Arial"/>
                        </a:rPr>
                        <a:t>0</a:t>
                      </a:r>
                      <a:endParaRPr lang="en-US" sz="1200" b="0" i="1" u="none" strike="noStrike" dirty="0">
                        <a:solidFill>
                          <a:srgbClr val="000000"/>
                        </a:solidFill>
                        <a:effectLst/>
                        <a:latin typeface=" Arial"/>
                        <a:cs typeface="Arial" panose="020B0604020202020204" pitchFamily="34" charset="0"/>
                      </a:endParaRPr>
                    </a:p>
                  </a:txBody>
                  <a:tcPr marL="10933" marR="10933" marT="10933"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tc>
                  <a:txBody>
                    <a:bodyPr/>
                    <a:lstStyle/>
                    <a:p>
                      <a:pPr algn="ctr" fontAlgn="ctr"/>
                      <a:r>
                        <a:rPr lang="en-US" sz="1200" u="none" strike="noStrike" dirty="0" smtClean="0">
                          <a:effectLst/>
                          <a:latin typeface=" Arial"/>
                        </a:rPr>
                        <a:t>3</a:t>
                      </a:r>
                      <a:endParaRPr lang="en-US" sz="1200" b="0" i="1" u="none" strike="noStrike" dirty="0">
                        <a:solidFill>
                          <a:srgbClr val="000000"/>
                        </a:solidFill>
                        <a:effectLst/>
                        <a:latin typeface=" Arial"/>
                        <a:cs typeface="Arial" panose="020B0604020202020204" pitchFamily="34" charset="0"/>
                      </a:endParaRPr>
                    </a:p>
                  </a:txBody>
                  <a:tcPr marL="10933" marR="10933" marT="10933"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tc>
                  <a:txBody>
                    <a:bodyPr/>
                    <a:lstStyle/>
                    <a:p>
                      <a:pPr algn="ctr" fontAlgn="ctr"/>
                      <a:r>
                        <a:rPr lang="en-US" sz="1200" u="none" strike="noStrike" dirty="0">
                          <a:effectLst/>
                          <a:latin typeface=" Arial"/>
                        </a:rPr>
                        <a:t>Lack of quota</a:t>
                      </a:r>
                      <a:endParaRPr lang="en-US" sz="1200" b="0" i="0" u="none" strike="noStrike" dirty="0">
                        <a:solidFill>
                          <a:srgbClr val="000000"/>
                        </a:solidFill>
                        <a:effectLst/>
                        <a:latin typeface=" Arial"/>
                        <a:cs typeface="Arial" panose="020B0604020202020204" pitchFamily="34" charset="0"/>
                      </a:endParaRPr>
                    </a:p>
                  </a:txBody>
                  <a:tcPr marL="10933" marR="10933" marT="10933"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02"/>
                  </a:ext>
                </a:extLst>
              </a:tr>
              <a:tr h="569813">
                <a:tc>
                  <a:txBody>
                    <a:bodyPr/>
                    <a:lstStyle/>
                    <a:p>
                      <a:pPr algn="ctr" fontAlgn="ctr"/>
                      <a:r>
                        <a:rPr lang="en-US" sz="1200" u="none" strike="noStrike">
                          <a:effectLst/>
                          <a:latin typeface=" Arial"/>
                        </a:rPr>
                        <a:t>SSg (E5)</a:t>
                      </a:r>
                      <a:endParaRPr lang="en-US" sz="1200" b="0" i="0" u="none" strike="noStrike">
                        <a:solidFill>
                          <a:srgbClr val="000000"/>
                        </a:solidFill>
                        <a:effectLst/>
                        <a:latin typeface=" Arial"/>
                        <a:cs typeface="Arial" panose="020B0604020202020204" pitchFamily="34" charset="0"/>
                      </a:endParaRPr>
                    </a:p>
                  </a:txBody>
                  <a:tcPr marL="10933" marR="10933" marT="10933"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tc>
                  <a:txBody>
                    <a:bodyPr/>
                    <a:lstStyle/>
                    <a:p>
                      <a:pPr algn="ctr" fontAlgn="ctr"/>
                      <a:r>
                        <a:rPr lang="en-US" sz="1200" u="none" strike="noStrike" dirty="0" smtClean="0">
                          <a:effectLst/>
                          <a:latin typeface=" Arial"/>
                        </a:rPr>
                        <a:t>19</a:t>
                      </a:r>
                      <a:endParaRPr lang="en-US" sz="1200" b="0" i="0" u="none" strike="noStrike" dirty="0">
                        <a:solidFill>
                          <a:srgbClr val="000000"/>
                        </a:solidFill>
                        <a:effectLst/>
                        <a:latin typeface=" Arial"/>
                        <a:cs typeface="Arial" panose="020B0604020202020204" pitchFamily="34" charset="0"/>
                      </a:endParaRPr>
                    </a:p>
                  </a:txBody>
                  <a:tcPr marL="10933" marR="10933" marT="10933"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tc>
                  <a:txBody>
                    <a:bodyPr/>
                    <a:lstStyle/>
                    <a:p>
                      <a:pPr algn="ctr" fontAlgn="ctr"/>
                      <a:r>
                        <a:rPr lang="en-US" sz="1200" u="none" strike="noStrike" dirty="0" smtClean="0">
                          <a:effectLst/>
                          <a:latin typeface=" Arial"/>
                        </a:rPr>
                        <a:t>11</a:t>
                      </a:r>
                      <a:endParaRPr lang="en-US" sz="1200" b="0" i="1" u="none" strike="noStrike" dirty="0">
                        <a:solidFill>
                          <a:srgbClr val="000000"/>
                        </a:solidFill>
                        <a:effectLst/>
                        <a:latin typeface=" Arial"/>
                        <a:cs typeface="Arial" panose="020B0604020202020204" pitchFamily="34" charset="0"/>
                      </a:endParaRPr>
                    </a:p>
                  </a:txBody>
                  <a:tcPr marL="10933" marR="10933" marT="10933"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tc>
                  <a:txBody>
                    <a:bodyPr/>
                    <a:lstStyle/>
                    <a:p>
                      <a:pPr algn="ctr" fontAlgn="ctr"/>
                      <a:r>
                        <a:rPr lang="en-US" sz="1200" u="none" strike="noStrike" dirty="0">
                          <a:effectLst/>
                          <a:latin typeface=" Arial"/>
                        </a:rPr>
                        <a:t>1</a:t>
                      </a:r>
                      <a:endParaRPr lang="en-US" sz="1200" b="0" i="1" u="none" strike="noStrike" dirty="0">
                        <a:solidFill>
                          <a:srgbClr val="000000"/>
                        </a:solidFill>
                        <a:effectLst/>
                        <a:latin typeface=" Arial"/>
                        <a:cs typeface="Arial" panose="020B0604020202020204" pitchFamily="34" charset="0"/>
                      </a:endParaRPr>
                    </a:p>
                  </a:txBody>
                  <a:tcPr marL="10933" marR="10933" marT="10933"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tc>
                  <a:txBody>
                    <a:bodyPr/>
                    <a:lstStyle/>
                    <a:p>
                      <a:pPr algn="ctr" fontAlgn="ctr"/>
                      <a:r>
                        <a:rPr lang="en-US" sz="1200" u="none" strike="noStrike" dirty="0" smtClean="0">
                          <a:effectLst/>
                          <a:latin typeface=" Arial"/>
                        </a:rPr>
                        <a:t>10</a:t>
                      </a:r>
                      <a:endParaRPr lang="en-US" sz="1200" b="0" i="1" u="none" strike="noStrike" dirty="0">
                        <a:solidFill>
                          <a:srgbClr val="000000"/>
                        </a:solidFill>
                        <a:effectLst/>
                        <a:latin typeface=" Arial"/>
                        <a:cs typeface="Arial" panose="020B0604020202020204" pitchFamily="34" charset="0"/>
                      </a:endParaRPr>
                    </a:p>
                  </a:txBody>
                  <a:tcPr marL="10933" marR="10933" marT="10933"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tc>
                  <a:txBody>
                    <a:bodyPr/>
                    <a:lstStyle/>
                    <a:p>
                      <a:pPr algn="ctr" fontAlgn="ctr"/>
                      <a:r>
                        <a:rPr lang="en-US" sz="1200" u="none" strike="noStrike" dirty="0">
                          <a:effectLst/>
                          <a:latin typeface=" Arial"/>
                        </a:rPr>
                        <a:t>Limited Quota</a:t>
                      </a:r>
                      <a:endParaRPr lang="en-US" sz="1200" b="0" i="0" u="none" strike="noStrike" dirty="0">
                        <a:solidFill>
                          <a:srgbClr val="000000"/>
                        </a:solidFill>
                        <a:effectLst/>
                        <a:latin typeface=" Arial"/>
                        <a:cs typeface="Arial" panose="020B0604020202020204" pitchFamily="34" charset="0"/>
                      </a:endParaRPr>
                    </a:p>
                  </a:txBody>
                  <a:tcPr marL="10933" marR="10933" marT="10933"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03"/>
                  </a:ext>
                </a:extLst>
              </a:tr>
              <a:tr h="393445">
                <a:tc>
                  <a:txBody>
                    <a:bodyPr/>
                    <a:lstStyle/>
                    <a:p>
                      <a:pPr algn="ctr" fontAlgn="ctr"/>
                      <a:r>
                        <a:rPr lang="en-US" sz="1200" u="none" strike="noStrike">
                          <a:effectLst/>
                          <a:latin typeface=" Arial"/>
                        </a:rPr>
                        <a:t>Sgt (E4)</a:t>
                      </a:r>
                      <a:endParaRPr lang="en-US" sz="1200" b="0" i="0" u="none" strike="noStrike">
                        <a:solidFill>
                          <a:srgbClr val="000000"/>
                        </a:solidFill>
                        <a:effectLst/>
                        <a:latin typeface=" Arial"/>
                        <a:cs typeface="Arial" panose="020B0604020202020204" pitchFamily="34" charset="0"/>
                      </a:endParaRPr>
                    </a:p>
                  </a:txBody>
                  <a:tcPr marL="10933" marR="10933" marT="10933"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tc>
                  <a:txBody>
                    <a:bodyPr/>
                    <a:lstStyle/>
                    <a:p>
                      <a:pPr algn="ctr" fontAlgn="ctr"/>
                      <a:r>
                        <a:rPr lang="en-US" sz="1200" u="none" strike="noStrike" dirty="0" smtClean="0">
                          <a:effectLst/>
                          <a:latin typeface=" Arial"/>
                        </a:rPr>
                        <a:t>10</a:t>
                      </a:r>
                      <a:endParaRPr lang="en-US" sz="1200" b="0" i="0" u="none" strike="noStrike" dirty="0">
                        <a:solidFill>
                          <a:srgbClr val="000000"/>
                        </a:solidFill>
                        <a:effectLst/>
                        <a:latin typeface=" Arial"/>
                        <a:cs typeface="Arial" panose="020B0604020202020204" pitchFamily="34" charset="0"/>
                      </a:endParaRPr>
                    </a:p>
                  </a:txBody>
                  <a:tcPr marL="10933" marR="10933" marT="10933"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tc>
                  <a:txBody>
                    <a:bodyPr/>
                    <a:lstStyle/>
                    <a:p>
                      <a:pPr algn="ctr" fontAlgn="ctr"/>
                      <a:r>
                        <a:rPr lang="en-US" sz="1200" u="none" strike="noStrike" dirty="0" smtClean="0">
                          <a:effectLst/>
                          <a:latin typeface=" Arial"/>
                        </a:rPr>
                        <a:t>8</a:t>
                      </a:r>
                      <a:endParaRPr lang="en-US" sz="1200" b="0" i="1" u="none" strike="noStrike" dirty="0">
                        <a:solidFill>
                          <a:srgbClr val="000000"/>
                        </a:solidFill>
                        <a:effectLst/>
                        <a:latin typeface=" Arial"/>
                        <a:cs typeface="Arial" panose="020B0604020202020204" pitchFamily="34" charset="0"/>
                      </a:endParaRPr>
                    </a:p>
                  </a:txBody>
                  <a:tcPr marL="10933" marR="10933" marT="10933"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tc>
                  <a:txBody>
                    <a:bodyPr/>
                    <a:lstStyle/>
                    <a:p>
                      <a:pPr algn="ctr" fontAlgn="ctr"/>
                      <a:r>
                        <a:rPr lang="en-US" sz="1200" u="none" strike="noStrike" dirty="0" smtClean="0">
                          <a:effectLst/>
                          <a:latin typeface=" Arial"/>
                        </a:rPr>
                        <a:t>0</a:t>
                      </a:r>
                      <a:endParaRPr lang="en-US" sz="1200" b="0" i="1" u="none" strike="noStrike" dirty="0">
                        <a:solidFill>
                          <a:srgbClr val="000000"/>
                        </a:solidFill>
                        <a:effectLst/>
                        <a:latin typeface=" Arial"/>
                        <a:cs typeface="Arial" panose="020B0604020202020204" pitchFamily="34" charset="0"/>
                      </a:endParaRPr>
                    </a:p>
                  </a:txBody>
                  <a:tcPr marL="10933" marR="10933" marT="10933"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tc>
                  <a:txBody>
                    <a:bodyPr/>
                    <a:lstStyle/>
                    <a:p>
                      <a:pPr algn="ctr" fontAlgn="ctr"/>
                      <a:r>
                        <a:rPr lang="en-US" sz="1200" u="none" strike="noStrike" dirty="0" smtClean="0">
                          <a:effectLst/>
                          <a:latin typeface=" Arial"/>
                        </a:rPr>
                        <a:t>8</a:t>
                      </a:r>
                      <a:endParaRPr lang="en-US" sz="1200" b="0" i="1" u="none" strike="noStrike" dirty="0">
                        <a:solidFill>
                          <a:srgbClr val="000000"/>
                        </a:solidFill>
                        <a:effectLst/>
                        <a:latin typeface=" Arial"/>
                        <a:cs typeface="Arial" panose="020B0604020202020204" pitchFamily="34" charset="0"/>
                      </a:endParaRPr>
                    </a:p>
                  </a:txBody>
                  <a:tcPr marL="10933" marR="10933" marT="10933"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tc>
                  <a:txBody>
                    <a:bodyPr/>
                    <a:lstStyle/>
                    <a:p>
                      <a:pPr algn="ctr" fontAlgn="ctr"/>
                      <a:r>
                        <a:rPr lang="en-US" sz="1200" u="none" strike="noStrike" dirty="0" smtClean="0">
                          <a:effectLst/>
                          <a:latin typeface=" Arial"/>
                        </a:rPr>
                        <a:t>Lack of quota</a:t>
                      </a:r>
                      <a:endParaRPr lang="en-US" sz="1200" b="0" i="0" u="none" strike="noStrike" dirty="0">
                        <a:solidFill>
                          <a:srgbClr val="000000"/>
                        </a:solidFill>
                        <a:effectLst/>
                        <a:latin typeface=" Arial"/>
                        <a:cs typeface="Arial" panose="020B0604020202020204" pitchFamily="34" charset="0"/>
                      </a:endParaRPr>
                    </a:p>
                  </a:txBody>
                  <a:tcPr marL="10933" marR="10933" marT="10933"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04"/>
                  </a:ext>
                </a:extLst>
              </a:tr>
              <a:tr h="393445">
                <a:tc>
                  <a:txBody>
                    <a:bodyPr/>
                    <a:lstStyle/>
                    <a:p>
                      <a:pPr algn="ctr" fontAlgn="ctr"/>
                      <a:r>
                        <a:rPr lang="en-US" sz="1200" u="none" strike="noStrike">
                          <a:effectLst/>
                          <a:latin typeface=" Arial"/>
                        </a:rPr>
                        <a:t>Cpl (E3)</a:t>
                      </a:r>
                      <a:endParaRPr lang="en-US" sz="1200" b="0" i="0" u="none" strike="noStrike">
                        <a:solidFill>
                          <a:srgbClr val="000000"/>
                        </a:solidFill>
                        <a:effectLst/>
                        <a:latin typeface=" Arial"/>
                        <a:cs typeface="Arial" panose="020B0604020202020204" pitchFamily="34" charset="0"/>
                      </a:endParaRPr>
                    </a:p>
                  </a:txBody>
                  <a:tcPr marL="10933" marR="10933" marT="10933"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tc>
                  <a:txBody>
                    <a:bodyPr/>
                    <a:lstStyle/>
                    <a:p>
                      <a:pPr algn="ctr" fontAlgn="ctr"/>
                      <a:r>
                        <a:rPr lang="en-US" sz="1200" u="none" strike="noStrike" dirty="0" smtClean="0">
                          <a:effectLst/>
                          <a:latin typeface=" Arial"/>
                        </a:rPr>
                        <a:t>8</a:t>
                      </a:r>
                      <a:endParaRPr lang="en-US" sz="1200" b="0" i="0" u="none" strike="noStrike" dirty="0">
                        <a:solidFill>
                          <a:srgbClr val="000000"/>
                        </a:solidFill>
                        <a:effectLst/>
                        <a:latin typeface=" Arial"/>
                        <a:cs typeface="Arial" panose="020B0604020202020204" pitchFamily="34" charset="0"/>
                      </a:endParaRPr>
                    </a:p>
                  </a:txBody>
                  <a:tcPr marL="10933" marR="10933" marT="10933"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tc>
                  <a:txBody>
                    <a:bodyPr/>
                    <a:lstStyle/>
                    <a:p>
                      <a:pPr algn="ctr" fontAlgn="ctr"/>
                      <a:r>
                        <a:rPr lang="en-US" sz="1200" u="none" strike="noStrike" dirty="0" smtClean="0">
                          <a:effectLst/>
                          <a:latin typeface=" Arial"/>
                        </a:rPr>
                        <a:t>8</a:t>
                      </a:r>
                      <a:endParaRPr lang="en-US" sz="1200" b="0" i="1" u="none" strike="noStrike" dirty="0">
                        <a:solidFill>
                          <a:srgbClr val="000000"/>
                        </a:solidFill>
                        <a:effectLst/>
                        <a:latin typeface=" Arial"/>
                        <a:cs typeface="Arial" panose="020B0604020202020204" pitchFamily="34" charset="0"/>
                      </a:endParaRPr>
                    </a:p>
                  </a:txBody>
                  <a:tcPr marL="10933" marR="10933" marT="10933"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tc>
                  <a:txBody>
                    <a:bodyPr/>
                    <a:lstStyle/>
                    <a:p>
                      <a:pPr algn="ctr" fontAlgn="ctr"/>
                      <a:r>
                        <a:rPr lang="en-US" sz="1200" u="none" strike="noStrike" dirty="0" smtClean="0">
                          <a:effectLst/>
                          <a:latin typeface=" Arial"/>
                        </a:rPr>
                        <a:t>0</a:t>
                      </a:r>
                      <a:endParaRPr lang="en-US" sz="1200" b="0" i="1" u="none" strike="noStrike" dirty="0">
                        <a:solidFill>
                          <a:srgbClr val="000000"/>
                        </a:solidFill>
                        <a:effectLst/>
                        <a:latin typeface=" Arial"/>
                        <a:cs typeface="Arial" panose="020B0604020202020204" pitchFamily="34" charset="0"/>
                      </a:endParaRPr>
                    </a:p>
                  </a:txBody>
                  <a:tcPr marL="10933" marR="10933" marT="10933"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tc>
                  <a:txBody>
                    <a:bodyPr/>
                    <a:lstStyle/>
                    <a:p>
                      <a:pPr algn="ctr" fontAlgn="ctr"/>
                      <a:r>
                        <a:rPr lang="en-US" sz="1200" u="none" strike="noStrike" dirty="0" smtClean="0">
                          <a:effectLst/>
                          <a:latin typeface=" Arial"/>
                        </a:rPr>
                        <a:t>8</a:t>
                      </a:r>
                      <a:endParaRPr lang="en-US" sz="1200" b="0" i="1" u="none" strike="noStrike" dirty="0">
                        <a:solidFill>
                          <a:srgbClr val="000000"/>
                        </a:solidFill>
                        <a:effectLst/>
                        <a:latin typeface=" Arial"/>
                        <a:cs typeface="Arial" panose="020B0604020202020204" pitchFamily="34" charset="0"/>
                      </a:endParaRPr>
                    </a:p>
                  </a:txBody>
                  <a:tcPr marL="10933" marR="10933" marT="10933"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sz="1200" u="none" strike="noStrike" dirty="0" smtClean="0">
                          <a:effectLst/>
                          <a:latin typeface=" Arial"/>
                        </a:rPr>
                        <a:t>Lack of quota</a:t>
                      </a:r>
                    </a:p>
                    <a:p>
                      <a:pPr algn="ctr" fontAlgn="ctr"/>
                      <a:endParaRPr lang="en-US" sz="1200" b="0" i="0" u="sng" strike="noStrike" dirty="0">
                        <a:solidFill>
                          <a:srgbClr val="000000"/>
                        </a:solidFill>
                        <a:effectLst/>
                        <a:latin typeface=" Arial"/>
                        <a:cs typeface="Arial" panose="020B0604020202020204" pitchFamily="34" charset="0"/>
                      </a:endParaRPr>
                    </a:p>
                  </a:txBody>
                  <a:tcPr marL="10933" marR="10933" marT="10933"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05"/>
                  </a:ext>
                </a:extLst>
              </a:tr>
              <a:tr h="393445">
                <a:tc>
                  <a:txBody>
                    <a:bodyPr/>
                    <a:lstStyle/>
                    <a:p>
                      <a:pPr algn="ctr" fontAlgn="ctr"/>
                      <a:r>
                        <a:rPr lang="en-US" sz="1200" b="1" u="none" strike="noStrike" dirty="0">
                          <a:effectLst/>
                          <a:latin typeface=" Arial"/>
                        </a:rPr>
                        <a:t>Total</a:t>
                      </a:r>
                      <a:endParaRPr lang="en-US" sz="1200" b="1" i="0" u="none" strike="noStrike" dirty="0">
                        <a:solidFill>
                          <a:srgbClr val="000000"/>
                        </a:solidFill>
                        <a:effectLst/>
                        <a:latin typeface=" Arial"/>
                        <a:cs typeface="Arial" panose="020B0604020202020204" pitchFamily="34" charset="0"/>
                      </a:endParaRPr>
                    </a:p>
                  </a:txBody>
                  <a:tcPr marL="10933" marR="10933" marT="10933"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tc>
                  <a:txBody>
                    <a:bodyPr/>
                    <a:lstStyle/>
                    <a:p>
                      <a:pPr algn="ctr" fontAlgn="ctr"/>
                      <a:r>
                        <a:rPr lang="en-US" sz="1200" b="1" u="none" strike="noStrike" dirty="0" smtClean="0">
                          <a:effectLst/>
                          <a:latin typeface=" Arial"/>
                        </a:rPr>
                        <a:t>44</a:t>
                      </a:r>
                      <a:endParaRPr lang="en-US" sz="1200" b="1" i="0" u="none" strike="noStrike" dirty="0">
                        <a:solidFill>
                          <a:srgbClr val="000000"/>
                        </a:solidFill>
                        <a:effectLst/>
                        <a:latin typeface=" Arial"/>
                        <a:cs typeface="Arial" panose="020B0604020202020204" pitchFamily="34" charset="0"/>
                      </a:endParaRPr>
                    </a:p>
                  </a:txBody>
                  <a:tcPr marL="10933" marR="10933" marT="10933"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tc>
                  <a:txBody>
                    <a:bodyPr/>
                    <a:lstStyle/>
                    <a:p>
                      <a:pPr algn="ctr" fontAlgn="ctr"/>
                      <a:r>
                        <a:rPr lang="en-US" sz="1200" b="1" u="none" strike="noStrike" dirty="0" smtClean="0">
                          <a:effectLst/>
                          <a:latin typeface=" Arial"/>
                        </a:rPr>
                        <a:t>30</a:t>
                      </a:r>
                      <a:endParaRPr lang="en-US" sz="1200" b="1" i="1" u="none" strike="noStrike" dirty="0">
                        <a:solidFill>
                          <a:srgbClr val="000000"/>
                        </a:solidFill>
                        <a:effectLst/>
                        <a:latin typeface=" Arial"/>
                        <a:cs typeface="Arial" panose="020B0604020202020204" pitchFamily="34" charset="0"/>
                      </a:endParaRPr>
                    </a:p>
                  </a:txBody>
                  <a:tcPr marL="10933" marR="10933" marT="10933"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tc>
                  <a:txBody>
                    <a:bodyPr/>
                    <a:lstStyle/>
                    <a:p>
                      <a:pPr algn="ctr" fontAlgn="ctr"/>
                      <a:r>
                        <a:rPr lang="en-US" sz="1200" b="1" u="none" strike="noStrike" dirty="0" smtClean="0">
                          <a:effectLst/>
                          <a:latin typeface=" Arial"/>
                        </a:rPr>
                        <a:t>1</a:t>
                      </a:r>
                      <a:endParaRPr lang="en-US" sz="1200" b="1" i="1" u="none" strike="noStrike" dirty="0">
                        <a:solidFill>
                          <a:srgbClr val="000000"/>
                        </a:solidFill>
                        <a:effectLst/>
                        <a:latin typeface=" Arial"/>
                        <a:cs typeface="Arial" panose="020B0604020202020204" pitchFamily="34" charset="0"/>
                      </a:endParaRPr>
                    </a:p>
                  </a:txBody>
                  <a:tcPr marL="10933" marR="10933" marT="10933"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tc>
                  <a:txBody>
                    <a:bodyPr/>
                    <a:lstStyle/>
                    <a:p>
                      <a:pPr algn="ctr" fontAlgn="ctr"/>
                      <a:r>
                        <a:rPr lang="en-US" sz="1200" b="1" u="none" strike="noStrike" dirty="0" smtClean="0">
                          <a:effectLst/>
                          <a:latin typeface=" Arial"/>
                        </a:rPr>
                        <a:t>29</a:t>
                      </a:r>
                      <a:endParaRPr lang="en-US" sz="1200" b="1" i="1" u="none" strike="noStrike" dirty="0">
                        <a:solidFill>
                          <a:srgbClr val="000000"/>
                        </a:solidFill>
                        <a:effectLst/>
                        <a:latin typeface=" Arial"/>
                        <a:cs typeface="Arial" panose="020B0604020202020204" pitchFamily="34" charset="0"/>
                      </a:endParaRPr>
                    </a:p>
                  </a:txBody>
                  <a:tcPr marL="10933" marR="10933" marT="10933"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endParaRPr lang="en-US" sz="1200" b="1" i="0" u="none" strike="noStrike" dirty="0">
                        <a:solidFill>
                          <a:srgbClr val="000000"/>
                        </a:solidFill>
                        <a:effectLst/>
                        <a:latin typeface=" Arial"/>
                        <a:cs typeface="Arial" panose="020B0604020202020204" pitchFamily="34" charset="0"/>
                      </a:endParaRPr>
                    </a:p>
                  </a:txBody>
                  <a:tcPr marL="10933" marR="10933" marT="10933"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06"/>
                  </a:ext>
                </a:extLst>
              </a:tr>
            </a:tbl>
          </a:graphicData>
        </a:graphic>
      </p:graphicFrame>
      <p:sp>
        <p:nvSpPr>
          <p:cNvPr id="2" name="Slide Number Placeholder 1"/>
          <p:cNvSpPr>
            <a:spLocks noGrp="1"/>
          </p:cNvSpPr>
          <p:nvPr>
            <p:ph type="sldNum" sz="quarter" idx="12"/>
          </p:nvPr>
        </p:nvSpPr>
        <p:spPr/>
        <p:txBody>
          <a:bodyPr/>
          <a:lstStyle/>
          <a:p>
            <a:fld id="{7687A7F3-AD38-4866-8553-4B19922F7C99}" type="slidenum">
              <a:rPr lang="en-PH" smtClean="0"/>
              <a:t>10</a:t>
            </a:fld>
            <a:endParaRPr lang="en-PH"/>
          </a:p>
        </p:txBody>
      </p:sp>
    </p:spTree>
    <p:extLst>
      <p:ext uri="{BB962C8B-B14F-4D97-AF65-F5344CB8AC3E}">
        <p14:creationId xmlns:p14="http://schemas.microsoft.com/office/powerpoint/2010/main" val="1897297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down)">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 Same Side Corner Rectangle 13"/>
          <p:cNvSpPr/>
          <p:nvPr/>
        </p:nvSpPr>
        <p:spPr>
          <a:xfrm rot="16200000">
            <a:off x="372147" y="2171484"/>
            <a:ext cx="822960" cy="274320"/>
          </a:xfrm>
          <a:prstGeom prst="round2SameRect">
            <a:avLst/>
          </a:prstGeom>
          <a:solidFill>
            <a:srgbClr val="5B9BD5">
              <a:alpha val="50000"/>
            </a:srgbClr>
          </a:solidFill>
          <a:ln w="57150">
            <a:solidFill>
              <a:srgbClr val="5B9BD5">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 Same Side Corner Rectangle 16"/>
          <p:cNvSpPr/>
          <p:nvPr/>
        </p:nvSpPr>
        <p:spPr>
          <a:xfrm rot="16200000">
            <a:off x="372147" y="4384932"/>
            <a:ext cx="822960" cy="274320"/>
          </a:xfrm>
          <a:prstGeom prst="round2SameRect">
            <a:avLst/>
          </a:prstGeom>
          <a:solidFill>
            <a:srgbClr val="A5A5A5"/>
          </a:solidFill>
          <a:ln w="57150">
            <a:solidFill>
              <a:srgbClr val="A5A5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 Same Side Corner Rectangle 19"/>
          <p:cNvSpPr/>
          <p:nvPr/>
        </p:nvSpPr>
        <p:spPr>
          <a:xfrm rot="16200000">
            <a:off x="372147" y="5491655"/>
            <a:ext cx="822960" cy="274320"/>
          </a:xfrm>
          <a:prstGeom prst="round2SameRect">
            <a:avLst/>
          </a:prstGeom>
          <a:solidFill>
            <a:srgbClr val="FFC000">
              <a:alpha val="50000"/>
            </a:srgbClr>
          </a:solidFill>
          <a:ln w="57150">
            <a:solidFill>
              <a:srgbClr val="FFC000">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 Same Side Corner Rectangle 22"/>
          <p:cNvSpPr/>
          <p:nvPr/>
        </p:nvSpPr>
        <p:spPr>
          <a:xfrm rot="16200000">
            <a:off x="372147" y="3278208"/>
            <a:ext cx="822960" cy="274320"/>
          </a:xfrm>
          <a:prstGeom prst="round2SameRect">
            <a:avLst/>
          </a:prstGeom>
          <a:solidFill>
            <a:srgbClr val="ED7D31">
              <a:alpha val="50000"/>
            </a:srgbClr>
          </a:solidFill>
          <a:ln w="57150">
            <a:solidFill>
              <a:srgbClr val="ED7D31">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 Same Side Corner Rectangle 4"/>
          <p:cNvSpPr/>
          <p:nvPr/>
        </p:nvSpPr>
        <p:spPr>
          <a:xfrm rot="16200000">
            <a:off x="372147" y="1064760"/>
            <a:ext cx="822960" cy="274320"/>
          </a:xfrm>
          <a:prstGeom prst="round2SameRect">
            <a:avLst/>
          </a:prstGeom>
          <a:solidFill>
            <a:srgbClr val="70AD47">
              <a:alpha val="50000"/>
            </a:srgbClr>
          </a:solidFill>
          <a:ln w="57150">
            <a:solidFill>
              <a:srgbClr val="70AD47">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934500" y="790440"/>
            <a:ext cx="10609799" cy="5303520"/>
          </a:xfrm>
          <a:prstGeom prst="rect">
            <a:avLst/>
          </a:prstGeom>
          <a:solidFill>
            <a:schemeClr val="bg1"/>
          </a:solidFill>
          <a:ln w="57150">
            <a:solidFill>
              <a:srgbClr val="A5A5A5"/>
            </a:solidFill>
          </a:ln>
        </p:spPr>
        <p:txBody>
          <a:bodyPr wrap="none" anchor="t" anchorCtr="0">
            <a:noAutofit/>
          </a:bodyPr>
          <a:lstStyle/>
          <a:p>
            <a:pPr algn="ctr"/>
            <a:r>
              <a:rPr lang="en-US" sz="3500" dirty="0" smtClean="0">
                <a:solidFill>
                  <a:schemeClr val="tx1">
                    <a:lumMod val="65000"/>
                    <a:lumOff val="35000"/>
                  </a:schemeClr>
                </a:solidFill>
                <a:latin typeface="Franklin Gothic Demi Cond" panose="020B0706030402020204" pitchFamily="34" charset="0"/>
              </a:rPr>
              <a:t>UNIT SIGNIFICANT ACCOMPLISHMENTS</a:t>
            </a:r>
            <a:endParaRPr lang="en-US" sz="3500" dirty="0"/>
          </a:p>
        </p:txBody>
      </p:sp>
      <p:sp>
        <p:nvSpPr>
          <p:cNvPr id="4" name="TextBox 3"/>
          <p:cNvSpPr txBox="1"/>
          <p:nvPr/>
        </p:nvSpPr>
        <p:spPr>
          <a:xfrm>
            <a:off x="1125417" y="1428734"/>
            <a:ext cx="3246120" cy="369332"/>
          </a:xfrm>
          <a:prstGeom prst="rect">
            <a:avLst/>
          </a:prstGeom>
          <a:solidFill>
            <a:srgbClr val="E7E6E6"/>
          </a:solidFill>
          <a:ln w="28575">
            <a:solidFill>
              <a:srgbClr val="E7E6E6"/>
            </a:solidFill>
          </a:ln>
        </p:spPr>
        <p:txBody>
          <a:bodyPr wrap="square" rtlCol="0" anchor="ctr">
            <a:spAutoFit/>
          </a:bodyPr>
          <a:lstStyle/>
          <a:p>
            <a:pPr algn="ctr"/>
            <a:r>
              <a:rPr lang="en-US" b="1" dirty="0" smtClean="0">
                <a:solidFill>
                  <a:schemeClr val="bg1"/>
                </a:solidFill>
                <a:latin typeface="Arial" panose="020B0604020202020204" pitchFamily="34" charset="0"/>
                <a:cs typeface="Arial" panose="020B0604020202020204" pitchFamily="34" charset="0"/>
              </a:rPr>
              <a:t>OPERATIONS</a:t>
            </a:r>
            <a:endParaRPr lang="en-US" b="1" dirty="0">
              <a:solidFill>
                <a:schemeClr val="bg1"/>
              </a:solidFill>
              <a:latin typeface="Arial" panose="020B0604020202020204" pitchFamily="34" charset="0"/>
              <a:cs typeface="Arial" panose="020B0604020202020204" pitchFamily="34" charset="0"/>
            </a:endParaRPr>
          </a:p>
        </p:txBody>
      </p:sp>
      <p:sp>
        <p:nvSpPr>
          <p:cNvPr id="16" name="TextBox 15"/>
          <p:cNvSpPr txBox="1"/>
          <p:nvPr/>
        </p:nvSpPr>
        <p:spPr>
          <a:xfrm>
            <a:off x="4613867" y="1428734"/>
            <a:ext cx="3246120" cy="369332"/>
          </a:xfrm>
          <a:prstGeom prst="rect">
            <a:avLst/>
          </a:prstGeom>
          <a:solidFill>
            <a:schemeClr val="bg2"/>
          </a:solidFill>
          <a:ln w="28575">
            <a:solidFill>
              <a:schemeClr val="bg2"/>
            </a:solidFill>
          </a:ln>
        </p:spPr>
        <p:txBody>
          <a:bodyPr wrap="square" rtlCol="0" anchor="ctr">
            <a:spAutoFit/>
          </a:bodyPr>
          <a:lstStyle/>
          <a:p>
            <a:pPr algn="ctr"/>
            <a:r>
              <a:rPr lang="en-US" b="1" dirty="0" smtClean="0">
                <a:solidFill>
                  <a:schemeClr val="bg1"/>
                </a:solidFill>
                <a:latin typeface="Arial" panose="020B0604020202020204" pitchFamily="34" charset="0"/>
                <a:cs typeface="Arial" panose="020B0604020202020204" pitchFamily="34" charset="0"/>
              </a:rPr>
              <a:t>CAPABILITY</a:t>
            </a:r>
            <a:endParaRPr lang="en-US" b="1" dirty="0">
              <a:solidFill>
                <a:schemeClr val="bg1"/>
              </a:solidFill>
              <a:latin typeface="Arial" panose="020B0604020202020204" pitchFamily="34" charset="0"/>
              <a:cs typeface="Arial" panose="020B0604020202020204" pitchFamily="34" charset="0"/>
            </a:endParaRPr>
          </a:p>
        </p:txBody>
      </p:sp>
      <p:sp>
        <p:nvSpPr>
          <p:cNvPr id="18" name="TextBox 17"/>
          <p:cNvSpPr txBox="1"/>
          <p:nvPr/>
        </p:nvSpPr>
        <p:spPr>
          <a:xfrm>
            <a:off x="8102316" y="1428734"/>
            <a:ext cx="3246120" cy="369332"/>
          </a:xfrm>
          <a:prstGeom prst="rect">
            <a:avLst/>
          </a:prstGeom>
          <a:solidFill>
            <a:schemeClr val="bg2"/>
          </a:solidFill>
          <a:ln w="28575">
            <a:solidFill>
              <a:schemeClr val="bg2"/>
            </a:solidFill>
          </a:ln>
        </p:spPr>
        <p:txBody>
          <a:bodyPr wrap="square" rtlCol="0" anchor="ctr">
            <a:spAutoFit/>
          </a:bodyPr>
          <a:lstStyle/>
          <a:p>
            <a:pPr algn="ctr"/>
            <a:r>
              <a:rPr lang="en-US" b="1" dirty="0" smtClean="0">
                <a:solidFill>
                  <a:schemeClr val="bg1"/>
                </a:solidFill>
                <a:latin typeface="Arial" panose="020B0604020202020204" pitchFamily="34" charset="0"/>
                <a:cs typeface="Arial" panose="020B0604020202020204" pitchFamily="34" charset="0"/>
              </a:rPr>
              <a:t>ADMINISTRATION</a:t>
            </a:r>
            <a:endParaRPr lang="en-US" b="1" dirty="0">
              <a:solidFill>
                <a:schemeClr val="bg1"/>
              </a:solidFill>
              <a:latin typeface="Arial" panose="020B0604020202020204" pitchFamily="34" charset="0"/>
              <a:cs typeface="Arial" panose="020B0604020202020204" pitchFamily="34" charset="0"/>
            </a:endParaRPr>
          </a:p>
        </p:txBody>
      </p:sp>
      <p:sp>
        <p:nvSpPr>
          <p:cNvPr id="6" name="TextBox 5"/>
          <p:cNvSpPr txBox="1"/>
          <p:nvPr/>
        </p:nvSpPr>
        <p:spPr>
          <a:xfrm>
            <a:off x="1125417" y="1795796"/>
            <a:ext cx="10230965" cy="4135104"/>
          </a:xfrm>
          <a:prstGeom prst="rect">
            <a:avLst/>
          </a:prstGeom>
          <a:noFill/>
          <a:ln w="28575">
            <a:solidFill>
              <a:srgbClr val="A5A5A5"/>
            </a:solidFill>
          </a:ln>
        </p:spPr>
        <p:txBody>
          <a:bodyPr wrap="square" rtlCol="0">
            <a:noAutofit/>
          </a:bodyPr>
          <a:lstStyle/>
          <a:p>
            <a:endParaRPr lang="en-US" dirty="0"/>
          </a:p>
        </p:txBody>
      </p:sp>
      <p:sp>
        <p:nvSpPr>
          <p:cNvPr id="27" name="TextBox 26"/>
          <p:cNvSpPr txBox="1"/>
          <p:nvPr/>
        </p:nvSpPr>
        <p:spPr>
          <a:xfrm>
            <a:off x="8102316" y="1426464"/>
            <a:ext cx="3246120" cy="369332"/>
          </a:xfrm>
          <a:prstGeom prst="rect">
            <a:avLst/>
          </a:prstGeom>
          <a:solidFill>
            <a:srgbClr val="E7E6E6"/>
          </a:solidFill>
          <a:ln w="28575">
            <a:solidFill>
              <a:srgbClr val="E7E6E6"/>
            </a:solidFill>
          </a:ln>
        </p:spPr>
        <p:txBody>
          <a:bodyPr wrap="square" rtlCol="0" anchor="ctr">
            <a:spAutoFit/>
          </a:bodyPr>
          <a:lstStyle/>
          <a:p>
            <a:pPr algn="ctr"/>
            <a:r>
              <a:rPr lang="en-US" b="1" dirty="0" smtClean="0">
                <a:solidFill>
                  <a:schemeClr val="bg1"/>
                </a:solidFill>
                <a:latin typeface="Arial" panose="020B0604020202020204" pitchFamily="34" charset="0"/>
                <a:cs typeface="Arial" panose="020B0604020202020204" pitchFamily="34" charset="0"/>
              </a:rPr>
              <a:t>ADMINISTRATION</a:t>
            </a:r>
            <a:endParaRPr lang="en-US" b="1" dirty="0">
              <a:solidFill>
                <a:schemeClr val="bg1"/>
              </a:solidFill>
              <a:latin typeface="Arial" panose="020B0604020202020204" pitchFamily="34" charset="0"/>
              <a:cs typeface="Arial" panose="020B0604020202020204" pitchFamily="34" charset="0"/>
            </a:endParaRPr>
          </a:p>
        </p:txBody>
      </p:sp>
      <p:sp>
        <p:nvSpPr>
          <p:cNvPr id="25" name="TextBox 24"/>
          <p:cNvSpPr txBox="1"/>
          <p:nvPr/>
        </p:nvSpPr>
        <p:spPr>
          <a:xfrm>
            <a:off x="8102316" y="1419391"/>
            <a:ext cx="3246120" cy="369332"/>
          </a:xfrm>
          <a:prstGeom prst="rect">
            <a:avLst/>
          </a:prstGeom>
          <a:solidFill>
            <a:srgbClr val="A5A5A5"/>
          </a:solidFill>
          <a:ln w="28575">
            <a:solidFill>
              <a:srgbClr val="A5A5A5"/>
            </a:solidFill>
          </a:ln>
        </p:spPr>
        <p:txBody>
          <a:bodyPr wrap="square" rtlCol="0" anchor="ctr">
            <a:spAutoFit/>
          </a:bodyPr>
          <a:lstStyle/>
          <a:p>
            <a:pPr algn="ctr"/>
            <a:r>
              <a:rPr lang="en-US" b="1" dirty="0" smtClean="0">
                <a:solidFill>
                  <a:schemeClr val="bg1"/>
                </a:solidFill>
                <a:latin typeface="Arial" panose="020B0604020202020204" pitchFamily="34" charset="0"/>
                <a:cs typeface="Arial" panose="020B0604020202020204" pitchFamily="34" charset="0"/>
              </a:rPr>
              <a:t>ADMINISTRATION</a:t>
            </a:r>
            <a:endParaRPr lang="en-US" b="1" dirty="0">
              <a:solidFill>
                <a:schemeClr val="bg1"/>
              </a:solidFill>
              <a:latin typeface="Arial" panose="020B0604020202020204" pitchFamily="34" charset="0"/>
              <a:cs typeface="Arial" panose="020B0604020202020204" pitchFamily="34" charset="0"/>
            </a:endParaRPr>
          </a:p>
        </p:txBody>
      </p:sp>
      <p:grpSp>
        <p:nvGrpSpPr>
          <p:cNvPr id="9" name="Group 8"/>
          <p:cNvGrpSpPr/>
          <p:nvPr/>
        </p:nvGrpSpPr>
        <p:grpSpPr>
          <a:xfrm>
            <a:off x="1672565" y="2200361"/>
            <a:ext cx="5858251" cy="2658151"/>
            <a:chOff x="-759423" y="69634"/>
            <a:chExt cx="12951423" cy="685800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9423" y="69634"/>
              <a:ext cx="3086100" cy="6858000"/>
            </a:xfrm>
            <a:prstGeom prst="rect">
              <a:avLst/>
            </a:prstGeom>
          </p:spPr>
        </p:pic>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817459" y="69634"/>
              <a:ext cx="3086100" cy="6858000"/>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529018" y="69634"/>
              <a:ext cx="3086100" cy="6858000"/>
            </a:xfrm>
            <a:prstGeom prst="rect">
              <a:avLst/>
            </a:prstGeom>
          </p:spPr>
        </p:pic>
        <p:pic>
          <p:nvPicPr>
            <p:cNvPr id="8" name="Picture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105900" y="69634"/>
              <a:ext cx="3086100" cy="6858000"/>
            </a:xfrm>
            <a:prstGeom prst="rect">
              <a:avLst/>
            </a:prstGeom>
          </p:spPr>
        </p:pic>
      </p:grpSp>
      <p:sp>
        <p:nvSpPr>
          <p:cNvPr id="28" name="TextBox 27"/>
          <p:cNvSpPr txBox="1"/>
          <p:nvPr/>
        </p:nvSpPr>
        <p:spPr>
          <a:xfrm>
            <a:off x="1219201" y="5195192"/>
            <a:ext cx="10031172" cy="707886"/>
          </a:xfrm>
          <a:prstGeom prst="rect">
            <a:avLst/>
          </a:prstGeom>
          <a:noFill/>
        </p:spPr>
        <p:txBody>
          <a:bodyPr wrap="square" rtlCol="0">
            <a:spAutoFit/>
          </a:bodyPr>
          <a:lstStyle/>
          <a:p>
            <a:pPr algn="just"/>
            <a:r>
              <a:rPr lang="en-US" sz="2000" dirty="0" smtClean="0">
                <a:latin typeface=" Arial"/>
              </a:rPr>
              <a:t>Company information system, PMCS Web App and Scanner Logbook greatly enhanced administration and streamlined the unit’s traditional systems and processes.</a:t>
            </a:r>
            <a:endParaRPr lang="en-US" sz="2000" dirty="0">
              <a:latin typeface=" Arial"/>
            </a:endParaRPr>
          </a:p>
        </p:txBody>
      </p:sp>
      <p:pic>
        <p:nvPicPr>
          <p:cNvPr id="10" name="Picture 9"/>
          <p:cNvPicPr>
            <a:picLocks noChangeAspect="1"/>
          </p:cNvPicPr>
          <p:nvPr/>
        </p:nvPicPr>
        <p:blipFill rotWithShape="1">
          <a:blip r:embed="rId7">
            <a:extLst>
              <a:ext uri="{28A0092B-C50C-407E-A947-70E740481C1C}">
                <a14:useLocalDpi xmlns:a14="http://schemas.microsoft.com/office/drawing/2010/main" val="0"/>
              </a:ext>
            </a:extLst>
          </a:blip>
          <a:srcRect l="54803" r="48"/>
          <a:stretch/>
        </p:blipFill>
        <p:spPr>
          <a:xfrm>
            <a:off x="7734017" y="1912589"/>
            <a:ext cx="2984784" cy="3233694"/>
          </a:xfrm>
          <a:prstGeom prst="rect">
            <a:avLst/>
          </a:prstGeom>
        </p:spPr>
      </p:pic>
      <p:sp>
        <p:nvSpPr>
          <p:cNvPr id="12" name="Slide Number Placeholder 11"/>
          <p:cNvSpPr>
            <a:spLocks noGrp="1"/>
          </p:cNvSpPr>
          <p:nvPr>
            <p:ph type="sldNum" sz="quarter" idx="12"/>
          </p:nvPr>
        </p:nvSpPr>
        <p:spPr/>
        <p:txBody>
          <a:bodyPr/>
          <a:lstStyle/>
          <a:p>
            <a:fld id="{7687A7F3-AD38-4866-8553-4B19922F7C99}" type="slidenum">
              <a:rPr lang="en-PH" smtClean="0"/>
              <a:t>100</a:t>
            </a:fld>
            <a:endParaRPr lang="en-PH"/>
          </a:p>
        </p:txBody>
      </p:sp>
    </p:spTree>
    <p:extLst>
      <p:ext uri="{BB962C8B-B14F-4D97-AF65-F5344CB8AC3E}">
        <p14:creationId xmlns:p14="http://schemas.microsoft.com/office/powerpoint/2010/main" val="2846945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Effect transition="in" filter="fade">
                                      <p:cBhvr>
                                        <p:cTn id="9" dur="500"/>
                                        <p:tgtEl>
                                          <p:spTgt spid="9"/>
                                        </p:tgtEl>
                                      </p:cBhvr>
                                    </p:animEffect>
                                  </p:childTnLst>
                                </p:cTn>
                              </p:par>
                              <p:par>
                                <p:cTn id="10" presetID="53" presetClass="entr" presetSubtype="16" fill="hold" nodeType="with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p:cTn id="12" dur="500" fill="hold"/>
                                        <p:tgtEl>
                                          <p:spTgt spid="10"/>
                                        </p:tgtEl>
                                        <p:attrNameLst>
                                          <p:attrName>ppt_w</p:attrName>
                                        </p:attrNameLst>
                                      </p:cBhvr>
                                      <p:tavLst>
                                        <p:tav tm="0">
                                          <p:val>
                                            <p:fltVal val="0"/>
                                          </p:val>
                                        </p:tav>
                                        <p:tav tm="100000">
                                          <p:val>
                                            <p:strVal val="#ppt_w"/>
                                          </p:val>
                                        </p:tav>
                                      </p:tavLst>
                                    </p:anim>
                                    <p:anim calcmode="lin" valueType="num">
                                      <p:cBhvr>
                                        <p:cTn id="13" dur="500" fill="hold"/>
                                        <p:tgtEl>
                                          <p:spTgt spid="10"/>
                                        </p:tgtEl>
                                        <p:attrNameLst>
                                          <p:attrName>ppt_h</p:attrName>
                                        </p:attrNameLst>
                                      </p:cBhvr>
                                      <p:tavLst>
                                        <p:tav tm="0">
                                          <p:val>
                                            <p:fltVal val="0"/>
                                          </p:val>
                                        </p:tav>
                                        <p:tav tm="100000">
                                          <p:val>
                                            <p:strVal val="#ppt_h"/>
                                          </p:val>
                                        </p:tav>
                                      </p:tavLst>
                                    </p:anim>
                                    <p:animEffect transition="in" filter="fade">
                                      <p:cBhvr>
                                        <p:cTn id="14" dur="500"/>
                                        <p:tgtEl>
                                          <p:spTgt spid="10"/>
                                        </p:tgtEl>
                                      </p:cBhvr>
                                    </p:animEffect>
                                  </p:childTnLst>
                                </p:cTn>
                              </p:par>
                              <p:par>
                                <p:cTn id="15" presetID="2" presetClass="entr" presetSubtype="4" fill="hold" grpId="0" nodeType="withEffect">
                                  <p:stCondLst>
                                    <p:cond delay="0"/>
                                  </p:stCondLst>
                                  <p:childTnLst>
                                    <p:set>
                                      <p:cBhvr>
                                        <p:cTn id="16" dur="1" fill="hold">
                                          <p:stCondLst>
                                            <p:cond delay="0"/>
                                          </p:stCondLst>
                                        </p:cTn>
                                        <p:tgtEl>
                                          <p:spTgt spid="28"/>
                                        </p:tgtEl>
                                        <p:attrNameLst>
                                          <p:attrName>style.visibility</p:attrName>
                                        </p:attrNameLst>
                                      </p:cBhvr>
                                      <p:to>
                                        <p:strVal val="visible"/>
                                      </p:to>
                                    </p:set>
                                    <p:anim calcmode="lin" valueType="num">
                                      <p:cBhvr additive="base">
                                        <p:cTn id="17" dur="500" fill="hold"/>
                                        <p:tgtEl>
                                          <p:spTgt spid="28"/>
                                        </p:tgtEl>
                                        <p:attrNameLst>
                                          <p:attrName>ppt_x</p:attrName>
                                        </p:attrNameLst>
                                      </p:cBhvr>
                                      <p:tavLst>
                                        <p:tav tm="0">
                                          <p:val>
                                            <p:strVal val="#ppt_x"/>
                                          </p:val>
                                        </p:tav>
                                        <p:tav tm="100000">
                                          <p:val>
                                            <p:strVal val="#ppt_x"/>
                                          </p:val>
                                        </p:tav>
                                      </p:tavLst>
                                    </p:anim>
                                    <p:anim calcmode="lin" valueType="num">
                                      <p:cBhvr additive="base">
                                        <p:cTn id="18"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 Same Side Corner Rectangle 13"/>
          <p:cNvSpPr/>
          <p:nvPr/>
        </p:nvSpPr>
        <p:spPr>
          <a:xfrm rot="16200000">
            <a:off x="372147" y="2171484"/>
            <a:ext cx="822960" cy="274320"/>
          </a:xfrm>
          <a:prstGeom prst="round2SameRect">
            <a:avLst/>
          </a:prstGeom>
          <a:solidFill>
            <a:srgbClr val="5B9BD5">
              <a:alpha val="50000"/>
            </a:srgbClr>
          </a:solidFill>
          <a:ln w="57150">
            <a:solidFill>
              <a:srgbClr val="5B9BD5">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 Same Side Corner Rectangle 16"/>
          <p:cNvSpPr/>
          <p:nvPr/>
        </p:nvSpPr>
        <p:spPr>
          <a:xfrm rot="16200000">
            <a:off x="372147" y="4384932"/>
            <a:ext cx="822960" cy="274320"/>
          </a:xfrm>
          <a:prstGeom prst="round2SameRect">
            <a:avLst/>
          </a:prstGeom>
          <a:solidFill>
            <a:srgbClr val="A5A5A5"/>
          </a:solidFill>
          <a:ln w="57150">
            <a:solidFill>
              <a:srgbClr val="A5A5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 Same Side Corner Rectangle 19"/>
          <p:cNvSpPr/>
          <p:nvPr/>
        </p:nvSpPr>
        <p:spPr>
          <a:xfrm rot="16200000">
            <a:off x="372147" y="5491655"/>
            <a:ext cx="822960" cy="274320"/>
          </a:xfrm>
          <a:prstGeom prst="round2SameRect">
            <a:avLst/>
          </a:prstGeom>
          <a:solidFill>
            <a:srgbClr val="FFC000">
              <a:alpha val="50000"/>
            </a:srgbClr>
          </a:solidFill>
          <a:ln w="57150">
            <a:solidFill>
              <a:srgbClr val="FFC000">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 Same Side Corner Rectangle 22"/>
          <p:cNvSpPr/>
          <p:nvPr/>
        </p:nvSpPr>
        <p:spPr>
          <a:xfrm rot="16200000">
            <a:off x="372147" y="3278208"/>
            <a:ext cx="822960" cy="274320"/>
          </a:xfrm>
          <a:prstGeom prst="round2SameRect">
            <a:avLst/>
          </a:prstGeom>
          <a:solidFill>
            <a:srgbClr val="ED7D31">
              <a:alpha val="50000"/>
            </a:srgbClr>
          </a:solidFill>
          <a:ln w="57150">
            <a:solidFill>
              <a:srgbClr val="ED7D31">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 Same Side Corner Rectangle 4"/>
          <p:cNvSpPr/>
          <p:nvPr/>
        </p:nvSpPr>
        <p:spPr>
          <a:xfrm rot="16200000">
            <a:off x="372147" y="1064760"/>
            <a:ext cx="822960" cy="274320"/>
          </a:xfrm>
          <a:prstGeom prst="round2SameRect">
            <a:avLst/>
          </a:prstGeom>
          <a:solidFill>
            <a:srgbClr val="70AD47">
              <a:alpha val="50000"/>
            </a:srgbClr>
          </a:solidFill>
          <a:ln w="57150">
            <a:solidFill>
              <a:srgbClr val="70AD47">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934500" y="790440"/>
            <a:ext cx="10609799" cy="5303520"/>
          </a:xfrm>
          <a:prstGeom prst="rect">
            <a:avLst/>
          </a:prstGeom>
          <a:solidFill>
            <a:schemeClr val="bg1"/>
          </a:solidFill>
          <a:ln w="57150">
            <a:solidFill>
              <a:srgbClr val="A5A5A5"/>
            </a:solidFill>
          </a:ln>
        </p:spPr>
        <p:txBody>
          <a:bodyPr wrap="none" anchor="t" anchorCtr="0">
            <a:noAutofit/>
          </a:bodyPr>
          <a:lstStyle/>
          <a:p>
            <a:pPr algn="ctr"/>
            <a:r>
              <a:rPr lang="en-US" sz="3500" dirty="0" smtClean="0">
                <a:solidFill>
                  <a:schemeClr val="tx1">
                    <a:lumMod val="65000"/>
                    <a:lumOff val="35000"/>
                  </a:schemeClr>
                </a:solidFill>
                <a:latin typeface="Franklin Gothic Demi Cond" panose="020B0706030402020204" pitchFamily="34" charset="0"/>
              </a:rPr>
              <a:t>UNIT SIGNIFICANT ACCOMPLISHMENTS</a:t>
            </a:r>
            <a:endParaRPr lang="en-US" sz="3500" dirty="0"/>
          </a:p>
        </p:txBody>
      </p:sp>
      <p:sp>
        <p:nvSpPr>
          <p:cNvPr id="12" name="Slide Number Placeholder 11"/>
          <p:cNvSpPr>
            <a:spLocks noGrp="1"/>
          </p:cNvSpPr>
          <p:nvPr>
            <p:ph type="sldNum" sz="quarter" idx="12"/>
          </p:nvPr>
        </p:nvSpPr>
        <p:spPr/>
        <p:txBody>
          <a:bodyPr/>
          <a:lstStyle/>
          <a:p>
            <a:fld id="{7687A7F3-AD38-4866-8553-4B19922F7C99}" type="slidenum">
              <a:rPr lang="en-PH" smtClean="0"/>
              <a:t>101</a:t>
            </a:fld>
            <a:endParaRPr lang="en-PH"/>
          </a:p>
        </p:txBody>
      </p:sp>
      <p:sp>
        <p:nvSpPr>
          <p:cNvPr id="30" name="TextBox 6"/>
          <p:cNvSpPr txBox="1">
            <a:spLocks noChangeArrowheads="1"/>
          </p:cNvSpPr>
          <p:nvPr/>
        </p:nvSpPr>
        <p:spPr bwMode="auto">
          <a:xfrm>
            <a:off x="969735" y="1489807"/>
            <a:ext cx="5158016" cy="400110"/>
          </a:xfrm>
          <a:prstGeom prst="rect">
            <a:avLst/>
          </a:prstGeom>
          <a:solidFill>
            <a:schemeClr val="bg2">
              <a:lumMod val="75000"/>
            </a:schemeClr>
          </a:solidFill>
          <a:ln w="9525">
            <a:noFill/>
            <a:miter lim="800000"/>
            <a:headEnd/>
            <a:tailEnd/>
          </a:ln>
        </p:spPr>
        <p:txBody>
          <a:bodyPr wrap="square">
            <a:spAutoFit/>
          </a:bodyPr>
          <a:lstStyle/>
          <a:p>
            <a:r>
              <a:rPr lang="en-PH" sz="2000" b="1" dirty="0" smtClean="0">
                <a:solidFill>
                  <a:schemeClr val="bg1"/>
                </a:solidFill>
                <a:latin typeface=" Arial"/>
                <a:cs typeface="Arial" panose="020B0604020202020204" pitchFamily="34" charset="0"/>
              </a:rPr>
              <a:t>Character and Competency Development</a:t>
            </a:r>
            <a:endParaRPr lang="en-PH" sz="2000" b="1" dirty="0">
              <a:solidFill>
                <a:schemeClr val="bg1"/>
              </a:solidFill>
              <a:latin typeface=" Arial"/>
              <a:cs typeface="Arial" panose="020B0604020202020204" pitchFamily="34" charset="0"/>
            </a:endParaRPr>
          </a:p>
        </p:txBody>
      </p:sp>
      <p:pic>
        <p:nvPicPr>
          <p:cNvPr id="15" name="Picture 14"/>
          <p:cNvPicPr>
            <a:picLocks noChangeAspect="1"/>
          </p:cNvPicPr>
          <p:nvPr/>
        </p:nvPicPr>
        <p:blipFill rotWithShape="1">
          <a:blip r:embed="rId3">
            <a:extLst>
              <a:ext uri="{28A0092B-C50C-407E-A947-70E740481C1C}">
                <a14:useLocalDpi xmlns:a14="http://schemas.microsoft.com/office/drawing/2010/main" val="0"/>
              </a:ext>
            </a:extLst>
          </a:blip>
          <a:srcRect t="2540" b="39205"/>
          <a:stretch/>
        </p:blipFill>
        <p:spPr>
          <a:xfrm>
            <a:off x="1257198" y="1995688"/>
            <a:ext cx="3220792" cy="1531282"/>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2" name="Picture 1"/>
          <p:cNvPicPr>
            <a:picLocks noChangeAspect="1"/>
          </p:cNvPicPr>
          <p:nvPr/>
        </p:nvPicPr>
        <p:blipFill rotWithShape="1">
          <a:blip r:embed="rId4">
            <a:extLst>
              <a:ext uri="{28A0092B-C50C-407E-A947-70E740481C1C}">
                <a14:useLocalDpi xmlns:a14="http://schemas.microsoft.com/office/drawing/2010/main" val="0"/>
              </a:ext>
            </a:extLst>
          </a:blip>
          <a:srcRect l="9451" t="29675" r="20826"/>
          <a:stretch/>
        </p:blipFill>
        <p:spPr>
          <a:xfrm>
            <a:off x="4626215" y="1992138"/>
            <a:ext cx="3220792" cy="1534832"/>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3" name="Picture 2"/>
          <p:cNvPicPr>
            <a:picLocks noChangeAspect="1"/>
          </p:cNvPicPr>
          <p:nvPr/>
        </p:nvPicPr>
        <p:blipFill rotWithShape="1">
          <a:blip r:embed="rId5">
            <a:extLst>
              <a:ext uri="{28A0092B-C50C-407E-A947-70E740481C1C}">
                <a14:useLocalDpi xmlns:a14="http://schemas.microsoft.com/office/drawing/2010/main" val="0"/>
              </a:ext>
            </a:extLst>
          </a:blip>
          <a:srcRect l="9853" b="15233"/>
          <a:stretch/>
        </p:blipFill>
        <p:spPr>
          <a:xfrm>
            <a:off x="1257198" y="3869160"/>
            <a:ext cx="3234504" cy="1898832"/>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4" name="Picture 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626215" y="3874183"/>
            <a:ext cx="3234504" cy="1899105"/>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
        <p:nvSpPr>
          <p:cNvPr id="6" name="TextBox 5"/>
          <p:cNvSpPr txBox="1"/>
          <p:nvPr/>
        </p:nvSpPr>
        <p:spPr>
          <a:xfrm>
            <a:off x="1998152" y="3526971"/>
            <a:ext cx="1626793" cy="276999"/>
          </a:xfrm>
          <a:prstGeom prst="rect">
            <a:avLst/>
          </a:prstGeom>
          <a:noFill/>
        </p:spPr>
        <p:txBody>
          <a:bodyPr wrap="square" rtlCol="0">
            <a:spAutoFit/>
          </a:bodyPr>
          <a:lstStyle/>
          <a:p>
            <a:r>
              <a:rPr lang="en-US" sz="1200" dirty="0" smtClean="0">
                <a:latin typeface="Arial" panose="020B0604020202020204" pitchFamily="34" charset="0"/>
                <a:cs typeface="Arial" panose="020B0604020202020204" pitchFamily="34" charset="0"/>
              </a:rPr>
              <a:t>Monday Flag Raising</a:t>
            </a:r>
            <a:endParaRPr lang="en-US" sz="1200" dirty="0">
              <a:latin typeface="Arial" panose="020B0604020202020204" pitchFamily="34" charset="0"/>
              <a:cs typeface="Arial" panose="020B0604020202020204" pitchFamily="34" charset="0"/>
            </a:endParaRPr>
          </a:p>
        </p:txBody>
      </p:sp>
      <p:sp>
        <p:nvSpPr>
          <p:cNvPr id="33" name="TextBox 32"/>
          <p:cNvSpPr txBox="1"/>
          <p:nvPr/>
        </p:nvSpPr>
        <p:spPr>
          <a:xfrm>
            <a:off x="5612211" y="3537856"/>
            <a:ext cx="1626793" cy="276999"/>
          </a:xfrm>
          <a:prstGeom prst="rect">
            <a:avLst/>
          </a:prstGeom>
          <a:noFill/>
        </p:spPr>
        <p:txBody>
          <a:bodyPr wrap="square" rtlCol="0">
            <a:spAutoFit/>
          </a:bodyPr>
          <a:lstStyle/>
          <a:p>
            <a:r>
              <a:rPr lang="en-US" sz="1200" dirty="0" smtClean="0">
                <a:latin typeface="Arial" panose="020B0604020202020204" pitchFamily="34" charset="0"/>
                <a:cs typeface="Arial" panose="020B0604020202020204" pitchFamily="34" charset="0"/>
              </a:rPr>
              <a:t>Rank Inspection</a:t>
            </a:r>
            <a:endParaRPr lang="en-US" sz="1200" dirty="0">
              <a:latin typeface="Arial" panose="020B0604020202020204" pitchFamily="34" charset="0"/>
              <a:cs typeface="Arial" panose="020B0604020202020204" pitchFamily="34" charset="0"/>
            </a:endParaRPr>
          </a:p>
        </p:txBody>
      </p:sp>
      <p:sp>
        <p:nvSpPr>
          <p:cNvPr id="35" name="TextBox 34"/>
          <p:cNvSpPr txBox="1"/>
          <p:nvPr/>
        </p:nvSpPr>
        <p:spPr>
          <a:xfrm>
            <a:off x="2150552" y="5780317"/>
            <a:ext cx="1626793" cy="276999"/>
          </a:xfrm>
          <a:prstGeom prst="rect">
            <a:avLst/>
          </a:prstGeom>
          <a:noFill/>
        </p:spPr>
        <p:txBody>
          <a:bodyPr wrap="square" rtlCol="0">
            <a:spAutoFit/>
          </a:bodyPr>
          <a:lstStyle/>
          <a:p>
            <a:r>
              <a:rPr lang="en-US" sz="1200" dirty="0" smtClean="0">
                <a:latin typeface="Arial" panose="020B0604020202020204" pitchFamily="34" charset="0"/>
                <a:cs typeface="Arial" panose="020B0604020202020204" pitchFamily="34" charset="0"/>
              </a:rPr>
              <a:t>NCO Council</a:t>
            </a:r>
            <a:endParaRPr lang="en-US" sz="1200" dirty="0">
              <a:latin typeface="Arial" panose="020B0604020202020204" pitchFamily="34" charset="0"/>
              <a:cs typeface="Arial" panose="020B0604020202020204" pitchFamily="34" charset="0"/>
            </a:endParaRPr>
          </a:p>
        </p:txBody>
      </p:sp>
      <p:sp>
        <p:nvSpPr>
          <p:cNvPr id="36" name="TextBox 35"/>
          <p:cNvSpPr txBox="1"/>
          <p:nvPr/>
        </p:nvSpPr>
        <p:spPr>
          <a:xfrm>
            <a:off x="5612209" y="5780310"/>
            <a:ext cx="1626793" cy="276999"/>
          </a:xfrm>
          <a:prstGeom prst="rect">
            <a:avLst/>
          </a:prstGeom>
          <a:noFill/>
        </p:spPr>
        <p:txBody>
          <a:bodyPr wrap="square" rtlCol="0">
            <a:spAutoFit/>
          </a:bodyPr>
          <a:lstStyle/>
          <a:p>
            <a:r>
              <a:rPr lang="en-US" sz="1200" dirty="0" smtClean="0">
                <a:latin typeface="Arial" panose="020B0604020202020204" pitchFamily="34" charset="0"/>
                <a:cs typeface="Arial" panose="020B0604020202020204" pitchFamily="34" charset="0"/>
              </a:rPr>
              <a:t>Sunday Mass</a:t>
            </a:r>
            <a:endParaRPr lang="en-US"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75163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wipe(left)">
                                      <p:cBhvr>
                                        <p:cTn id="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 Same Side Corner Rectangle 13"/>
          <p:cNvSpPr/>
          <p:nvPr/>
        </p:nvSpPr>
        <p:spPr>
          <a:xfrm rot="16200000">
            <a:off x="372147" y="2171484"/>
            <a:ext cx="822960" cy="274320"/>
          </a:xfrm>
          <a:prstGeom prst="round2SameRect">
            <a:avLst/>
          </a:prstGeom>
          <a:solidFill>
            <a:srgbClr val="5B9BD5">
              <a:alpha val="50000"/>
            </a:srgbClr>
          </a:solidFill>
          <a:ln w="57150">
            <a:solidFill>
              <a:srgbClr val="5B9BD5">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 Same Side Corner Rectangle 16"/>
          <p:cNvSpPr/>
          <p:nvPr/>
        </p:nvSpPr>
        <p:spPr>
          <a:xfrm rot="16200000">
            <a:off x="372147" y="4384932"/>
            <a:ext cx="822960" cy="274320"/>
          </a:xfrm>
          <a:prstGeom prst="round2SameRect">
            <a:avLst/>
          </a:prstGeom>
          <a:solidFill>
            <a:srgbClr val="A5A5A5"/>
          </a:solidFill>
          <a:ln w="57150">
            <a:solidFill>
              <a:srgbClr val="A5A5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 Same Side Corner Rectangle 19"/>
          <p:cNvSpPr/>
          <p:nvPr/>
        </p:nvSpPr>
        <p:spPr>
          <a:xfrm rot="16200000">
            <a:off x="372147" y="5491655"/>
            <a:ext cx="822960" cy="274320"/>
          </a:xfrm>
          <a:prstGeom prst="round2SameRect">
            <a:avLst/>
          </a:prstGeom>
          <a:solidFill>
            <a:srgbClr val="FFC000">
              <a:alpha val="50000"/>
            </a:srgbClr>
          </a:solidFill>
          <a:ln w="57150">
            <a:solidFill>
              <a:srgbClr val="FFC000">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 Same Side Corner Rectangle 22"/>
          <p:cNvSpPr/>
          <p:nvPr/>
        </p:nvSpPr>
        <p:spPr>
          <a:xfrm rot="16200000">
            <a:off x="372147" y="3278208"/>
            <a:ext cx="822960" cy="274320"/>
          </a:xfrm>
          <a:prstGeom prst="round2SameRect">
            <a:avLst/>
          </a:prstGeom>
          <a:solidFill>
            <a:srgbClr val="ED7D31">
              <a:alpha val="50000"/>
            </a:srgbClr>
          </a:solidFill>
          <a:ln w="57150">
            <a:solidFill>
              <a:srgbClr val="ED7D31">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 Same Side Corner Rectangle 4"/>
          <p:cNvSpPr/>
          <p:nvPr/>
        </p:nvSpPr>
        <p:spPr>
          <a:xfrm rot="16200000">
            <a:off x="372147" y="1064760"/>
            <a:ext cx="822960" cy="274320"/>
          </a:xfrm>
          <a:prstGeom prst="round2SameRect">
            <a:avLst/>
          </a:prstGeom>
          <a:solidFill>
            <a:srgbClr val="70AD47">
              <a:alpha val="50000"/>
            </a:srgbClr>
          </a:solidFill>
          <a:ln w="57150">
            <a:solidFill>
              <a:srgbClr val="70AD47">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934500" y="790440"/>
            <a:ext cx="10609799" cy="5303520"/>
          </a:xfrm>
          <a:prstGeom prst="rect">
            <a:avLst/>
          </a:prstGeom>
          <a:solidFill>
            <a:schemeClr val="bg1"/>
          </a:solidFill>
          <a:ln w="57150">
            <a:solidFill>
              <a:srgbClr val="A5A5A5"/>
            </a:solidFill>
          </a:ln>
        </p:spPr>
        <p:txBody>
          <a:bodyPr wrap="none" anchor="t" anchorCtr="0">
            <a:noAutofit/>
          </a:bodyPr>
          <a:lstStyle/>
          <a:p>
            <a:pPr algn="ctr"/>
            <a:r>
              <a:rPr lang="en-US" sz="3500" dirty="0" smtClean="0">
                <a:solidFill>
                  <a:schemeClr val="tx1">
                    <a:lumMod val="65000"/>
                    <a:lumOff val="35000"/>
                  </a:schemeClr>
                </a:solidFill>
                <a:latin typeface="Franklin Gothic Demi Cond" panose="020B0706030402020204" pitchFamily="34" charset="0"/>
              </a:rPr>
              <a:t>UNIT SIGNIFICANT ACCOMPLISHMENTS</a:t>
            </a:r>
            <a:endParaRPr lang="en-US" sz="3500" dirty="0"/>
          </a:p>
        </p:txBody>
      </p:sp>
      <p:sp>
        <p:nvSpPr>
          <p:cNvPr id="12" name="Slide Number Placeholder 11"/>
          <p:cNvSpPr>
            <a:spLocks noGrp="1"/>
          </p:cNvSpPr>
          <p:nvPr>
            <p:ph type="sldNum" sz="quarter" idx="12"/>
          </p:nvPr>
        </p:nvSpPr>
        <p:spPr/>
        <p:txBody>
          <a:bodyPr/>
          <a:lstStyle/>
          <a:p>
            <a:fld id="{7687A7F3-AD38-4866-8553-4B19922F7C99}" type="slidenum">
              <a:rPr lang="en-PH" smtClean="0"/>
              <a:t>102</a:t>
            </a:fld>
            <a:endParaRPr lang="en-PH"/>
          </a:p>
        </p:txBody>
      </p:sp>
      <p:sp>
        <p:nvSpPr>
          <p:cNvPr id="30" name="TextBox 6"/>
          <p:cNvSpPr txBox="1">
            <a:spLocks noChangeArrowheads="1"/>
          </p:cNvSpPr>
          <p:nvPr/>
        </p:nvSpPr>
        <p:spPr bwMode="auto">
          <a:xfrm>
            <a:off x="969735" y="1489807"/>
            <a:ext cx="5158016" cy="400110"/>
          </a:xfrm>
          <a:prstGeom prst="rect">
            <a:avLst/>
          </a:prstGeom>
          <a:solidFill>
            <a:schemeClr val="bg2">
              <a:lumMod val="75000"/>
            </a:schemeClr>
          </a:solidFill>
          <a:ln w="9525">
            <a:noFill/>
            <a:miter lim="800000"/>
            <a:headEnd/>
            <a:tailEnd/>
          </a:ln>
        </p:spPr>
        <p:txBody>
          <a:bodyPr wrap="square">
            <a:spAutoFit/>
          </a:bodyPr>
          <a:lstStyle/>
          <a:p>
            <a:r>
              <a:rPr lang="en-PH" sz="2000" b="1" dirty="0" smtClean="0">
                <a:solidFill>
                  <a:schemeClr val="bg1"/>
                </a:solidFill>
                <a:latin typeface=" Arial"/>
                <a:cs typeface="Arial" panose="020B0604020202020204" pitchFamily="34" charset="0"/>
              </a:rPr>
              <a:t>Character and Competency Development</a:t>
            </a:r>
            <a:endParaRPr lang="en-PH" sz="2000" b="1" dirty="0">
              <a:solidFill>
                <a:schemeClr val="bg1"/>
              </a:solidFill>
              <a:latin typeface=" Arial"/>
              <a:cs typeface="Arial" panose="020B0604020202020204" pitchFamily="34" charset="0"/>
            </a:endParaRP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98439" y="1970314"/>
            <a:ext cx="3255361" cy="1611086"/>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21" name="Picture 20"/>
          <p:cNvPicPr/>
          <p:nvPr/>
        </p:nvPicPr>
        <p:blipFill rotWithShape="1">
          <a:blip r:embed="rId4">
            <a:extLst>
              <a:ext uri="{28A0092B-C50C-407E-A947-70E740481C1C}">
                <a14:useLocalDpi xmlns:a14="http://schemas.microsoft.com/office/drawing/2010/main" val="0"/>
              </a:ext>
            </a:extLst>
          </a:blip>
          <a:srcRect t="4989" r="10354"/>
          <a:stretch/>
        </p:blipFill>
        <p:spPr>
          <a:xfrm>
            <a:off x="4649347" y="1970366"/>
            <a:ext cx="3196300" cy="1611034"/>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
        <p:nvSpPr>
          <p:cNvPr id="22" name="TextBox 21"/>
          <p:cNvSpPr txBox="1"/>
          <p:nvPr/>
        </p:nvSpPr>
        <p:spPr>
          <a:xfrm>
            <a:off x="4943261" y="3581400"/>
            <a:ext cx="2970653" cy="276999"/>
          </a:xfrm>
          <a:prstGeom prst="rect">
            <a:avLst/>
          </a:prstGeom>
          <a:noFill/>
        </p:spPr>
        <p:txBody>
          <a:bodyPr wrap="square" rtlCol="0">
            <a:spAutoFit/>
          </a:bodyPr>
          <a:lstStyle/>
          <a:p>
            <a:r>
              <a:rPr lang="en-US" sz="1200" dirty="0" smtClean="0">
                <a:latin typeface="Arial" panose="020B0604020202020204" pitchFamily="34" charset="0"/>
                <a:cs typeface="Arial" panose="020B0604020202020204" pitchFamily="34" charset="0"/>
              </a:rPr>
              <a:t>Lecture on Harris 7800H Digital Intercom</a:t>
            </a:r>
            <a:endParaRPr lang="en-US" sz="1200" dirty="0">
              <a:latin typeface="Arial" panose="020B0604020202020204" pitchFamily="34" charset="0"/>
              <a:cs typeface="Arial" panose="020B0604020202020204" pitchFamily="34" charset="0"/>
            </a:endParaRPr>
          </a:p>
        </p:txBody>
      </p:sp>
      <p:sp>
        <p:nvSpPr>
          <p:cNvPr id="24" name="TextBox 23"/>
          <p:cNvSpPr txBox="1"/>
          <p:nvPr/>
        </p:nvSpPr>
        <p:spPr>
          <a:xfrm>
            <a:off x="8316685" y="3581400"/>
            <a:ext cx="3037115" cy="461665"/>
          </a:xfrm>
          <a:prstGeom prst="rect">
            <a:avLst/>
          </a:prstGeom>
          <a:noFill/>
        </p:spPr>
        <p:txBody>
          <a:bodyPr wrap="square" rtlCol="0">
            <a:spAutoFit/>
          </a:bodyPr>
          <a:lstStyle/>
          <a:p>
            <a:r>
              <a:rPr lang="en-US" sz="1200" dirty="0" smtClean="0">
                <a:latin typeface="Arial" panose="020B0604020202020204" pitchFamily="34" charset="0"/>
                <a:cs typeface="Arial" panose="020B0604020202020204" pitchFamily="34" charset="0"/>
              </a:rPr>
              <a:t>Online Quiz after the Lecture on Harris 7800 intercom</a:t>
            </a:r>
            <a:endParaRPr lang="en-US" sz="1200" dirty="0">
              <a:latin typeface="Arial" panose="020B0604020202020204" pitchFamily="34" charset="0"/>
              <a:cs typeface="Arial" panose="020B0604020202020204" pitchFamily="34" charset="0"/>
            </a:endParaRPr>
          </a:p>
        </p:txBody>
      </p:sp>
      <p:pic>
        <p:nvPicPr>
          <p:cNvPr id="18" name="Picture 17"/>
          <p:cNvPicPr/>
          <p:nvPr/>
        </p:nvPicPr>
        <p:blipFill>
          <a:blip r:embed="rId5" cstate="print">
            <a:extLst>
              <a:ext uri="{28A0092B-C50C-407E-A947-70E740481C1C}">
                <a14:useLocalDpi xmlns:a14="http://schemas.microsoft.com/office/drawing/2010/main" val="0"/>
              </a:ext>
            </a:extLst>
          </a:blip>
          <a:stretch>
            <a:fillRect/>
          </a:stretch>
        </p:blipFill>
        <p:spPr>
          <a:xfrm>
            <a:off x="2463735" y="4138700"/>
            <a:ext cx="3258593" cy="1589744"/>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
        <p:nvSpPr>
          <p:cNvPr id="25" name="TextBox 24"/>
          <p:cNvSpPr txBox="1"/>
          <p:nvPr/>
        </p:nvSpPr>
        <p:spPr>
          <a:xfrm>
            <a:off x="2890159" y="5739330"/>
            <a:ext cx="2405743" cy="276999"/>
          </a:xfrm>
          <a:prstGeom prst="rect">
            <a:avLst/>
          </a:prstGeom>
          <a:noFill/>
        </p:spPr>
        <p:txBody>
          <a:bodyPr wrap="square" rtlCol="0">
            <a:spAutoFit/>
          </a:bodyPr>
          <a:lstStyle/>
          <a:p>
            <a:r>
              <a:rPr lang="en-US" sz="1200" dirty="0" smtClean="0">
                <a:latin typeface="Arial" panose="020B0604020202020204" pitchFamily="34" charset="0"/>
                <a:cs typeface="Arial" panose="020B0604020202020204" pitchFamily="34" charset="0"/>
              </a:rPr>
              <a:t>Lecture on Financial Literacy</a:t>
            </a:r>
            <a:endParaRPr lang="en-US"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16951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wipe(left)">
                                      <p:cBhvr>
                                        <p:cTn id="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 Same Side Corner Rectangle 13"/>
          <p:cNvSpPr/>
          <p:nvPr/>
        </p:nvSpPr>
        <p:spPr>
          <a:xfrm rot="16200000">
            <a:off x="372147" y="2171484"/>
            <a:ext cx="822960" cy="274320"/>
          </a:xfrm>
          <a:prstGeom prst="round2SameRect">
            <a:avLst/>
          </a:prstGeom>
          <a:solidFill>
            <a:srgbClr val="5B9BD5">
              <a:alpha val="50000"/>
            </a:srgbClr>
          </a:solidFill>
          <a:ln w="57150">
            <a:solidFill>
              <a:srgbClr val="5B9BD5">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 Same Side Corner Rectangle 16"/>
          <p:cNvSpPr/>
          <p:nvPr/>
        </p:nvSpPr>
        <p:spPr>
          <a:xfrm rot="16200000">
            <a:off x="372147" y="4384932"/>
            <a:ext cx="822960" cy="274320"/>
          </a:xfrm>
          <a:prstGeom prst="round2SameRect">
            <a:avLst/>
          </a:prstGeom>
          <a:solidFill>
            <a:srgbClr val="A5A5A5"/>
          </a:solidFill>
          <a:ln w="57150">
            <a:solidFill>
              <a:srgbClr val="A5A5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 Same Side Corner Rectangle 19"/>
          <p:cNvSpPr/>
          <p:nvPr/>
        </p:nvSpPr>
        <p:spPr>
          <a:xfrm rot="16200000">
            <a:off x="372147" y="5491655"/>
            <a:ext cx="822960" cy="274320"/>
          </a:xfrm>
          <a:prstGeom prst="round2SameRect">
            <a:avLst/>
          </a:prstGeom>
          <a:solidFill>
            <a:srgbClr val="FFC000">
              <a:alpha val="50000"/>
            </a:srgbClr>
          </a:solidFill>
          <a:ln w="57150">
            <a:solidFill>
              <a:srgbClr val="FFC000">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 Same Side Corner Rectangle 22"/>
          <p:cNvSpPr/>
          <p:nvPr/>
        </p:nvSpPr>
        <p:spPr>
          <a:xfrm rot="16200000">
            <a:off x="372147" y="3278208"/>
            <a:ext cx="822960" cy="274320"/>
          </a:xfrm>
          <a:prstGeom prst="round2SameRect">
            <a:avLst/>
          </a:prstGeom>
          <a:solidFill>
            <a:srgbClr val="ED7D31">
              <a:alpha val="50000"/>
            </a:srgbClr>
          </a:solidFill>
          <a:ln w="57150">
            <a:solidFill>
              <a:srgbClr val="ED7D31">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 Same Side Corner Rectangle 4"/>
          <p:cNvSpPr/>
          <p:nvPr/>
        </p:nvSpPr>
        <p:spPr>
          <a:xfrm rot="16200000">
            <a:off x="372147" y="1064760"/>
            <a:ext cx="822960" cy="274320"/>
          </a:xfrm>
          <a:prstGeom prst="round2SameRect">
            <a:avLst/>
          </a:prstGeom>
          <a:solidFill>
            <a:srgbClr val="70AD47">
              <a:alpha val="50000"/>
            </a:srgbClr>
          </a:solidFill>
          <a:ln w="57150">
            <a:solidFill>
              <a:srgbClr val="70AD47">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934500" y="790440"/>
            <a:ext cx="10609799" cy="5303520"/>
          </a:xfrm>
          <a:prstGeom prst="rect">
            <a:avLst/>
          </a:prstGeom>
          <a:solidFill>
            <a:schemeClr val="bg1"/>
          </a:solidFill>
          <a:ln w="57150">
            <a:solidFill>
              <a:srgbClr val="A5A5A5"/>
            </a:solidFill>
          </a:ln>
        </p:spPr>
        <p:txBody>
          <a:bodyPr wrap="none" anchor="t" anchorCtr="0">
            <a:noAutofit/>
          </a:bodyPr>
          <a:lstStyle/>
          <a:p>
            <a:pPr algn="ctr"/>
            <a:r>
              <a:rPr lang="en-US" sz="3500" dirty="0" smtClean="0">
                <a:solidFill>
                  <a:schemeClr val="tx1">
                    <a:lumMod val="65000"/>
                    <a:lumOff val="35000"/>
                  </a:schemeClr>
                </a:solidFill>
                <a:latin typeface="Franklin Gothic Demi Cond" panose="020B0706030402020204" pitchFamily="34" charset="0"/>
              </a:rPr>
              <a:t>UNIT SIGNIFICANT ACCOMPLISHMENTS</a:t>
            </a:r>
            <a:endParaRPr lang="en-US" sz="3500" dirty="0"/>
          </a:p>
        </p:txBody>
      </p:sp>
      <p:sp>
        <p:nvSpPr>
          <p:cNvPr id="12" name="Slide Number Placeholder 11"/>
          <p:cNvSpPr>
            <a:spLocks noGrp="1"/>
          </p:cNvSpPr>
          <p:nvPr>
            <p:ph type="sldNum" sz="quarter" idx="12"/>
          </p:nvPr>
        </p:nvSpPr>
        <p:spPr/>
        <p:txBody>
          <a:bodyPr/>
          <a:lstStyle/>
          <a:p>
            <a:fld id="{7687A7F3-AD38-4866-8553-4B19922F7C99}" type="slidenum">
              <a:rPr lang="en-PH" smtClean="0"/>
              <a:t>103</a:t>
            </a:fld>
            <a:endParaRPr lang="en-PH"/>
          </a:p>
        </p:txBody>
      </p:sp>
      <p:grpSp>
        <p:nvGrpSpPr>
          <p:cNvPr id="22" name="Group 21"/>
          <p:cNvGrpSpPr/>
          <p:nvPr/>
        </p:nvGrpSpPr>
        <p:grpSpPr>
          <a:xfrm>
            <a:off x="1943100" y="2159554"/>
            <a:ext cx="8784338" cy="3570983"/>
            <a:chOff x="575474" y="1581150"/>
            <a:chExt cx="10821001" cy="4800600"/>
          </a:xfrm>
        </p:grpSpPr>
        <p:pic>
          <p:nvPicPr>
            <p:cNvPr id="24" name="Picture 23"/>
            <p:cNvPicPr/>
            <p:nvPr/>
          </p:nvPicPr>
          <p:blipFill>
            <a:blip r:embed="rId3" cstate="print">
              <a:extLst>
                <a:ext uri="{28A0092B-C50C-407E-A947-70E740481C1C}">
                  <a14:useLocalDpi xmlns:a14="http://schemas.microsoft.com/office/drawing/2010/main" val="0"/>
                </a:ext>
              </a:extLst>
            </a:blip>
            <a:stretch>
              <a:fillRect/>
            </a:stretch>
          </p:blipFill>
          <p:spPr>
            <a:xfrm rot="871093">
              <a:off x="7111821" y="1706321"/>
              <a:ext cx="4284654" cy="2900596"/>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26" name="Picture 25"/>
            <p:cNvPicPr/>
            <p:nvPr/>
          </p:nvPicPr>
          <p:blipFill>
            <a:blip r:embed="rId4" cstate="print">
              <a:extLst>
                <a:ext uri="{28A0092B-C50C-407E-A947-70E740481C1C}">
                  <a14:useLocalDpi xmlns:a14="http://schemas.microsoft.com/office/drawing/2010/main" val="0"/>
                </a:ext>
              </a:extLst>
            </a:blip>
            <a:stretch>
              <a:fillRect/>
            </a:stretch>
          </p:blipFill>
          <p:spPr>
            <a:xfrm>
              <a:off x="575474" y="1581150"/>
              <a:ext cx="4248152" cy="3150938"/>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29" name="Picture 28"/>
            <p:cNvPicPr>
              <a:picLocks noChangeAspect="1"/>
            </p:cNvPicPr>
            <p:nvPr/>
          </p:nvPicPr>
          <p:blipFill rotWithShape="1">
            <a:blip r:embed="rId5"/>
            <a:srcRect l="12165" r="15979"/>
            <a:stretch/>
          </p:blipFill>
          <p:spPr>
            <a:xfrm>
              <a:off x="3407262" y="3451860"/>
              <a:ext cx="4908974" cy="292989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grpSp>
      <p:sp>
        <p:nvSpPr>
          <p:cNvPr id="30" name="TextBox 6"/>
          <p:cNvSpPr txBox="1">
            <a:spLocks noChangeArrowheads="1"/>
          </p:cNvSpPr>
          <p:nvPr/>
        </p:nvSpPr>
        <p:spPr bwMode="auto">
          <a:xfrm>
            <a:off x="1047751" y="1489807"/>
            <a:ext cx="3409950" cy="407357"/>
          </a:xfrm>
          <a:prstGeom prst="rect">
            <a:avLst/>
          </a:prstGeom>
          <a:solidFill>
            <a:schemeClr val="bg2">
              <a:lumMod val="75000"/>
            </a:schemeClr>
          </a:solidFill>
          <a:ln w="9525">
            <a:noFill/>
            <a:miter lim="800000"/>
            <a:headEnd/>
            <a:tailEnd/>
          </a:ln>
        </p:spPr>
        <p:txBody>
          <a:bodyPr wrap="square">
            <a:spAutoFit/>
          </a:bodyPr>
          <a:lstStyle/>
          <a:p>
            <a:pPr algn="ctr"/>
            <a:r>
              <a:rPr lang="en-PH" sz="2000" b="1" dirty="0" smtClean="0">
                <a:solidFill>
                  <a:schemeClr val="bg1"/>
                </a:solidFill>
                <a:latin typeface=" Arial"/>
                <a:cs typeface="Arial" panose="020B0604020202020204" pitchFamily="34" charset="0"/>
              </a:rPr>
              <a:t>Procurement of Drone</a:t>
            </a:r>
            <a:endParaRPr lang="en-PH" sz="2000" b="1" dirty="0">
              <a:solidFill>
                <a:schemeClr val="bg1"/>
              </a:solidFill>
              <a:latin typeface=" Arial"/>
              <a:cs typeface="Arial" panose="020B0604020202020204" pitchFamily="34" charset="0"/>
            </a:endParaRPr>
          </a:p>
        </p:txBody>
      </p:sp>
    </p:spTree>
    <p:extLst>
      <p:ext uri="{BB962C8B-B14F-4D97-AF65-F5344CB8AC3E}">
        <p14:creationId xmlns:p14="http://schemas.microsoft.com/office/powerpoint/2010/main" val="58182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wipe(left)">
                                      <p:cBhvr>
                                        <p:cTn id="7" dur="500"/>
                                        <p:tgtEl>
                                          <p:spTgt spid="3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wipe(down)">
                                      <p:cBhvr>
                                        <p:cTn id="1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 Same Side Corner Rectangle 13"/>
          <p:cNvSpPr/>
          <p:nvPr/>
        </p:nvSpPr>
        <p:spPr>
          <a:xfrm rot="16200000">
            <a:off x="372147" y="2171484"/>
            <a:ext cx="822960" cy="274320"/>
          </a:xfrm>
          <a:prstGeom prst="round2SameRect">
            <a:avLst/>
          </a:prstGeom>
          <a:solidFill>
            <a:srgbClr val="5B9BD5">
              <a:alpha val="50000"/>
            </a:srgbClr>
          </a:solidFill>
          <a:ln w="57150">
            <a:solidFill>
              <a:srgbClr val="5B9BD5">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 Same Side Corner Rectangle 16"/>
          <p:cNvSpPr/>
          <p:nvPr/>
        </p:nvSpPr>
        <p:spPr>
          <a:xfrm rot="16200000">
            <a:off x="372147" y="4384932"/>
            <a:ext cx="822960" cy="274320"/>
          </a:xfrm>
          <a:prstGeom prst="round2SameRect">
            <a:avLst/>
          </a:prstGeom>
          <a:solidFill>
            <a:srgbClr val="A5A5A5"/>
          </a:solidFill>
          <a:ln w="57150">
            <a:solidFill>
              <a:srgbClr val="A5A5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 Same Side Corner Rectangle 19"/>
          <p:cNvSpPr/>
          <p:nvPr/>
        </p:nvSpPr>
        <p:spPr>
          <a:xfrm rot="16200000">
            <a:off x="372147" y="5491655"/>
            <a:ext cx="822960" cy="274320"/>
          </a:xfrm>
          <a:prstGeom prst="round2SameRect">
            <a:avLst/>
          </a:prstGeom>
          <a:solidFill>
            <a:srgbClr val="FFC000">
              <a:alpha val="50000"/>
            </a:srgbClr>
          </a:solidFill>
          <a:ln w="57150">
            <a:solidFill>
              <a:srgbClr val="FFC000">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 Same Side Corner Rectangle 22"/>
          <p:cNvSpPr/>
          <p:nvPr/>
        </p:nvSpPr>
        <p:spPr>
          <a:xfrm rot="16200000">
            <a:off x="372147" y="3278208"/>
            <a:ext cx="822960" cy="274320"/>
          </a:xfrm>
          <a:prstGeom prst="round2SameRect">
            <a:avLst/>
          </a:prstGeom>
          <a:solidFill>
            <a:srgbClr val="ED7D31">
              <a:alpha val="50000"/>
            </a:srgbClr>
          </a:solidFill>
          <a:ln w="57150">
            <a:solidFill>
              <a:srgbClr val="ED7D31">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 Same Side Corner Rectangle 4"/>
          <p:cNvSpPr/>
          <p:nvPr/>
        </p:nvSpPr>
        <p:spPr>
          <a:xfrm rot="16200000">
            <a:off x="372147" y="1064760"/>
            <a:ext cx="822960" cy="274320"/>
          </a:xfrm>
          <a:prstGeom prst="round2SameRect">
            <a:avLst/>
          </a:prstGeom>
          <a:solidFill>
            <a:srgbClr val="70AD47">
              <a:alpha val="50000"/>
            </a:srgbClr>
          </a:solidFill>
          <a:ln w="57150">
            <a:solidFill>
              <a:srgbClr val="70AD47">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934500" y="790440"/>
            <a:ext cx="10609799" cy="5303520"/>
          </a:xfrm>
          <a:prstGeom prst="rect">
            <a:avLst/>
          </a:prstGeom>
          <a:solidFill>
            <a:schemeClr val="bg1"/>
          </a:solidFill>
          <a:ln w="57150">
            <a:solidFill>
              <a:srgbClr val="A5A5A5"/>
            </a:solidFill>
          </a:ln>
        </p:spPr>
        <p:txBody>
          <a:bodyPr wrap="none" anchor="t" anchorCtr="0">
            <a:noAutofit/>
          </a:bodyPr>
          <a:lstStyle/>
          <a:p>
            <a:pPr algn="ctr"/>
            <a:r>
              <a:rPr lang="en-US" sz="3500" dirty="0" smtClean="0">
                <a:solidFill>
                  <a:schemeClr val="tx1">
                    <a:lumMod val="65000"/>
                    <a:lumOff val="35000"/>
                  </a:schemeClr>
                </a:solidFill>
                <a:latin typeface="Franklin Gothic Demi Cond" panose="020B0706030402020204" pitchFamily="34" charset="0"/>
              </a:rPr>
              <a:t>UNIT SIGNIFICANT ACCOMPLISHMENTS</a:t>
            </a:r>
            <a:endParaRPr lang="en-US" sz="3500" dirty="0"/>
          </a:p>
        </p:txBody>
      </p:sp>
      <p:sp>
        <p:nvSpPr>
          <p:cNvPr id="12" name="Slide Number Placeholder 11"/>
          <p:cNvSpPr>
            <a:spLocks noGrp="1"/>
          </p:cNvSpPr>
          <p:nvPr>
            <p:ph type="sldNum" sz="quarter" idx="12"/>
          </p:nvPr>
        </p:nvSpPr>
        <p:spPr/>
        <p:txBody>
          <a:bodyPr/>
          <a:lstStyle/>
          <a:p>
            <a:fld id="{7687A7F3-AD38-4866-8553-4B19922F7C99}" type="slidenum">
              <a:rPr lang="en-PH" smtClean="0"/>
              <a:t>104</a:t>
            </a:fld>
            <a:endParaRPr lang="en-PH"/>
          </a:p>
        </p:txBody>
      </p:sp>
      <p:sp>
        <p:nvSpPr>
          <p:cNvPr id="15" name="TextBox 6"/>
          <p:cNvSpPr txBox="1">
            <a:spLocks noChangeArrowheads="1"/>
          </p:cNvSpPr>
          <p:nvPr/>
        </p:nvSpPr>
        <p:spPr bwMode="auto">
          <a:xfrm>
            <a:off x="1029638" y="1497054"/>
            <a:ext cx="3667125" cy="400110"/>
          </a:xfrm>
          <a:prstGeom prst="rect">
            <a:avLst/>
          </a:prstGeom>
          <a:solidFill>
            <a:schemeClr val="bg2">
              <a:lumMod val="75000"/>
            </a:schemeClr>
          </a:solidFill>
          <a:ln w="9525">
            <a:noFill/>
            <a:miter lim="800000"/>
            <a:headEnd/>
            <a:tailEnd/>
          </a:ln>
        </p:spPr>
        <p:txBody>
          <a:bodyPr wrap="square">
            <a:spAutoFit/>
          </a:bodyPr>
          <a:lstStyle/>
          <a:p>
            <a:pPr algn="ctr"/>
            <a:r>
              <a:rPr lang="en-PH" sz="2000" b="1" dirty="0" smtClean="0">
                <a:solidFill>
                  <a:schemeClr val="bg1"/>
                </a:solidFill>
                <a:latin typeface=" Arial"/>
                <a:cs typeface="Arial" panose="020B0604020202020204" pitchFamily="34" charset="0"/>
              </a:rPr>
              <a:t>Random Drug test</a:t>
            </a:r>
            <a:endParaRPr lang="en-PH" sz="2000" b="1" dirty="0">
              <a:solidFill>
                <a:schemeClr val="bg1"/>
              </a:solidFill>
              <a:latin typeface=" Arial"/>
              <a:cs typeface="Arial" panose="020B0604020202020204" pitchFamily="34" charset="0"/>
            </a:endParaRPr>
          </a:p>
        </p:txBody>
      </p:sp>
      <p:grpSp>
        <p:nvGrpSpPr>
          <p:cNvPr id="16" name="Group 15"/>
          <p:cNvGrpSpPr/>
          <p:nvPr/>
        </p:nvGrpSpPr>
        <p:grpSpPr>
          <a:xfrm>
            <a:off x="2525151" y="1960559"/>
            <a:ext cx="7780899" cy="3975888"/>
            <a:chOff x="1559719" y="1142422"/>
            <a:chExt cx="8779798" cy="5426654"/>
          </a:xfrm>
        </p:grpSpPr>
        <p:pic>
          <p:nvPicPr>
            <p:cNvPr id="18" name="Picture 17"/>
            <p:cNvPicPr/>
            <p:nvPr/>
          </p:nvPicPr>
          <p:blipFill>
            <a:blip r:embed="rId3">
              <a:extLst>
                <a:ext uri="{28A0092B-C50C-407E-A947-70E740481C1C}">
                  <a14:useLocalDpi xmlns:a14="http://schemas.microsoft.com/office/drawing/2010/main" val="0"/>
                </a:ext>
              </a:extLst>
            </a:blip>
            <a:srcRect l="16238"/>
            <a:stretch>
              <a:fillRect/>
            </a:stretch>
          </p:blipFill>
          <p:spPr bwMode="auto">
            <a:xfrm>
              <a:off x="1559719" y="1155424"/>
              <a:ext cx="4357687" cy="2701424"/>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19" name="Picture 18"/>
            <p:cNvPicPr/>
            <p:nvPr/>
          </p:nvPicPr>
          <p:blipFill>
            <a:blip r:embed="rId4">
              <a:extLst>
                <a:ext uri="{28A0092B-C50C-407E-A947-70E740481C1C}">
                  <a14:useLocalDpi xmlns:a14="http://schemas.microsoft.com/office/drawing/2010/main" val="0"/>
                </a:ext>
              </a:extLst>
            </a:blip>
            <a:srcRect l="14433" r="4375"/>
            <a:stretch>
              <a:fillRect/>
            </a:stretch>
          </p:blipFill>
          <p:spPr bwMode="auto">
            <a:xfrm>
              <a:off x="6050886" y="1142422"/>
              <a:ext cx="4288631" cy="2701425"/>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21" name="Picture 20"/>
            <p:cNvPicPr/>
            <p:nvPr/>
          </p:nvPicPr>
          <p:blipFill>
            <a:blip r:embed="rId5">
              <a:extLst>
                <a:ext uri="{28A0092B-C50C-407E-A947-70E740481C1C}">
                  <a14:useLocalDpi xmlns:a14="http://schemas.microsoft.com/office/drawing/2010/main" val="0"/>
                </a:ext>
              </a:extLst>
            </a:blip>
            <a:srcRect l="16371"/>
            <a:stretch>
              <a:fillRect/>
            </a:stretch>
          </p:blipFill>
          <p:spPr bwMode="auto">
            <a:xfrm>
              <a:off x="1559719" y="3972776"/>
              <a:ext cx="4357687" cy="2596300"/>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25" name="Picture 24"/>
            <p:cNvPicPr/>
            <p:nvPr/>
          </p:nvPicPr>
          <p:blipFill>
            <a:blip r:embed="rId6">
              <a:extLst>
                <a:ext uri="{28A0092B-C50C-407E-A947-70E740481C1C}">
                  <a14:useLocalDpi xmlns:a14="http://schemas.microsoft.com/office/drawing/2010/main" val="0"/>
                </a:ext>
              </a:extLst>
            </a:blip>
            <a:srcRect r="8728"/>
            <a:stretch>
              <a:fillRect/>
            </a:stretch>
          </p:blipFill>
          <p:spPr bwMode="auto">
            <a:xfrm>
              <a:off x="6050885" y="3969539"/>
              <a:ext cx="4288631" cy="2596300"/>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grpSp>
    </p:spTree>
    <p:extLst>
      <p:ext uri="{BB962C8B-B14F-4D97-AF65-F5344CB8AC3E}">
        <p14:creationId xmlns:p14="http://schemas.microsoft.com/office/powerpoint/2010/main" val="3578993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down)">
                                      <p:cBhvr>
                                        <p:cTn id="1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ound Same Side Corner Rectangle 11"/>
          <p:cNvSpPr/>
          <p:nvPr/>
        </p:nvSpPr>
        <p:spPr>
          <a:xfrm rot="16200000">
            <a:off x="372147" y="2171484"/>
            <a:ext cx="822960" cy="274320"/>
          </a:xfrm>
          <a:prstGeom prst="round2SameRect">
            <a:avLst/>
          </a:prstGeom>
          <a:solidFill>
            <a:srgbClr val="5B9BD5">
              <a:alpha val="50000"/>
            </a:srgbClr>
          </a:solidFill>
          <a:ln w="57150">
            <a:solidFill>
              <a:srgbClr val="5B9BD5">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 Same Side Corner Rectangle 14"/>
          <p:cNvSpPr/>
          <p:nvPr/>
        </p:nvSpPr>
        <p:spPr>
          <a:xfrm rot="16200000">
            <a:off x="372147" y="4384932"/>
            <a:ext cx="822960" cy="274320"/>
          </a:xfrm>
          <a:prstGeom prst="round2SameRect">
            <a:avLst/>
          </a:prstGeom>
          <a:solidFill>
            <a:srgbClr val="A5A5A5"/>
          </a:solidFill>
          <a:ln w="57150">
            <a:solidFill>
              <a:srgbClr val="A5A5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 Same Side Corner Rectangle 15"/>
          <p:cNvSpPr/>
          <p:nvPr/>
        </p:nvSpPr>
        <p:spPr>
          <a:xfrm rot="16200000">
            <a:off x="372147" y="5491655"/>
            <a:ext cx="822960" cy="274320"/>
          </a:xfrm>
          <a:prstGeom prst="round2SameRect">
            <a:avLst/>
          </a:prstGeom>
          <a:solidFill>
            <a:srgbClr val="FFC000">
              <a:alpha val="50000"/>
            </a:srgbClr>
          </a:solidFill>
          <a:ln w="57150">
            <a:solidFill>
              <a:srgbClr val="FFC000">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 Same Side Corner Rectangle 16"/>
          <p:cNvSpPr/>
          <p:nvPr/>
        </p:nvSpPr>
        <p:spPr>
          <a:xfrm rot="16200000">
            <a:off x="372147" y="3278208"/>
            <a:ext cx="822960" cy="274320"/>
          </a:xfrm>
          <a:prstGeom prst="round2SameRect">
            <a:avLst/>
          </a:prstGeom>
          <a:solidFill>
            <a:srgbClr val="ED7D31">
              <a:alpha val="50000"/>
            </a:srgbClr>
          </a:solidFill>
          <a:ln w="57150">
            <a:solidFill>
              <a:srgbClr val="ED7D31">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 Same Side Corner Rectangle 17"/>
          <p:cNvSpPr/>
          <p:nvPr/>
        </p:nvSpPr>
        <p:spPr>
          <a:xfrm rot="16200000">
            <a:off x="372147" y="1064760"/>
            <a:ext cx="822960" cy="274320"/>
          </a:xfrm>
          <a:prstGeom prst="round2SameRect">
            <a:avLst/>
          </a:prstGeom>
          <a:solidFill>
            <a:srgbClr val="70AD47">
              <a:alpha val="50000"/>
            </a:srgbClr>
          </a:solidFill>
          <a:ln w="57150">
            <a:solidFill>
              <a:srgbClr val="70AD47">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934500" y="790440"/>
            <a:ext cx="10609799" cy="5303520"/>
          </a:xfrm>
          <a:prstGeom prst="rect">
            <a:avLst/>
          </a:prstGeom>
          <a:solidFill>
            <a:schemeClr val="bg1"/>
          </a:solidFill>
          <a:ln w="57150">
            <a:solidFill>
              <a:srgbClr val="A5A5A5"/>
            </a:solidFill>
          </a:ln>
        </p:spPr>
        <p:txBody>
          <a:bodyPr wrap="none" anchor="t" anchorCtr="0">
            <a:noAutofit/>
          </a:bodyPr>
          <a:lstStyle/>
          <a:p>
            <a:pPr algn="ctr"/>
            <a:r>
              <a:rPr lang="en-US" sz="3500" dirty="0" smtClean="0">
                <a:solidFill>
                  <a:schemeClr val="tx1">
                    <a:lumMod val="65000"/>
                    <a:lumOff val="35000"/>
                  </a:schemeClr>
                </a:solidFill>
                <a:latin typeface="Franklin Gothic Demi Cond" panose="020B0706030402020204" pitchFamily="34" charset="0"/>
              </a:rPr>
              <a:t>UNIT SIGNIFICANT ACCOMPLISHMENTS</a:t>
            </a:r>
            <a:endParaRPr lang="en-US" sz="3500" dirty="0"/>
          </a:p>
        </p:txBody>
      </p:sp>
      <p:sp>
        <p:nvSpPr>
          <p:cNvPr id="4" name="Slide Number Placeholder 3"/>
          <p:cNvSpPr>
            <a:spLocks noGrp="1"/>
          </p:cNvSpPr>
          <p:nvPr>
            <p:ph type="sldNum" sz="quarter" idx="12"/>
          </p:nvPr>
        </p:nvSpPr>
        <p:spPr/>
        <p:txBody>
          <a:bodyPr/>
          <a:lstStyle/>
          <a:p>
            <a:fld id="{069C3D74-ECBE-44C2-BA14-E21F34093298}" type="slidenum">
              <a:rPr lang="en-US" smtClean="0"/>
              <a:t>105</a:t>
            </a:fld>
            <a:endParaRPr lang="en-US"/>
          </a:p>
        </p:txBody>
      </p:sp>
      <p:sp>
        <p:nvSpPr>
          <p:cNvPr id="6" name="TextBox 6"/>
          <p:cNvSpPr txBox="1">
            <a:spLocks noChangeArrowheads="1"/>
          </p:cNvSpPr>
          <p:nvPr/>
        </p:nvSpPr>
        <p:spPr bwMode="auto">
          <a:xfrm>
            <a:off x="1038225" y="1497054"/>
            <a:ext cx="5114925" cy="400110"/>
          </a:xfrm>
          <a:prstGeom prst="rect">
            <a:avLst/>
          </a:prstGeom>
          <a:solidFill>
            <a:schemeClr val="bg2">
              <a:lumMod val="75000"/>
            </a:schemeClr>
          </a:solidFill>
          <a:ln w="9525">
            <a:noFill/>
            <a:miter lim="800000"/>
            <a:headEnd/>
            <a:tailEnd/>
          </a:ln>
        </p:spPr>
        <p:txBody>
          <a:bodyPr wrap="square">
            <a:spAutoFit/>
          </a:bodyPr>
          <a:lstStyle/>
          <a:p>
            <a:pPr algn="ctr"/>
            <a:r>
              <a:rPr lang="en-PH" sz="2000" b="1" dirty="0" smtClean="0">
                <a:solidFill>
                  <a:schemeClr val="bg1"/>
                </a:solidFill>
                <a:latin typeface=" Arial"/>
                <a:cs typeface="Arial" panose="020B0604020202020204" pitchFamily="34" charset="0"/>
              </a:rPr>
              <a:t>Inventory of Firearms and Ammunition</a:t>
            </a:r>
            <a:endParaRPr lang="en-PH" sz="2000" b="1" dirty="0">
              <a:solidFill>
                <a:schemeClr val="bg1"/>
              </a:solidFill>
              <a:latin typeface=" Arial"/>
              <a:cs typeface="Arial" panose="020B0604020202020204" pitchFamily="34" charset="0"/>
            </a:endParaRPr>
          </a:p>
        </p:txBody>
      </p:sp>
      <p:grpSp>
        <p:nvGrpSpPr>
          <p:cNvPr id="3" name="Group 2"/>
          <p:cNvGrpSpPr/>
          <p:nvPr/>
        </p:nvGrpSpPr>
        <p:grpSpPr>
          <a:xfrm>
            <a:off x="1162051" y="2167039"/>
            <a:ext cx="10191750" cy="3786086"/>
            <a:chOff x="526948" y="1488096"/>
            <a:chExt cx="11249192" cy="4792103"/>
          </a:xfrm>
        </p:grpSpPr>
        <p:pic>
          <p:nvPicPr>
            <p:cNvPr id="7" name="Picture 6" descr="C:\Users\Admin\Desktop\picture visit\viber_image_2022-04-22_09-05-46-490.jpg"/>
            <p:cNvPicPr/>
            <p:nvPr/>
          </p:nvPicPr>
          <p:blipFill rotWithShape="1">
            <a:blip r:embed="rId2">
              <a:extLst>
                <a:ext uri="{28A0092B-C50C-407E-A947-70E740481C1C}">
                  <a14:useLocalDpi xmlns:a14="http://schemas.microsoft.com/office/drawing/2010/main" val="0"/>
                </a:ext>
              </a:extLst>
            </a:blip>
            <a:srcRect l="12620"/>
            <a:stretch/>
          </p:blipFill>
          <p:spPr bwMode="auto">
            <a:xfrm>
              <a:off x="538481" y="3931748"/>
              <a:ext cx="3519170" cy="2348450"/>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a:extLst>
              <a:ext uri="{53640926-AAD7-44D8-BBD7-CCE9431645EC}">
                <a14:shadowObscured xmlns:a14="http://schemas.microsoft.com/office/drawing/2010/main"/>
              </a:ext>
            </a:extLst>
          </p:spPr>
        </p:pic>
        <p:pic>
          <p:nvPicPr>
            <p:cNvPr id="8" name="Picture 7" descr="C:\Users\Admin\Desktop\picture visit\IMG_5637.JP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93139" y="1488096"/>
              <a:ext cx="3519170" cy="2348450"/>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9" name="Picture 8" descr="C:\Users\Admin\Desktop\picture visit\IMG_5739.JPG"/>
            <p:cNvPicPr/>
            <p:nvPr/>
          </p:nvPicPr>
          <p:blipFill rotWithShape="1">
            <a:blip r:embed="rId4" cstate="print">
              <a:extLst>
                <a:ext uri="{28A0092B-C50C-407E-A947-70E740481C1C}">
                  <a14:useLocalDpi xmlns:a14="http://schemas.microsoft.com/office/drawing/2010/main" val="0"/>
                </a:ext>
              </a:extLst>
            </a:blip>
            <a:srcRect l="10967"/>
            <a:stretch/>
          </p:blipFill>
          <p:spPr bwMode="auto">
            <a:xfrm>
              <a:off x="4211787" y="3935792"/>
              <a:ext cx="3519170" cy="2344406"/>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a:extLst>
              <a:ext uri="{53640926-AAD7-44D8-BBD7-CCE9431645EC}">
                <a14:shadowObscured xmlns:a14="http://schemas.microsoft.com/office/drawing/2010/main"/>
              </a:ext>
            </a:extLst>
          </p:spPr>
        </p:pic>
        <p:pic>
          <p:nvPicPr>
            <p:cNvPr id="11" name="Picture 10"/>
            <p:cNvPicPr/>
            <p:nvPr/>
          </p:nvPicPr>
          <p:blipFill>
            <a:blip r:embed="rId5" cstate="print">
              <a:extLst>
                <a:ext uri="{28A0092B-C50C-407E-A947-70E740481C1C}">
                  <a14:useLocalDpi xmlns:a14="http://schemas.microsoft.com/office/drawing/2010/main" val="0"/>
                </a:ext>
              </a:extLst>
            </a:blip>
            <a:stretch>
              <a:fillRect/>
            </a:stretch>
          </p:blipFill>
          <p:spPr>
            <a:xfrm>
              <a:off x="526948" y="1488096"/>
              <a:ext cx="3530703" cy="2348450"/>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13" name="Picture 12" descr="C:\Users\Administrator\Desktop\SSI CEBU\IMG_5839.JPG"/>
            <p:cNvPicPr/>
            <p:nvPr/>
          </p:nvPicPr>
          <p:blipFill rotWithShape="1">
            <a:blip r:embed="rId6" cstate="print">
              <a:extLst>
                <a:ext uri="{28A0092B-C50C-407E-A947-70E740481C1C}">
                  <a14:useLocalDpi xmlns:a14="http://schemas.microsoft.com/office/drawing/2010/main" val="0"/>
                </a:ext>
              </a:extLst>
            </a:blip>
            <a:srcRect l="5861" r="15785"/>
            <a:stretch/>
          </p:blipFill>
          <p:spPr bwMode="auto">
            <a:xfrm>
              <a:off x="7838671" y="1488097"/>
              <a:ext cx="3909695" cy="2348450"/>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a:extLst>
              <a:ext uri="{53640926-AAD7-44D8-BBD7-CCE9431645EC}">
                <a14:shadowObscured xmlns:a14="http://schemas.microsoft.com/office/drawing/2010/main"/>
              </a:ext>
            </a:extLst>
          </p:spPr>
        </p:pic>
        <p:pic>
          <p:nvPicPr>
            <p:cNvPr id="14" name="Picture 13" descr="C:\Users\Administrator\Desktop\SSI CEBU\IMG_5829.JPG"/>
            <p:cNvPicPr/>
            <p:nvPr/>
          </p:nvPicPr>
          <p:blipFill rotWithShape="1">
            <a:blip r:embed="rId7" cstate="print">
              <a:extLst>
                <a:ext uri="{28A0092B-C50C-407E-A947-70E740481C1C}">
                  <a14:useLocalDpi xmlns:a14="http://schemas.microsoft.com/office/drawing/2010/main" val="0"/>
                </a:ext>
              </a:extLst>
            </a:blip>
            <a:srcRect t="7683"/>
            <a:stretch/>
          </p:blipFill>
          <p:spPr bwMode="auto">
            <a:xfrm>
              <a:off x="7866445" y="3931749"/>
              <a:ext cx="3909695" cy="2348450"/>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a:extLst>
              <a:ext uri="{53640926-AAD7-44D8-BBD7-CCE9431645EC}">
                <a14:shadowObscured xmlns:a14="http://schemas.microsoft.com/office/drawing/2010/main"/>
              </a:ext>
            </a:extLst>
          </p:spPr>
        </p:pic>
      </p:grpSp>
    </p:spTree>
    <p:extLst>
      <p:ext uri="{BB962C8B-B14F-4D97-AF65-F5344CB8AC3E}">
        <p14:creationId xmlns:p14="http://schemas.microsoft.com/office/powerpoint/2010/main" val="197649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down)">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ound Same Side Corner Rectangle 11"/>
          <p:cNvSpPr/>
          <p:nvPr/>
        </p:nvSpPr>
        <p:spPr>
          <a:xfrm rot="16200000">
            <a:off x="372147" y="2171484"/>
            <a:ext cx="822960" cy="274320"/>
          </a:xfrm>
          <a:prstGeom prst="round2SameRect">
            <a:avLst/>
          </a:prstGeom>
          <a:solidFill>
            <a:srgbClr val="5B9BD5">
              <a:alpha val="50000"/>
            </a:srgbClr>
          </a:solidFill>
          <a:ln w="57150">
            <a:solidFill>
              <a:srgbClr val="5B9BD5">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 Same Side Corner Rectangle 14"/>
          <p:cNvSpPr/>
          <p:nvPr/>
        </p:nvSpPr>
        <p:spPr>
          <a:xfrm rot="16200000">
            <a:off x="372147" y="4384932"/>
            <a:ext cx="822960" cy="274320"/>
          </a:xfrm>
          <a:prstGeom prst="round2SameRect">
            <a:avLst/>
          </a:prstGeom>
          <a:solidFill>
            <a:srgbClr val="A5A5A5"/>
          </a:solidFill>
          <a:ln w="57150">
            <a:solidFill>
              <a:srgbClr val="A5A5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 Same Side Corner Rectangle 15"/>
          <p:cNvSpPr/>
          <p:nvPr/>
        </p:nvSpPr>
        <p:spPr>
          <a:xfrm rot="16200000">
            <a:off x="372147" y="5491655"/>
            <a:ext cx="822960" cy="274320"/>
          </a:xfrm>
          <a:prstGeom prst="round2SameRect">
            <a:avLst/>
          </a:prstGeom>
          <a:solidFill>
            <a:srgbClr val="FFC000">
              <a:alpha val="50000"/>
            </a:srgbClr>
          </a:solidFill>
          <a:ln w="57150">
            <a:solidFill>
              <a:srgbClr val="FFC000">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 Same Side Corner Rectangle 16"/>
          <p:cNvSpPr/>
          <p:nvPr/>
        </p:nvSpPr>
        <p:spPr>
          <a:xfrm rot="16200000">
            <a:off x="372147" y="3278208"/>
            <a:ext cx="822960" cy="274320"/>
          </a:xfrm>
          <a:prstGeom prst="round2SameRect">
            <a:avLst/>
          </a:prstGeom>
          <a:solidFill>
            <a:srgbClr val="ED7D31">
              <a:alpha val="50000"/>
            </a:srgbClr>
          </a:solidFill>
          <a:ln w="57150">
            <a:solidFill>
              <a:srgbClr val="ED7D31">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 Same Side Corner Rectangle 17"/>
          <p:cNvSpPr/>
          <p:nvPr/>
        </p:nvSpPr>
        <p:spPr>
          <a:xfrm rot="16200000">
            <a:off x="372147" y="1064760"/>
            <a:ext cx="822960" cy="274320"/>
          </a:xfrm>
          <a:prstGeom prst="round2SameRect">
            <a:avLst/>
          </a:prstGeom>
          <a:solidFill>
            <a:srgbClr val="70AD47">
              <a:alpha val="50000"/>
            </a:srgbClr>
          </a:solidFill>
          <a:ln w="57150">
            <a:solidFill>
              <a:srgbClr val="70AD47">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934500" y="790440"/>
            <a:ext cx="10609799" cy="5303520"/>
          </a:xfrm>
          <a:prstGeom prst="rect">
            <a:avLst/>
          </a:prstGeom>
          <a:solidFill>
            <a:schemeClr val="bg1"/>
          </a:solidFill>
          <a:ln w="57150">
            <a:solidFill>
              <a:srgbClr val="A5A5A5"/>
            </a:solidFill>
          </a:ln>
        </p:spPr>
        <p:txBody>
          <a:bodyPr wrap="none" anchor="t" anchorCtr="0">
            <a:noAutofit/>
          </a:bodyPr>
          <a:lstStyle/>
          <a:p>
            <a:pPr algn="ctr"/>
            <a:r>
              <a:rPr lang="en-US" sz="3500" dirty="0" smtClean="0">
                <a:solidFill>
                  <a:schemeClr val="tx1">
                    <a:lumMod val="65000"/>
                    <a:lumOff val="35000"/>
                  </a:schemeClr>
                </a:solidFill>
                <a:latin typeface="Franklin Gothic Demi Cond" panose="020B0706030402020204" pitchFamily="34" charset="0"/>
              </a:rPr>
              <a:t>UNIT SIGNIFICANT ACCOMPLISHMENTS</a:t>
            </a:r>
            <a:endParaRPr lang="en-US" sz="3500" dirty="0"/>
          </a:p>
        </p:txBody>
      </p:sp>
      <p:sp>
        <p:nvSpPr>
          <p:cNvPr id="4" name="Slide Number Placeholder 3"/>
          <p:cNvSpPr>
            <a:spLocks noGrp="1"/>
          </p:cNvSpPr>
          <p:nvPr>
            <p:ph type="sldNum" sz="quarter" idx="12"/>
          </p:nvPr>
        </p:nvSpPr>
        <p:spPr/>
        <p:txBody>
          <a:bodyPr/>
          <a:lstStyle/>
          <a:p>
            <a:fld id="{069C3D74-ECBE-44C2-BA14-E21F34093298}" type="slidenum">
              <a:rPr lang="en-US" smtClean="0"/>
              <a:t>106</a:t>
            </a:fld>
            <a:endParaRPr lang="en-US"/>
          </a:p>
        </p:txBody>
      </p:sp>
      <p:sp>
        <p:nvSpPr>
          <p:cNvPr id="6" name="TextBox 6"/>
          <p:cNvSpPr txBox="1">
            <a:spLocks noChangeArrowheads="1"/>
          </p:cNvSpPr>
          <p:nvPr/>
        </p:nvSpPr>
        <p:spPr bwMode="auto">
          <a:xfrm>
            <a:off x="1038225" y="1497054"/>
            <a:ext cx="5114925" cy="400110"/>
          </a:xfrm>
          <a:prstGeom prst="rect">
            <a:avLst/>
          </a:prstGeom>
          <a:solidFill>
            <a:schemeClr val="bg2">
              <a:lumMod val="75000"/>
            </a:schemeClr>
          </a:solidFill>
          <a:ln w="9525">
            <a:noFill/>
            <a:miter lim="800000"/>
            <a:headEnd/>
            <a:tailEnd/>
          </a:ln>
        </p:spPr>
        <p:txBody>
          <a:bodyPr wrap="square">
            <a:spAutoFit/>
          </a:bodyPr>
          <a:lstStyle/>
          <a:p>
            <a:pPr algn="ctr"/>
            <a:r>
              <a:rPr lang="en-PH" sz="2000" b="1" dirty="0" smtClean="0">
                <a:solidFill>
                  <a:schemeClr val="bg1"/>
                </a:solidFill>
                <a:latin typeface=" Arial"/>
                <a:cs typeface="Arial" panose="020B0604020202020204" pitchFamily="34" charset="0"/>
              </a:rPr>
              <a:t>AJEX “DAGIT-PA” 06-2022</a:t>
            </a:r>
            <a:endParaRPr lang="en-PH" sz="2000" b="1" dirty="0">
              <a:solidFill>
                <a:schemeClr val="bg1"/>
              </a:solidFill>
              <a:latin typeface=" Arial"/>
              <a:cs typeface="Arial" panose="020B0604020202020204" pitchFamily="34" charset="0"/>
            </a:endParaRPr>
          </a:p>
        </p:txBody>
      </p:sp>
      <p:grpSp>
        <p:nvGrpSpPr>
          <p:cNvPr id="23" name="Group 22"/>
          <p:cNvGrpSpPr/>
          <p:nvPr/>
        </p:nvGrpSpPr>
        <p:grpSpPr>
          <a:xfrm>
            <a:off x="1216423" y="2266864"/>
            <a:ext cx="10023077" cy="3571961"/>
            <a:chOff x="1216423" y="2019214"/>
            <a:chExt cx="11300203" cy="3957224"/>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t="15775" r="10671" b="12876"/>
            <a:stretch/>
          </p:blipFill>
          <p:spPr>
            <a:xfrm>
              <a:off x="1240710" y="2019214"/>
              <a:ext cx="3579716" cy="1905000"/>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5" name="Picture 4"/>
            <p:cNvPicPr>
              <a:picLocks noChangeAspect="1"/>
            </p:cNvPicPr>
            <p:nvPr/>
          </p:nvPicPr>
          <p:blipFill rotWithShape="1">
            <a:blip r:embed="rId3" cstate="print">
              <a:extLst>
                <a:ext uri="{28A0092B-C50C-407E-A947-70E740481C1C}">
                  <a14:useLocalDpi xmlns:a14="http://schemas.microsoft.com/office/drawing/2010/main" val="0"/>
                </a:ext>
              </a:extLst>
            </a:blip>
            <a:srcRect l="2107" t="11779" r="2694" b="13962"/>
            <a:stretch/>
          </p:blipFill>
          <p:spPr>
            <a:xfrm>
              <a:off x="5082196" y="4071545"/>
              <a:ext cx="3579716" cy="1898209"/>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936910" y="2019214"/>
              <a:ext cx="3579716" cy="1889018"/>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20" name="Picture 1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072943" y="2028513"/>
              <a:ext cx="3588969" cy="1905000"/>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21" name="Picture 2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16423" y="4064863"/>
              <a:ext cx="3579716" cy="1911575"/>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22" name="Picture 21"/>
            <p:cNvPicPr>
              <a:picLocks/>
            </p:cNvPicPr>
            <p:nvPr/>
          </p:nvPicPr>
          <p:blipFill>
            <a:blip r:embed="rId7" cstate="print">
              <a:extLst>
                <a:ext uri="{28A0092B-C50C-407E-A947-70E740481C1C}">
                  <a14:useLocalDpi xmlns:a14="http://schemas.microsoft.com/office/drawing/2010/main" val="0"/>
                </a:ext>
              </a:extLst>
            </a:blip>
            <a:stretch>
              <a:fillRect/>
            </a:stretch>
          </p:blipFill>
          <p:spPr>
            <a:xfrm>
              <a:off x="8936910" y="4064863"/>
              <a:ext cx="3579716" cy="1889018"/>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grpSp>
    </p:spTree>
    <p:extLst>
      <p:ext uri="{BB962C8B-B14F-4D97-AF65-F5344CB8AC3E}">
        <p14:creationId xmlns:p14="http://schemas.microsoft.com/office/powerpoint/2010/main" val="1793519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wipe(down)">
                                      <p:cBhvr>
                                        <p:cTn id="12"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ound Same Side Corner Rectangle 11"/>
          <p:cNvSpPr/>
          <p:nvPr/>
        </p:nvSpPr>
        <p:spPr>
          <a:xfrm rot="16200000">
            <a:off x="372147" y="2171484"/>
            <a:ext cx="822960" cy="274320"/>
          </a:xfrm>
          <a:prstGeom prst="round2SameRect">
            <a:avLst/>
          </a:prstGeom>
          <a:solidFill>
            <a:srgbClr val="5B9BD5">
              <a:alpha val="50000"/>
            </a:srgbClr>
          </a:solidFill>
          <a:ln w="57150">
            <a:solidFill>
              <a:srgbClr val="5B9BD5">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 Same Side Corner Rectangle 14"/>
          <p:cNvSpPr/>
          <p:nvPr/>
        </p:nvSpPr>
        <p:spPr>
          <a:xfrm rot="16200000">
            <a:off x="372147" y="4384932"/>
            <a:ext cx="822960" cy="274320"/>
          </a:xfrm>
          <a:prstGeom prst="round2SameRect">
            <a:avLst/>
          </a:prstGeom>
          <a:solidFill>
            <a:srgbClr val="A5A5A5"/>
          </a:solidFill>
          <a:ln w="57150">
            <a:solidFill>
              <a:srgbClr val="A5A5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 Same Side Corner Rectangle 15"/>
          <p:cNvSpPr/>
          <p:nvPr/>
        </p:nvSpPr>
        <p:spPr>
          <a:xfrm rot="16200000">
            <a:off x="372147" y="5491655"/>
            <a:ext cx="822960" cy="274320"/>
          </a:xfrm>
          <a:prstGeom prst="round2SameRect">
            <a:avLst/>
          </a:prstGeom>
          <a:solidFill>
            <a:srgbClr val="FFC000">
              <a:alpha val="50000"/>
            </a:srgbClr>
          </a:solidFill>
          <a:ln w="57150">
            <a:solidFill>
              <a:srgbClr val="FFC000">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 Same Side Corner Rectangle 16"/>
          <p:cNvSpPr/>
          <p:nvPr/>
        </p:nvSpPr>
        <p:spPr>
          <a:xfrm rot="16200000">
            <a:off x="372147" y="3278208"/>
            <a:ext cx="822960" cy="274320"/>
          </a:xfrm>
          <a:prstGeom prst="round2SameRect">
            <a:avLst/>
          </a:prstGeom>
          <a:solidFill>
            <a:srgbClr val="ED7D31">
              <a:alpha val="50000"/>
            </a:srgbClr>
          </a:solidFill>
          <a:ln w="57150">
            <a:solidFill>
              <a:srgbClr val="ED7D31">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 Same Side Corner Rectangle 17"/>
          <p:cNvSpPr/>
          <p:nvPr/>
        </p:nvSpPr>
        <p:spPr>
          <a:xfrm rot="16200000">
            <a:off x="372147" y="1064760"/>
            <a:ext cx="822960" cy="274320"/>
          </a:xfrm>
          <a:prstGeom prst="round2SameRect">
            <a:avLst/>
          </a:prstGeom>
          <a:solidFill>
            <a:srgbClr val="70AD47">
              <a:alpha val="50000"/>
            </a:srgbClr>
          </a:solidFill>
          <a:ln w="57150">
            <a:solidFill>
              <a:srgbClr val="70AD47">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934500" y="790440"/>
            <a:ext cx="10609799" cy="5303520"/>
          </a:xfrm>
          <a:prstGeom prst="rect">
            <a:avLst/>
          </a:prstGeom>
          <a:solidFill>
            <a:schemeClr val="bg1"/>
          </a:solidFill>
          <a:ln w="57150">
            <a:solidFill>
              <a:srgbClr val="A5A5A5"/>
            </a:solidFill>
          </a:ln>
        </p:spPr>
        <p:txBody>
          <a:bodyPr wrap="none" anchor="t" anchorCtr="0">
            <a:noAutofit/>
          </a:bodyPr>
          <a:lstStyle/>
          <a:p>
            <a:pPr algn="ctr"/>
            <a:r>
              <a:rPr lang="en-US" sz="3500" dirty="0" smtClean="0">
                <a:solidFill>
                  <a:schemeClr val="tx1">
                    <a:lumMod val="65000"/>
                    <a:lumOff val="35000"/>
                  </a:schemeClr>
                </a:solidFill>
                <a:latin typeface="Franklin Gothic Demi Cond" panose="020B0706030402020204" pitchFamily="34" charset="0"/>
              </a:rPr>
              <a:t>UNIT SIGNIFICANT ACCOMPLISHMENTS</a:t>
            </a:r>
            <a:endParaRPr lang="en-US" sz="3500" dirty="0"/>
          </a:p>
        </p:txBody>
      </p:sp>
      <p:sp>
        <p:nvSpPr>
          <p:cNvPr id="4" name="Slide Number Placeholder 3"/>
          <p:cNvSpPr>
            <a:spLocks noGrp="1"/>
          </p:cNvSpPr>
          <p:nvPr>
            <p:ph type="sldNum" sz="quarter" idx="12"/>
          </p:nvPr>
        </p:nvSpPr>
        <p:spPr/>
        <p:txBody>
          <a:bodyPr/>
          <a:lstStyle/>
          <a:p>
            <a:fld id="{069C3D74-ECBE-44C2-BA14-E21F34093298}" type="slidenum">
              <a:rPr lang="en-US" smtClean="0"/>
              <a:t>107</a:t>
            </a:fld>
            <a:endParaRPr lang="en-US"/>
          </a:p>
        </p:txBody>
      </p:sp>
      <p:sp>
        <p:nvSpPr>
          <p:cNvPr id="6" name="TextBox 6"/>
          <p:cNvSpPr txBox="1">
            <a:spLocks noChangeArrowheads="1"/>
          </p:cNvSpPr>
          <p:nvPr/>
        </p:nvSpPr>
        <p:spPr bwMode="auto">
          <a:xfrm>
            <a:off x="1038225" y="1497054"/>
            <a:ext cx="5114925" cy="400110"/>
          </a:xfrm>
          <a:prstGeom prst="rect">
            <a:avLst/>
          </a:prstGeom>
          <a:solidFill>
            <a:schemeClr val="bg2">
              <a:lumMod val="75000"/>
            </a:schemeClr>
          </a:solidFill>
          <a:ln w="9525">
            <a:noFill/>
            <a:miter lim="800000"/>
            <a:headEnd/>
            <a:tailEnd/>
          </a:ln>
        </p:spPr>
        <p:txBody>
          <a:bodyPr wrap="square">
            <a:spAutoFit/>
          </a:bodyPr>
          <a:lstStyle/>
          <a:p>
            <a:pPr algn="ctr"/>
            <a:r>
              <a:rPr lang="en-PH" sz="2000" b="1" dirty="0" smtClean="0">
                <a:solidFill>
                  <a:schemeClr val="bg1"/>
                </a:solidFill>
                <a:latin typeface=" Arial"/>
                <a:cs typeface="Arial" panose="020B0604020202020204" pitchFamily="34" charset="0"/>
              </a:rPr>
              <a:t>Repainting of </a:t>
            </a:r>
            <a:r>
              <a:rPr lang="en-PH" sz="2000" b="1" dirty="0" smtClean="0">
                <a:solidFill>
                  <a:schemeClr val="bg1"/>
                </a:solidFill>
                <a:latin typeface=" Arial"/>
                <a:cs typeface="Arial" panose="020B0604020202020204" pitchFamily="34" charset="0"/>
              </a:rPr>
              <a:t>12 </a:t>
            </a:r>
            <a:r>
              <a:rPr lang="en-PH" sz="2000" b="1" dirty="0" smtClean="0">
                <a:solidFill>
                  <a:schemeClr val="bg1"/>
                </a:solidFill>
                <a:latin typeface=" Arial"/>
                <a:cs typeface="Arial" panose="020B0604020202020204" pitchFamily="34" charset="0"/>
              </a:rPr>
              <a:t>AVs + 1 AMC</a:t>
            </a:r>
            <a:endParaRPr lang="en-PH" sz="2000" b="1" dirty="0">
              <a:solidFill>
                <a:schemeClr val="bg1"/>
              </a:solidFill>
              <a:latin typeface=" Arial"/>
              <a:cs typeface="Arial" panose="020B0604020202020204" pitchFamily="34" charset="0"/>
            </a:endParaRPr>
          </a:p>
        </p:txBody>
      </p:sp>
      <p:grpSp>
        <p:nvGrpSpPr>
          <p:cNvPr id="3" name="Group 2"/>
          <p:cNvGrpSpPr/>
          <p:nvPr/>
        </p:nvGrpSpPr>
        <p:grpSpPr>
          <a:xfrm>
            <a:off x="1190625" y="2676088"/>
            <a:ext cx="10125073" cy="2541247"/>
            <a:chOff x="-415448" y="2392324"/>
            <a:chExt cx="12824372" cy="3261847"/>
          </a:xfrm>
        </p:grpSpPr>
        <p:pic>
          <p:nvPicPr>
            <p:cNvPr id="24" name="Picture 23" descr="F:\6CAV BACKUP\DRIVE D\LOGISTICS 2022\PICTURE 2022\IMG-04600161666e67a9920184071d5b0516-V.jp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5448" y="2409051"/>
              <a:ext cx="4155336" cy="3245120"/>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25" name="Picture 24" descr="F:\6CAV BACKUP\DRIVE D\LOGISTICS 2022\PICTURE 2022\IMG-5da5a8cedc51b743857a68d7b88a7bd3-V.jpg"/>
            <p:cNvPicPr/>
            <p:nvPr/>
          </p:nvPicPr>
          <p:blipFill>
            <a:blip r:embed="rId3">
              <a:extLst>
                <a:ext uri="{28A0092B-C50C-407E-A947-70E740481C1C}">
                  <a14:useLocalDpi xmlns:a14="http://schemas.microsoft.com/office/drawing/2010/main" val="0"/>
                </a:ext>
              </a:extLst>
            </a:blip>
            <a:srcRect/>
            <a:stretch>
              <a:fillRect/>
            </a:stretch>
          </p:blipFill>
          <p:spPr bwMode="auto">
            <a:xfrm>
              <a:off x="8253589" y="2392324"/>
              <a:ext cx="4155335" cy="3236492"/>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26" name="Picture 25" descr="F:\6CAV BACKUP\DRIVE D\LOGISTICS 2022\PICTURE 2022\IMG-a2d360ea0733dd4d801142597004cf93-V.jpg"/>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919071" y="2392324"/>
              <a:ext cx="4155336" cy="3245119"/>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grpSp>
    </p:spTree>
    <p:extLst>
      <p:ext uri="{BB962C8B-B14F-4D97-AF65-F5344CB8AC3E}">
        <p14:creationId xmlns:p14="http://schemas.microsoft.com/office/powerpoint/2010/main" val="961625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down)">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 Same Side Corner Rectangle 13"/>
          <p:cNvSpPr/>
          <p:nvPr/>
        </p:nvSpPr>
        <p:spPr>
          <a:xfrm rot="16200000">
            <a:off x="372147" y="2171484"/>
            <a:ext cx="822960" cy="274320"/>
          </a:xfrm>
          <a:prstGeom prst="round2SameRect">
            <a:avLst/>
          </a:prstGeom>
          <a:solidFill>
            <a:srgbClr val="5B9BD5">
              <a:alpha val="50000"/>
            </a:srgbClr>
          </a:solidFill>
          <a:ln w="57150">
            <a:solidFill>
              <a:srgbClr val="5B9BD5">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 Same Side Corner Rectangle 16"/>
          <p:cNvSpPr/>
          <p:nvPr/>
        </p:nvSpPr>
        <p:spPr>
          <a:xfrm rot="16200000">
            <a:off x="372147" y="4384932"/>
            <a:ext cx="822960" cy="274320"/>
          </a:xfrm>
          <a:prstGeom prst="round2SameRect">
            <a:avLst/>
          </a:prstGeom>
          <a:solidFill>
            <a:srgbClr val="A5A5A5">
              <a:alpha val="50000"/>
            </a:srgbClr>
          </a:solidFill>
          <a:ln w="57150">
            <a:solidFill>
              <a:srgbClr val="A5A5A5">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 Same Side Corner Rectangle 19"/>
          <p:cNvSpPr/>
          <p:nvPr/>
        </p:nvSpPr>
        <p:spPr>
          <a:xfrm rot="16200000">
            <a:off x="372147" y="5491655"/>
            <a:ext cx="822960" cy="274320"/>
          </a:xfrm>
          <a:prstGeom prst="round2SameRect">
            <a:avLst/>
          </a:prstGeom>
          <a:solidFill>
            <a:srgbClr val="FFC000"/>
          </a:solid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 Same Side Corner Rectangle 22"/>
          <p:cNvSpPr/>
          <p:nvPr/>
        </p:nvSpPr>
        <p:spPr>
          <a:xfrm rot="16200000">
            <a:off x="372147" y="3278208"/>
            <a:ext cx="822960" cy="274320"/>
          </a:xfrm>
          <a:prstGeom prst="round2SameRect">
            <a:avLst/>
          </a:prstGeom>
          <a:solidFill>
            <a:srgbClr val="ED7D31">
              <a:alpha val="50000"/>
            </a:srgbClr>
          </a:solidFill>
          <a:ln w="57150">
            <a:solidFill>
              <a:srgbClr val="ED7D31">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 Same Side Corner Rectangle 4"/>
          <p:cNvSpPr/>
          <p:nvPr/>
        </p:nvSpPr>
        <p:spPr>
          <a:xfrm rot="16200000">
            <a:off x="372147" y="1064760"/>
            <a:ext cx="822960" cy="274320"/>
          </a:xfrm>
          <a:prstGeom prst="round2SameRect">
            <a:avLst/>
          </a:prstGeom>
          <a:solidFill>
            <a:srgbClr val="70AD47">
              <a:alpha val="50000"/>
            </a:srgbClr>
          </a:solidFill>
          <a:ln w="57150">
            <a:solidFill>
              <a:srgbClr val="70AD47">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934500" y="790440"/>
            <a:ext cx="10609799" cy="5303520"/>
          </a:xfrm>
          <a:prstGeom prst="rect">
            <a:avLst/>
          </a:prstGeom>
          <a:solidFill>
            <a:schemeClr val="bg1"/>
          </a:solidFill>
          <a:ln w="57150">
            <a:solidFill>
              <a:srgbClr val="FFC000"/>
            </a:solidFill>
          </a:ln>
        </p:spPr>
        <p:txBody>
          <a:bodyPr wrap="none" anchor="t" anchorCtr="0">
            <a:noAutofit/>
          </a:bodyPr>
          <a:lstStyle/>
          <a:p>
            <a:pPr algn="ctr"/>
            <a:r>
              <a:rPr lang="en-US" sz="3500" dirty="0" smtClean="0">
                <a:solidFill>
                  <a:schemeClr val="tx1">
                    <a:lumMod val="65000"/>
                    <a:lumOff val="35000"/>
                  </a:schemeClr>
                </a:solidFill>
                <a:latin typeface="Franklin Gothic Demi Cond" panose="020B0706030402020204" pitchFamily="34" charset="0"/>
              </a:rPr>
              <a:t>ISSUES AND CONCERNS</a:t>
            </a:r>
            <a:endParaRPr lang="en-US" sz="3500" dirty="0"/>
          </a:p>
        </p:txBody>
      </p:sp>
      <p:graphicFrame>
        <p:nvGraphicFramePr>
          <p:cNvPr id="2" name="Table 1"/>
          <p:cNvGraphicFramePr>
            <a:graphicFrameLocks noGrp="1"/>
          </p:cNvGraphicFramePr>
          <p:nvPr>
            <p:extLst>
              <p:ext uri="{D42A27DB-BD31-4B8C-83A1-F6EECF244321}">
                <p14:modId xmlns:p14="http://schemas.microsoft.com/office/powerpoint/2010/main" val="562175170"/>
              </p:ext>
            </p:extLst>
          </p:nvPr>
        </p:nvGraphicFramePr>
        <p:xfrm>
          <a:off x="1138491" y="1438382"/>
          <a:ext cx="10205578" cy="1348361"/>
        </p:xfrm>
        <a:graphic>
          <a:graphicData uri="http://schemas.openxmlformats.org/drawingml/2006/table">
            <a:tbl>
              <a:tblPr firstRow="1" bandRow="1">
                <a:tableStyleId>{00A15C55-8517-42AA-B614-E9B94910E393}</a:tableStyleId>
              </a:tblPr>
              <a:tblGrid>
                <a:gridCol w="5102789">
                  <a:extLst>
                    <a:ext uri="{9D8B030D-6E8A-4147-A177-3AD203B41FA5}">
                      <a16:colId xmlns:a16="http://schemas.microsoft.com/office/drawing/2014/main" xmlns="" val="20000"/>
                    </a:ext>
                  </a:extLst>
                </a:gridCol>
                <a:gridCol w="5102789">
                  <a:extLst>
                    <a:ext uri="{9D8B030D-6E8A-4147-A177-3AD203B41FA5}">
                      <a16:colId xmlns:a16="http://schemas.microsoft.com/office/drawing/2014/main" xmlns="" val="20001"/>
                    </a:ext>
                  </a:extLst>
                </a:gridCol>
              </a:tblGrid>
              <a:tr h="387884">
                <a:tc>
                  <a:txBody>
                    <a:bodyPr/>
                    <a:lstStyle/>
                    <a:p>
                      <a:pPr algn="ctr"/>
                      <a:r>
                        <a:rPr lang="en-US" b="1" i="0" dirty="0" smtClean="0">
                          <a:latin typeface="Arial" panose="020B0604020202020204" pitchFamily="34" charset="0"/>
                          <a:cs typeface="Arial" panose="020B0604020202020204" pitchFamily="34" charset="0"/>
                        </a:rPr>
                        <a:t>ISSUES AND CONCERNS</a:t>
                      </a:r>
                      <a:endParaRPr lang="en-US" b="1" i="0" dirty="0">
                        <a:latin typeface="Arial" panose="020B0604020202020204" pitchFamily="34" charset="0"/>
                        <a:cs typeface="Arial" panose="020B0604020202020204" pitchFamily="34" charset="0"/>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b="1" i="0" dirty="0" smtClean="0">
                          <a:latin typeface="Arial" panose="020B0604020202020204" pitchFamily="34" charset="0"/>
                          <a:cs typeface="Arial" panose="020B0604020202020204" pitchFamily="34" charset="0"/>
                        </a:rPr>
                        <a:t>FUNCTIONAL STAFF</a:t>
                      </a:r>
                      <a:endParaRPr lang="en-US" b="1" i="0" dirty="0">
                        <a:latin typeface="Arial" panose="020B0604020202020204" pitchFamily="34" charset="0"/>
                        <a:cs typeface="Arial" panose="020B0604020202020204" pitchFamily="34" charset="0"/>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0"/>
                  </a:ext>
                </a:extLst>
              </a:tr>
              <a:tr h="960477">
                <a:tc>
                  <a:txBody>
                    <a:bodyPr/>
                    <a:lstStyle/>
                    <a:p>
                      <a:pPr marL="0" indent="0">
                        <a:buFont typeface="Wingdings" panose="05000000000000000000" pitchFamily="2" charset="2"/>
                        <a:buNone/>
                        <a:defRPr/>
                      </a:pPr>
                      <a:endParaRPr lang="en-US" sz="1400" dirty="0" smtClean="0">
                        <a:ln w="6350">
                          <a:solidFill>
                            <a:prstClr val="black"/>
                          </a:solidFill>
                        </a:ln>
                        <a:latin typeface="Arial" panose="020B0604020202020204" pitchFamily="34" charset="0"/>
                        <a:cs typeface="Arial" panose="020B0604020202020204" pitchFamily="34" charset="0"/>
                      </a:endParaRPr>
                    </a:p>
                  </a:txBody>
                  <a:tcPr marL="137160" marR="137160" marT="137160" marB="137160">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1600" b="1" dirty="0">
                        <a:latin typeface="Arial" panose="020B0604020202020204" pitchFamily="34" charset="0"/>
                        <a:cs typeface="Arial" panose="020B0604020202020204" pitchFamily="34" charset="0"/>
                      </a:endParaRPr>
                    </a:p>
                  </a:txBody>
                  <a:tcPr marL="137160" marR="137160" marT="137160" marB="13716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1"/>
                  </a:ext>
                </a:extLst>
              </a:tr>
            </a:tbl>
          </a:graphicData>
        </a:graphic>
      </p:graphicFrame>
      <p:sp>
        <p:nvSpPr>
          <p:cNvPr id="3" name="Slide Number Placeholder 2"/>
          <p:cNvSpPr>
            <a:spLocks noGrp="1"/>
          </p:cNvSpPr>
          <p:nvPr>
            <p:ph type="sldNum" sz="quarter" idx="12"/>
          </p:nvPr>
        </p:nvSpPr>
        <p:spPr/>
        <p:txBody>
          <a:bodyPr/>
          <a:lstStyle/>
          <a:p>
            <a:fld id="{7687A7F3-AD38-4866-8553-4B19922F7C99}" type="slidenum">
              <a:rPr lang="en-PH" smtClean="0"/>
              <a:t>108</a:t>
            </a:fld>
            <a:endParaRPr lang="en-PH"/>
          </a:p>
        </p:txBody>
      </p:sp>
      <p:sp>
        <p:nvSpPr>
          <p:cNvPr id="13" name="TextBox 12">
            <a:extLst>
              <a:ext uri="{FF2B5EF4-FFF2-40B4-BE49-F238E27FC236}">
                <a16:creationId xmlns:a16="http://schemas.microsoft.com/office/drawing/2014/main" xmlns="" id="{83C419E5-75C5-42DD-B975-577C470E8DC6}"/>
              </a:ext>
            </a:extLst>
          </p:cNvPr>
          <p:cNvSpPr txBox="1"/>
          <p:nvPr/>
        </p:nvSpPr>
        <p:spPr>
          <a:xfrm>
            <a:off x="1209675" y="1935293"/>
            <a:ext cx="4925425" cy="584775"/>
          </a:xfrm>
          <a:prstGeom prst="rect">
            <a:avLst/>
          </a:prstGeom>
          <a:noFill/>
        </p:spPr>
        <p:txBody>
          <a:bodyPr wrap="square" rtlCol="0">
            <a:spAutoFit/>
          </a:bodyPr>
          <a:lstStyle/>
          <a:p>
            <a:pPr marL="285750" indent="-285750">
              <a:buFont typeface="Arial" panose="020B0604020202020204" pitchFamily="34" charset="0"/>
              <a:buChar char="•"/>
            </a:pPr>
            <a:r>
              <a:rPr lang="en-US" sz="1600" dirty="0" smtClean="0">
                <a:latin typeface="Arial" panose="020B0604020202020204" pitchFamily="34" charset="0"/>
                <a:cs typeface="Arial" panose="020B0604020202020204" pitchFamily="34" charset="0"/>
              </a:rPr>
              <a:t>ACCOMODATION </a:t>
            </a:r>
            <a:r>
              <a:rPr lang="en-US" sz="1600" dirty="0" smtClean="0">
                <a:latin typeface="Arial" panose="020B0604020202020204" pitchFamily="34" charset="0"/>
                <a:cs typeface="Arial" panose="020B0604020202020204" pitchFamily="34" charset="0"/>
              </a:rPr>
              <a:t>OF PERSONNEL </a:t>
            </a:r>
            <a:r>
              <a:rPr lang="en-US" sz="1600" dirty="0" smtClean="0">
                <a:latin typeface="Arial" panose="020B0604020202020204" pitchFamily="34" charset="0"/>
                <a:cs typeface="Arial" panose="020B0604020202020204" pitchFamily="34" charset="0"/>
              </a:rPr>
              <a:t>PROGRAMMED </a:t>
            </a:r>
            <a:r>
              <a:rPr lang="en-US" sz="1600" dirty="0" smtClean="0">
                <a:latin typeface="Arial" panose="020B0604020202020204" pitchFamily="34" charset="0"/>
                <a:cs typeface="Arial" panose="020B0604020202020204" pitchFamily="34" charset="0"/>
              </a:rPr>
              <a:t>FOR CAREER COURSES</a:t>
            </a:r>
          </a:p>
        </p:txBody>
      </p:sp>
      <p:sp>
        <p:nvSpPr>
          <p:cNvPr id="15" name="TextBox 14">
            <a:extLst>
              <a:ext uri="{FF2B5EF4-FFF2-40B4-BE49-F238E27FC236}">
                <a16:creationId xmlns:a16="http://schemas.microsoft.com/office/drawing/2014/main" xmlns="" id="{83C419E5-75C5-42DD-B975-577C470E8DC6}"/>
              </a:ext>
            </a:extLst>
          </p:cNvPr>
          <p:cNvSpPr txBox="1"/>
          <p:nvPr/>
        </p:nvSpPr>
        <p:spPr>
          <a:xfrm>
            <a:off x="8137332" y="2058404"/>
            <a:ext cx="1404734" cy="338554"/>
          </a:xfrm>
          <a:prstGeom prst="rect">
            <a:avLst/>
          </a:prstGeom>
          <a:noFill/>
        </p:spPr>
        <p:txBody>
          <a:bodyPr wrap="square" rtlCol="0">
            <a:spAutoFit/>
          </a:bodyPr>
          <a:lstStyle/>
          <a:p>
            <a:pPr algn="ctr"/>
            <a:r>
              <a:rPr lang="en-US" sz="1600" b="1" dirty="0" smtClean="0">
                <a:latin typeface="Arial" panose="020B0604020202020204" pitchFamily="34" charset="0"/>
                <a:cs typeface="Arial" panose="020B0604020202020204" pitchFamily="34" charset="0"/>
              </a:rPr>
              <a:t>OG1</a:t>
            </a:r>
            <a:endParaRPr lang="en-US" sz="16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118320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left)">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wipe(left)">
                                      <p:cBhvr>
                                        <p:cTn id="1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 Same Side Corner Rectangle 13"/>
          <p:cNvSpPr/>
          <p:nvPr/>
        </p:nvSpPr>
        <p:spPr>
          <a:xfrm rot="16200000">
            <a:off x="372147" y="2171484"/>
            <a:ext cx="822960" cy="274320"/>
          </a:xfrm>
          <a:prstGeom prst="round2SameRect">
            <a:avLst/>
          </a:prstGeom>
          <a:solidFill>
            <a:srgbClr val="5B9BD5"/>
          </a:solidFill>
          <a:ln w="57150">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 Same Side Corner Rectangle 16"/>
          <p:cNvSpPr/>
          <p:nvPr/>
        </p:nvSpPr>
        <p:spPr>
          <a:xfrm rot="16200000">
            <a:off x="372147" y="4384932"/>
            <a:ext cx="822960" cy="274320"/>
          </a:xfrm>
          <a:prstGeom prst="round2SameRect">
            <a:avLst/>
          </a:prstGeom>
          <a:solidFill>
            <a:srgbClr val="A5A5A5">
              <a:alpha val="50000"/>
            </a:srgbClr>
          </a:solidFill>
          <a:ln w="57150">
            <a:solidFill>
              <a:srgbClr val="A5A5A5">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 Same Side Corner Rectangle 19"/>
          <p:cNvSpPr/>
          <p:nvPr/>
        </p:nvSpPr>
        <p:spPr>
          <a:xfrm rot="16200000">
            <a:off x="372147" y="5491655"/>
            <a:ext cx="822960" cy="274320"/>
          </a:xfrm>
          <a:prstGeom prst="round2SameRect">
            <a:avLst/>
          </a:prstGeom>
          <a:solidFill>
            <a:srgbClr val="FFC000">
              <a:alpha val="50000"/>
            </a:srgbClr>
          </a:solidFill>
          <a:ln w="57150">
            <a:solidFill>
              <a:srgbClr val="FFC000">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 Same Side Corner Rectangle 22"/>
          <p:cNvSpPr/>
          <p:nvPr/>
        </p:nvSpPr>
        <p:spPr>
          <a:xfrm rot="16200000">
            <a:off x="372147" y="3278208"/>
            <a:ext cx="822960" cy="274320"/>
          </a:xfrm>
          <a:prstGeom prst="round2SameRect">
            <a:avLst/>
          </a:prstGeom>
          <a:solidFill>
            <a:srgbClr val="ED7D31">
              <a:alpha val="50000"/>
            </a:srgbClr>
          </a:solidFill>
          <a:ln w="57150">
            <a:solidFill>
              <a:srgbClr val="ED7D31">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 Same Side Corner Rectangle 4"/>
          <p:cNvSpPr/>
          <p:nvPr/>
        </p:nvSpPr>
        <p:spPr>
          <a:xfrm rot="16200000">
            <a:off x="372147" y="1064760"/>
            <a:ext cx="822960" cy="274320"/>
          </a:xfrm>
          <a:prstGeom prst="round2SameRect">
            <a:avLst/>
          </a:prstGeom>
          <a:solidFill>
            <a:srgbClr val="70AD47">
              <a:alpha val="50000"/>
            </a:srgbClr>
          </a:solidFill>
          <a:ln w="57150">
            <a:solidFill>
              <a:srgbClr val="70AD47">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934500" y="790440"/>
            <a:ext cx="10609799" cy="5303520"/>
          </a:xfrm>
          <a:prstGeom prst="rect">
            <a:avLst/>
          </a:prstGeom>
          <a:solidFill>
            <a:schemeClr val="bg1"/>
          </a:solidFill>
          <a:ln w="57150">
            <a:solidFill>
              <a:srgbClr val="5B9BD5"/>
            </a:solidFill>
          </a:ln>
        </p:spPr>
        <p:txBody>
          <a:bodyPr wrap="none" anchor="t" anchorCtr="0">
            <a:noAutofit/>
          </a:bodyPr>
          <a:lstStyle/>
          <a:p>
            <a:pPr algn="ctr"/>
            <a:r>
              <a:rPr lang="en-US" sz="3500" dirty="0" smtClean="0">
                <a:solidFill>
                  <a:schemeClr val="tx1">
                    <a:lumMod val="65000"/>
                    <a:lumOff val="35000"/>
                  </a:schemeClr>
                </a:solidFill>
                <a:latin typeface="Franklin Gothic Demi Cond" panose="020B0706030402020204" pitchFamily="34" charset="0"/>
              </a:rPr>
              <a:t>COMPLIANCES AND ACCOMPLISHMENTS TO DC’s GUIDANCE</a:t>
            </a:r>
            <a:endParaRPr lang="en-US" sz="3500" dirty="0"/>
          </a:p>
        </p:txBody>
      </p:sp>
      <p:sp>
        <p:nvSpPr>
          <p:cNvPr id="12" name="TextBox 11"/>
          <p:cNvSpPr txBox="1"/>
          <p:nvPr/>
        </p:nvSpPr>
        <p:spPr>
          <a:xfrm>
            <a:off x="1988108" y="1360795"/>
            <a:ext cx="8502581" cy="584775"/>
          </a:xfrm>
          <a:prstGeom prst="rect">
            <a:avLst/>
          </a:prstGeom>
          <a:noFill/>
        </p:spPr>
        <p:txBody>
          <a:bodyPr wrap="square" rtlCol="0">
            <a:spAutoFit/>
          </a:bodyPr>
          <a:lstStyle/>
          <a:p>
            <a:pPr algn="ctr"/>
            <a:r>
              <a:rPr lang="en-US" sz="3200" i="1" dirty="0" smtClean="0">
                <a:solidFill>
                  <a:schemeClr val="bg2">
                    <a:lumMod val="50000"/>
                  </a:schemeClr>
                </a:solidFill>
                <a:latin typeface="Franklin Gothic Book" panose="020B0503020102020204" pitchFamily="34" charset="0"/>
              </a:rPr>
              <a:t>CLS KIT 2022</a:t>
            </a:r>
            <a:endParaRPr lang="en-US" sz="3200" i="1" dirty="0">
              <a:solidFill>
                <a:schemeClr val="bg2">
                  <a:lumMod val="50000"/>
                </a:schemeClr>
              </a:solidFill>
              <a:latin typeface="Franklin Gothic Book" panose="020B0503020102020204" pitchFamily="34" charset="0"/>
            </a:endParaRPr>
          </a:p>
        </p:txBody>
      </p:sp>
      <p:sp>
        <p:nvSpPr>
          <p:cNvPr id="2" name="Slide Number Placeholder 1"/>
          <p:cNvSpPr>
            <a:spLocks noGrp="1"/>
          </p:cNvSpPr>
          <p:nvPr>
            <p:ph type="sldNum" sz="quarter" idx="12"/>
          </p:nvPr>
        </p:nvSpPr>
        <p:spPr/>
        <p:txBody>
          <a:bodyPr/>
          <a:lstStyle/>
          <a:p>
            <a:fld id="{7687A7F3-AD38-4866-8553-4B19922F7C99}" type="slidenum">
              <a:rPr lang="en-PH" smtClean="0"/>
              <a:t>11</a:t>
            </a:fld>
            <a:endParaRPr lang="en-PH"/>
          </a:p>
        </p:txBody>
      </p:sp>
      <p:graphicFrame>
        <p:nvGraphicFramePr>
          <p:cNvPr id="13" name="Table 12"/>
          <p:cNvGraphicFramePr>
            <a:graphicFrameLocks noGrp="1"/>
          </p:cNvGraphicFramePr>
          <p:nvPr>
            <p:extLst>
              <p:ext uri="{D42A27DB-BD31-4B8C-83A1-F6EECF244321}">
                <p14:modId xmlns:p14="http://schemas.microsoft.com/office/powerpoint/2010/main" val="2787043341"/>
              </p:ext>
            </p:extLst>
          </p:nvPr>
        </p:nvGraphicFramePr>
        <p:xfrm>
          <a:off x="1146008" y="2020821"/>
          <a:ext cx="10207795" cy="2413759"/>
        </p:xfrm>
        <a:graphic>
          <a:graphicData uri="http://schemas.openxmlformats.org/drawingml/2006/table">
            <a:tbl>
              <a:tblPr firstRow="1" firstCol="1" bandRow="1">
                <a:tableStyleId>{5C22544A-7EE6-4342-B048-85BDC9FD1C3A}</a:tableStyleId>
              </a:tblPr>
              <a:tblGrid>
                <a:gridCol w="1254292">
                  <a:extLst>
                    <a:ext uri="{9D8B030D-6E8A-4147-A177-3AD203B41FA5}">
                      <a16:colId xmlns:a16="http://schemas.microsoft.com/office/drawing/2014/main" xmlns="" val="20000"/>
                    </a:ext>
                  </a:extLst>
                </a:gridCol>
                <a:gridCol w="681943">
                  <a:extLst>
                    <a:ext uri="{9D8B030D-6E8A-4147-A177-3AD203B41FA5}">
                      <a16:colId xmlns:a16="http://schemas.microsoft.com/office/drawing/2014/main" xmlns="" val="20001"/>
                    </a:ext>
                  </a:extLst>
                </a:gridCol>
                <a:gridCol w="751960">
                  <a:extLst>
                    <a:ext uri="{9D8B030D-6E8A-4147-A177-3AD203B41FA5}">
                      <a16:colId xmlns:a16="http://schemas.microsoft.com/office/drawing/2014/main" xmlns="" val="20002"/>
                    </a:ext>
                  </a:extLst>
                </a:gridCol>
                <a:gridCol w="751960">
                  <a:extLst>
                    <a:ext uri="{9D8B030D-6E8A-4147-A177-3AD203B41FA5}">
                      <a16:colId xmlns:a16="http://schemas.microsoft.com/office/drawing/2014/main" xmlns="" val="20003"/>
                    </a:ext>
                  </a:extLst>
                </a:gridCol>
                <a:gridCol w="751960">
                  <a:extLst>
                    <a:ext uri="{9D8B030D-6E8A-4147-A177-3AD203B41FA5}">
                      <a16:colId xmlns:a16="http://schemas.microsoft.com/office/drawing/2014/main" xmlns="" val="20004"/>
                    </a:ext>
                  </a:extLst>
                </a:gridCol>
                <a:gridCol w="751960">
                  <a:extLst>
                    <a:ext uri="{9D8B030D-6E8A-4147-A177-3AD203B41FA5}">
                      <a16:colId xmlns:a16="http://schemas.microsoft.com/office/drawing/2014/main" xmlns="" val="20005"/>
                    </a:ext>
                  </a:extLst>
                </a:gridCol>
                <a:gridCol w="751960">
                  <a:extLst>
                    <a:ext uri="{9D8B030D-6E8A-4147-A177-3AD203B41FA5}">
                      <a16:colId xmlns:a16="http://schemas.microsoft.com/office/drawing/2014/main" xmlns="" val="20006"/>
                    </a:ext>
                  </a:extLst>
                </a:gridCol>
                <a:gridCol w="751960">
                  <a:extLst>
                    <a:ext uri="{9D8B030D-6E8A-4147-A177-3AD203B41FA5}">
                      <a16:colId xmlns:a16="http://schemas.microsoft.com/office/drawing/2014/main" xmlns="" val="20007"/>
                    </a:ext>
                  </a:extLst>
                </a:gridCol>
                <a:gridCol w="751960">
                  <a:extLst>
                    <a:ext uri="{9D8B030D-6E8A-4147-A177-3AD203B41FA5}">
                      <a16:colId xmlns:a16="http://schemas.microsoft.com/office/drawing/2014/main" xmlns="" val="20008"/>
                    </a:ext>
                  </a:extLst>
                </a:gridCol>
                <a:gridCol w="751960">
                  <a:extLst>
                    <a:ext uri="{9D8B030D-6E8A-4147-A177-3AD203B41FA5}">
                      <a16:colId xmlns:a16="http://schemas.microsoft.com/office/drawing/2014/main" xmlns="" val="20009"/>
                    </a:ext>
                  </a:extLst>
                </a:gridCol>
                <a:gridCol w="751960">
                  <a:extLst>
                    <a:ext uri="{9D8B030D-6E8A-4147-A177-3AD203B41FA5}">
                      <a16:colId xmlns:a16="http://schemas.microsoft.com/office/drawing/2014/main" xmlns="" val="20010"/>
                    </a:ext>
                  </a:extLst>
                </a:gridCol>
                <a:gridCol w="751960">
                  <a:extLst>
                    <a:ext uri="{9D8B030D-6E8A-4147-A177-3AD203B41FA5}">
                      <a16:colId xmlns:a16="http://schemas.microsoft.com/office/drawing/2014/main" xmlns="" val="20011"/>
                    </a:ext>
                  </a:extLst>
                </a:gridCol>
                <a:gridCol w="751960">
                  <a:extLst>
                    <a:ext uri="{9D8B030D-6E8A-4147-A177-3AD203B41FA5}">
                      <a16:colId xmlns:a16="http://schemas.microsoft.com/office/drawing/2014/main" xmlns="" val="20012"/>
                    </a:ext>
                  </a:extLst>
                </a:gridCol>
              </a:tblGrid>
              <a:tr h="213360">
                <a:tc rowSpan="3">
                  <a:txBody>
                    <a:bodyPr/>
                    <a:lstStyle/>
                    <a:p>
                      <a:pPr marL="0" marR="0" algn="ctr">
                        <a:spcBef>
                          <a:spcPts val="0"/>
                        </a:spcBef>
                        <a:spcAft>
                          <a:spcPts val="0"/>
                        </a:spcAft>
                      </a:pPr>
                      <a:r>
                        <a:rPr lang="en-US" sz="1200" b="1" dirty="0" smtClean="0">
                          <a:solidFill>
                            <a:schemeClr val="bg1"/>
                          </a:solidFill>
                          <a:effectLst/>
                          <a:latin typeface="Arial" panose="020B0604020202020204" pitchFamily="34" charset="0"/>
                          <a:ea typeface="Times New Roman" panose="02020603050405020304" pitchFamily="18" charset="0"/>
                          <a:cs typeface="Arial" panose="020B0604020202020204" pitchFamily="34" charset="0"/>
                        </a:rPr>
                        <a:t>6</a:t>
                      </a:r>
                      <a:r>
                        <a:rPr lang="en-US" sz="1200" b="1" baseline="0" dirty="0" smtClean="0">
                          <a:solidFill>
                            <a:schemeClr val="bg1"/>
                          </a:solidFill>
                          <a:effectLst/>
                          <a:latin typeface="Arial" panose="020B0604020202020204" pitchFamily="34" charset="0"/>
                          <a:ea typeface="Times New Roman" panose="02020603050405020304" pitchFamily="18" charset="0"/>
                          <a:cs typeface="Arial" panose="020B0604020202020204" pitchFamily="34" charset="0"/>
                        </a:rPr>
                        <a:t> Cav Coy  (S)</a:t>
                      </a:r>
                      <a:endParaRPr lang="en-US" sz="1200" b="1" dirty="0">
                        <a:solidFill>
                          <a:schemeClr val="bg1"/>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gridSpan="5">
                  <a:txBody>
                    <a:bodyPr/>
                    <a:lstStyle/>
                    <a:p>
                      <a:pPr marL="0" marR="0" algn="ctr">
                        <a:spcBef>
                          <a:spcPts val="0"/>
                        </a:spcBef>
                        <a:spcAft>
                          <a:spcPts val="0"/>
                        </a:spcAft>
                      </a:pPr>
                      <a:r>
                        <a:rPr lang="en-US" sz="1200" b="1" dirty="0">
                          <a:solidFill>
                            <a:schemeClr val="bg1"/>
                          </a:solidFill>
                          <a:effectLst/>
                          <a:latin typeface="Arial" panose="020B0604020202020204" pitchFamily="34" charset="0"/>
                          <a:cs typeface="Arial" panose="020B0604020202020204" pitchFamily="34" charset="0"/>
                        </a:rPr>
                        <a:t>IFAK</a:t>
                      </a:r>
                    </a:p>
                  </a:txBody>
                  <a:tcPr marL="68580" marR="68580"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hMerge="1">
                  <a:txBody>
                    <a:bodyPr/>
                    <a:lstStyle/>
                    <a:p>
                      <a:endParaRPr lang="en-US"/>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hMerge="1">
                  <a:txBody>
                    <a:bodyPr/>
                    <a:lstStyle/>
                    <a:p>
                      <a:endParaRPr lang="en-US"/>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hMerge="1">
                  <a:txBody>
                    <a:bodyPr/>
                    <a:lstStyle/>
                    <a:p>
                      <a:endParaRPr lang="en-US"/>
                    </a:p>
                  </a:txBody>
                  <a:tcPr>
                    <a:lnL w="12700" cap="flat" cmpd="sng" algn="ctr">
                      <a:solidFill>
                        <a:schemeClr val="tx1"/>
                      </a:solidFill>
                      <a:prstDash val="solid"/>
                      <a:round/>
                      <a:headEnd type="none" w="med" len="med"/>
                      <a:tailEnd type="none" w="med" len="med"/>
                    </a:lnL>
                  </a:tcPr>
                </a:tc>
                <a:tc hMerge="1">
                  <a:txBody>
                    <a:bodyPr/>
                    <a:lstStyle/>
                    <a:p>
                      <a:endParaRPr lang="en-US"/>
                    </a:p>
                  </a:txBody>
                  <a:tcPr/>
                </a:tc>
                <a:tc gridSpan="7">
                  <a:txBody>
                    <a:bodyPr/>
                    <a:lstStyle/>
                    <a:p>
                      <a:pPr marL="0" marR="0" algn="ctr">
                        <a:spcBef>
                          <a:spcPts val="0"/>
                        </a:spcBef>
                        <a:spcAft>
                          <a:spcPts val="0"/>
                        </a:spcAft>
                      </a:pPr>
                      <a:r>
                        <a:rPr lang="en-US" sz="1200" b="1" dirty="0">
                          <a:solidFill>
                            <a:schemeClr val="bg1"/>
                          </a:solidFill>
                          <a:effectLst/>
                          <a:latin typeface="Arial" panose="020B0604020202020204" pitchFamily="34" charset="0"/>
                          <a:cs typeface="Arial" panose="020B0604020202020204" pitchFamily="34" charset="0"/>
                        </a:rPr>
                        <a:t>CLS Kit</a:t>
                      </a:r>
                    </a:p>
                  </a:txBody>
                  <a:tcPr marL="68580" marR="68580"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hMerge="1">
                  <a:txBody>
                    <a:bodyPr/>
                    <a:lstStyle/>
                    <a:p>
                      <a:endParaRPr lang="en-US"/>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hMerge="1">
                  <a:txBody>
                    <a:bodyPr/>
                    <a:lstStyle/>
                    <a:p>
                      <a:endParaRPr lang="en-US"/>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xmlns="" val="10000"/>
                  </a:ext>
                </a:extLst>
              </a:tr>
              <a:tr h="165768">
                <a:tc vMerge="1">
                  <a:txBody>
                    <a:bodyPr/>
                    <a:lstStyle/>
                    <a:p>
                      <a:endParaRPr lang="en-US"/>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rowSpan="2">
                  <a:txBody>
                    <a:bodyPr/>
                    <a:lstStyle/>
                    <a:p>
                      <a:pPr marL="0" marR="0" algn="ctr">
                        <a:spcBef>
                          <a:spcPts val="0"/>
                        </a:spcBef>
                        <a:spcAft>
                          <a:spcPts val="0"/>
                        </a:spcAft>
                      </a:pPr>
                      <a:r>
                        <a:rPr lang="en-US" sz="1200" b="1"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TOE </a:t>
                      </a:r>
                    </a:p>
                  </a:txBody>
                  <a:tcPr marL="68580" marR="68580"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rowSpan="2">
                  <a:txBody>
                    <a:bodyPr/>
                    <a:lstStyle/>
                    <a:p>
                      <a:pPr marL="0" marR="0" algn="ctr">
                        <a:spcBef>
                          <a:spcPts val="0"/>
                        </a:spcBef>
                        <a:spcAft>
                          <a:spcPts val="0"/>
                        </a:spcAft>
                      </a:pPr>
                      <a:r>
                        <a:rPr lang="en-US" sz="1200" b="1"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On</a:t>
                      </a:r>
                      <a:r>
                        <a:rPr lang="en-US" sz="1200" b="1" baseline="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 </a:t>
                      </a:r>
                      <a:r>
                        <a:rPr lang="en-US" sz="1200" b="1"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hand</a:t>
                      </a:r>
                    </a:p>
                    <a:p>
                      <a:pPr marL="0" marR="0" algn="ctr">
                        <a:spcBef>
                          <a:spcPts val="0"/>
                        </a:spcBef>
                        <a:spcAft>
                          <a:spcPts val="0"/>
                        </a:spcAft>
                      </a:pPr>
                      <a:r>
                        <a:rPr lang="en-US" sz="1200" b="1"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(Issued/Procured)</a:t>
                      </a:r>
                    </a:p>
                  </a:txBody>
                  <a:tcPr marL="68580" marR="68580"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rowSpan="2">
                  <a:txBody>
                    <a:bodyPr/>
                    <a:lstStyle/>
                    <a:p>
                      <a:pPr marL="0" marR="0" algn="ctr">
                        <a:spcBef>
                          <a:spcPts val="0"/>
                        </a:spcBef>
                        <a:spcAft>
                          <a:spcPts val="0"/>
                        </a:spcAft>
                      </a:pPr>
                      <a:r>
                        <a:rPr lang="en-US" sz="1200" b="1"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a:t>
                      </a:r>
                    </a:p>
                  </a:txBody>
                  <a:tcPr marL="68580" marR="68580"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gridSpan="2">
                  <a:txBody>
                    <a:bodyPr/>
                    <a:lstStyle/>
                    <a:p>
                      <a:pPr marL="0" marR="0" algn="ctr">
                        <a:spcBef>
                          <a:spcPts val="0"/>
                        </a:spcBef>
                        <a:spcAft>
                          <a:spcPts val="0"/>
                        </a:spcAft>
                      </a:pPr>
                      <a:r>
                        <a:rPr lang="en-US" sz="1200" b="1"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Status</a:t>
                      </a:r>
                    </a:p>
                  </a:txBody>
                  <a:tcPr marL="68580" marR="68580"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hMerge="1">
                  <a:txBody>
                    <a:bodyPr/>
                    <a:lstStyle/>
                    <a:p>
                      <a:endParaRPr lang="en-US"/>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rowSpan="2">
                  <a:txBody>
                    <a:bodyPr/>
                    <a:lstStyle/>
                    <a:p>
                      <a:pPr marL="0" marR="0" algn="ctr">
                        <a:spcBef>
                          <a:spcPts val="0"/>
                        </a:spcBef>
                        <a:spcAft>
                          <a:spcPts val="0"/>
                        </a:spcAft>
                      </a:pPr>
                      <a:r>
                        <a:rPr lang="en-US" sz="1200" b="1"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TOE</a:t>
                      </a:r>
                    </a:p>
                  </a:txBody>
                  <a:tcPr marL="68580" marR="68580"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rowSpan="2">
                  <a:txBody>
                    <a:bodyPr/>
                    <a:lstStyle/>
                    <a:p>
                      <a:pPr marL="0" marR="0" algn="ctr">
                        <a:spcBef>
                          <a:spcPts val="0"/>
                        </a:spcBef>
                        <a:spcAft>
                          <a:spcPts val="0"/>
                        </a:spcAft>
                      </a:pPr>
                      <a:r>
                        <a:rPr lang="en-US" sz="1200" b="1"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On</a:t>
                      </a:r>
                      <a:r>
                        <a:rPr lang="en-US" sz="1200" b="1" baseline="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 </a:t>
                      </a:r>
                      <a:r>
                        <a:rPr lang="en-US" sz="1200" b="1"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hand</a:t>
                      </a:r>
                    </a:p>
                    <a:p>
                      <a:pPr marL="0" marR="0" algn="ctr">
                        <a:spcBef>
                          <a:spcPts val="0"/>
                        </a:spcBef>
                        <a:spcAft>
                          <a:spcPts val="0"/>
                        </a:spcAft>
                      </a:pPr>
                      <a:r>
                        <a:rPr lang="en-US" sz="1200" b="1"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(Issued/Procured</a:t>
                      </a:r>
                    </a:p>
                  </a:txBody>
                  <a:tcPr marL="68580" marR="68580"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rowSpan="2">
                  <a:txBody>
                    <a:bodyPr/>
                    <a:lstStyle/>
                    <a:p>
                      <a:pPr marL="0" marR="0" algn="ctr">
                        <a:spcBef>
                          <a:spcPts val="0"/>
                        </a:spcBef>
                        <a:spcAft>
                          <a:spcPts val="0"/>
                        </a:spcAft>
                      </a:pPr>
                      <a:r>
                        <a:rPr lang="en-US" sz="1200" b="1"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a:t>
                      </a:r>
                    </a:p>
                  </a:txBody>
                  <a:tcPr marL="68580" marR="68580"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gridSpan="2">
                  <a:txBody>
                    <a:bodyPr/>
                    <a:lstStyle/>
                    <a:p>
                      <a:pPr marL="0" marR="0" algn="ctr">
                        <a:spcBef>
                          <a:spcPts val="0"/>
                        </a:spcBef>
                        <a:spcAft>
                          <a:spcPts val="0"/>
                        </a:spcAft>
                      </a:pPr>
                      <a:r>
                        <a:rPr lang="en-US" sz="1200" b="1" dirty="0">
                          <a:solidFill>
                            <a:schemeClr val="bg1"/>
                          </a:solidFill>
                          <a:effectLst/>
                          <a:latin typeface="Arial" panose="020B0604020202020204" pitchFamily="34" charset="0"/>
                          <a:cs typeface="Arial" panose="020B0604020202020204" pitchFamily="34" charset="0"/>
                        </a:rPr>
                        <a:t>Status of CELOX</a:t>
                      </a:r>
                      <a:endParaRPr lang="en-US" sz="1200" b="1" dirty="0">
                        <a:solidFill>
                          <a:schemeClr val="bg1"/>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hMerge="1">
                  <a:txBody>
                    <a:bodyPr/>
                    <a:lstStyle/>
                    <a:p>
                      <a:endParaRPr lang="en-US"/>
                    </a:p>
                  </a:txBody>
                  <a:tcPr/>
                </a:tc>
                <a:tc gridSpan="2">
                  <a:txBody>
                    <a:bodyPr/>
                    <a:lstStyle/>
                    <a:p>
                      <a:pPr marL="0" marR="0" algn="ctr">
                        <a:spcBef>
                          <a:spcPts val="0"/>
                        </a:spcBef>
                        <a:spcAft>
                          <a:spcPts val="0"/>
                        </a:spcAft>
                      </a:pPr>
                      <a:r>
                        <a:rPr lang="en-US" sz="1200" b="1" dirty="0">
                          <a:solidFill>
                            <a:schemeClr val="bg1"/>
                          </a:solidFill>
                          <a:effectLst/>
                          <a:latin typeface="Arial" panose="020B0604020202020204" pitchFamily="34" charset="0"/>
                          <a:cs typeface="Arial" panose="020B0604020202020204" pitchFamily="34" charset="0"/>
                        </a:rPr>
                        <a:t>Status of Plasma Expander</a:t>
                      </a:r>
                      <a:endParaRPr lang="en-US" sz="1200" b="1" dirty="0">
                        <a:solidFill>
                          <a:schemeClr val="bg1"/>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hMerge="1">
                  <a:txBody>
                    <a:bodyPr/>
                    <a:lstStyle/>
                    <a:p>
                      <a:endParaRPr lang="en-US"/>
                    </a:p>
                  </a:txBody>
                  <a:tcPr/>
                </a:tc>
                <a:extLst>
                  <a:ext uri="{0D108BD9-81ED-4DB2-BD59-A6C34878D82A}">
                    <a16:rowId xmlns:a16="http://schemas.microsoft.com/office/drawing/2014/main" xmlns="" val="10001"/>
                  </a:ext>
                </a:extLst>
              </a:tr>
              <a:tr h="165768">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marR="0" algn="ctr">
                        <a:spcBef>
                          <a:spcPts val="0"/>
                        </a:spcBef>
                        <a:spcAft>
                          <a:spcPts val="0"/>
                        </a:spcAft>
                      </a:pPr>
                      <a:r>
                        <a:rPr lang="en-US" sz="1200" b="1"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Used</a:t>
                      </a:r>
                    </a:p>
                  </a:txBody>
                  <a:tcPr marL="68580" marR="68580"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a:txBody>
                    <a:bodyPr/>
                    <a:lstStyle/>
                    <a:p>
                      <a:pPr marL="0" marR="0" algn="ctr">
                        <a:spcBef>
                          <a:spcPts val="0"/>
                        </a:spcBef>
                        <a:spcAft>
                          <a:spcPts val="0"/>
                        </a:spcAft>
                      </a:pPr>
                      <a:r>
                        <a:rPr lang="en-US" sz="1200" b="1"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Expired</a:t>
                      </a:r>
                    </a:p>
                  </a:txBody>
                  <a:tcPr marL="68580" marR="68580"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marR="0" algn="ctr">
                        <a:spcBef>
                          <a:spcPts val="0"/>
                        </a:spcBef>
                        <a:spcAft>
                          <a:spcPts val="0"/>
                        </a:spcAft>
                      </a:pPr>
                      <a:r>
                        <a:rPr lang="en-US" sz="1200" b="1" dirty="0">
                          <a:solidFill>
                            <a:schemeClr val="bg1"/>
                          </a:solidFill>
                          <a:effectLst/>
                          <a:latin typeface="Arial" panose="020B0604020202020204" pitchFamily="34" charset="0"/>
                          <a:cs typeface="Arial" panose="020B0604020202020204" pitchFamily="34" charset="0"/>
                        </a:rPr>
                        <a:t>Used</a:t>
                      </a:r>
                      <a:endParaRPr lang="en-US" sz="1200" b="1" dirty="0">
                        <a:solidFill>
                          <a:schemeClr val="bg1"/>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a:txBody>
                    <a:bodyPr/>
                    <a:lstStyle/>
                    <a:p>
                      <a:pPr marL="0" marR="0" algn="ctr">
                        <a:spcBef>
                          <a:spcPts val="0"/>
                        </a:spcBef>
                        <a:spcAft>
                          <a:spcPts val="0"/>
                        </a:spcAft>
                      </a:pPr>
                      <a:r>
                        <a:rPr lang="en-US" sz="1200" b="1" dirty="0">
                          <a:solidFill>
                            <a:schemeClr val="bg1"/>
                          </a:solidFill>
                          <a:effectLst/>
                          <a:latin typeface="Arial" panose="020B0604020202020204" pitchFamily="34" charset="0"/>
                          <a:cs typeface="Arial" panose="020B0604020202020204" pitchFamily="34" charset="0"/>
                        </a:rPr>
                        <a:t>Expired</a:t>
                      </a:r>
                      <a:endParaRPr lang="en-US" sz="1200" b="1" dirty="0">
                        <a:solidFill>
                          <a:schemeClr val="bg1"/>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a:txBody>
                    <a:bodyPr/>
                    <a:lstStyle/>
                    <a:p>
                      <a:pPr marL="0" marR="0" algn="ctr">
                        <a:spcBef>
                          <a:spcPts val="0"/>
                        </a:spcBef>
                        <a:spcAft>
                          <a:spcPts val="0"/>
                        </a:spcAft>
                      </a:pPr>
                      <a:r>
                        <a:rPr lang="en-US" sz="1200" b="1" dirty="0">
                          <a:solidFill>
                            <a:schemeClr val="bg1"/>
                          </a:solidFill>
                          <a:effectLst/>
                          <a:latin typeface="Arial" panose="020B0604020202020204" pitchFamily="34" charset="0"/>
                          <a:cs typeface="Arial" panose="020B0604020202020204" pitchFamily="34" charset="0"/>
                        </a:rPr>
                        <a:t>Used</a:t>
                      </a:r>
                      <a:endParaRPr lang="en-US" sz="1200" b="1" dirty="0">
                        <a:solidFill>
                          <a:schemeClr val="bg1"/>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a:txBody>
                    <a:bodyPr/>
                    <a:lstStyle/>
                    <a:p>
                      <a:pPr marL="0" marR="0" algn="ctr">
                        <a:spcBef>
                          <a:spcPts val="0"/>
                        </a:spcBef>
                        <a:spcAft>
                          <a:spcPts val="0"/>
                        </a:spcAft>
                      </a:pPr>
                      <a:r>
                        <a:rPr lang="en-US" sz="1200" b="1" dirty="0">
                          <a:solidFill>
                            <a:schemeClr val="bg1"/>
                          </a:solidFill>
                          <a:effectLst/>
                          <a:latin typeface="Arial" panose="020B0604020202020204" pitchFamily="34" charset="0"/>
                          <a:cs typeface="Arial" panose="020B0604020202020204" pitchFamily="34" charset="0"/>
                        </a:rPr>
                        <a:t>Expired</a:t>
                      </a:r>
                      <a:endParaRPr lang="en-US" sz="1200" b="1" dirty="0">
                        <a:solidFill>
                          <a:schemeClr val="bg1"/>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xmlns="" val="10002"/>
                  </a:ext>
                </a:extLst>
              </a:tr>
              <a:tr h="230505">
                <a:tc>
                  <a:txBody>
                    <a:bodyPr/>
                    <a:lstStyle/>
                    <a:p>
                      <a:pPr algn="l" fontAlgn="b">
                        <a:buNone/>
                      </a:pPr>
                      <a:r>
                        <a:rPr lang="en-US" sz="1200" b="0" u="none" strike="noStrike" dirty="0" smtClean="0">
                          <a:solidFill>
                            <a:schemeClr val="tx1"/>
                          </a:solidFill>
                          <a:effectLst/>
                          <a:latin typeface=" Arial"/>
                        </a:rPr>
                        <a:t>H6CAV COY (S)</a:t>
                      </a:r>
                      <a:endParaRPr lang="en-US" sz="1200" b="0" i="0" u="none" strike="noStrike" dirty="0">
                        <a:solidFill>
                          <a:schemeClr val="tx1"/>
                        </a:solidFill>
                        <a:effectLst/>
                        <a:latin typeface=" Arial"/>
                        <a:cs typeface="Calibri" panose="020F0502020204030204" pitchFamily="34" charset="0"/>
                      </a:endParaRPr>
                    </a:p>
                  </a:txBody>
                  <a:tcPr marL="45720" marR="45720" marT="9584"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tc rowSpan="4">
                  <a:txBody>
                    <a:bodyPr/>
                    <a:lstStyle/>
                    <a:p>
                      <a:pPr marL="0" marR="0" algn="ctr">
                        <a:spcBef>
                          <a:spcPts val="0"/>
                        </a:spcBef>
                        <a:spcAft>
                          <a:spcPts val="0"/>
                        </a:spcAft>
                        <a:buNone/>
                      </a:pPr>
                      <a:r>
                        <a:rPr lang="en-US" sz="1200" b="0" dirty="0" smtClean="0">
                          <a:solidFill>
                            <a:schemeClr val="tx1"/>
                          </a:solidFill>
                          <a:effectLst/>
                          <a:latin typeface="Arial" panose="020B0604020202020204" pitchFamily="34" charset="0"/>
                          <a:ea typeface="Times New Roman" panose="02020603050405020304" pitchFamily="18" charset="0"/>
                          <a:cs typeface="Arial" panose="020B0604020202020204" pitchFamily="34" charset="0"/>
                        </a:rPr>
                        <a:t>94</a:t>
                      </a:r>
                      <a:endParaRPr lang="en-US" sz="1200" b="0" dirty="0">
                        <a:solidFill>
                          <a:schemeClr val="tx1"/>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tc rowSpan="4">
                  <a:txBody>
                    <a:bodyPr/>
                    <a:lstStyle/>
                    <a:p>
                      <a:pPr marL="0" marR="0" algn="ctr">
                        <a:spcBef>
                          <a:spcPts val="0"/>
                        </a:spcBef>
                        <a:spcAft>
                          <a:spcPts val="0"/>
                        </a:spcAft>
                        <a:buNone/>
                      </a:pPr>
                      <a:r>
                        <a:rPr lang="en-US" sz="1200" b="0" dirty="0" smtClean="0">
                          <a:solidFill>
                            <a:schemeClr val="tx1"/>
                          </a:solidFill>
                          <a:effectLst/>
                          <a:latin typeface="Arial" panose="020B0604020202020204" pitchFamily="34" charset="0"/>
                          <a:ea typeface="Times New Roman" panose="02020603050405020304" pitchFamily="18" charset="0"/>
                          <a:cs typeface="Arial" panose="020B0604020202020204" pitchFamily="34" charset="0"/>
                        </a:rPr>
                        <a:t>75</a:t>
                      </a:r>
                      <a:endParaRPr lang="en-US" sz="1200" b="0" dirty="0">
                        <a:solidFill>
                          <a:schemeClr val="tx1"/>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tc rowSpan="4">
                  <a:txBody>
                    <a:bodyPr/>
                    <a:lstStyle/>
                    <a:p>
                      <a:pPr marL="0" marR="0" algn="ctr">
                        <a:spcBef>
                          <a:spcPts val="0"/>
                        </a:spcBef>
                        <a:spcAft>
                          <a:spcPts val="0"/>
                        </a:spcAft>
                        <a:buNone/>
                      </a:pPr>
                      <a:r>
                        <a:rPr lang="en-US" sz="1200" b="0" dirty="0" smtClean="0">
                          <a:solidFill>
                            <a:schemeClr val="tx1"/>
                          </a:solidFill>
                          <a:effectLst/>
                          <a:latin typeface="Arial" panose="020B0604020202020204" pitchFamily="34" charset="0"/>
                          <a:ea typeface="Times New Roman" panose="02020603050405020304" pitchFamily="18" charset="0"/>
                          <a:cs typeface="Arial" panose="020B0604020202020204" pitchFamily="34" charset="0"/>
                        </a:rPr>
                        <a:t>79.78%</a:t>
                      </a:r>
                      <a:endParaRPr lang="en-US" sz="1200" b="0" dirty="0">
                        <a:solidFill>
                          <a:schemeClr val="tx1"/>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tc>
                  <a:txBody>
                    <a:bodyPr/>
                    <a:lstStyle/>
                    <a:p>
                      <a:pPr marL="0" marR="0" algn="ctr">
                        <a:spcBef>
                          <a:spcPts val="0"/>
                        </a:spcBef>
                        <a:spcAft>
                          <a:spcPts val="0"/>
                        </a:spcAft>
                        <a:buNone/>
                      </a:pPr>
                      <a:r>
                        <a:rPr lang="en-US" sz="1200" b="0" dirty="0" smtClean="0">
                          <a:solidFill>
                            <a:schemeClr val="tx1"/>
                          </a:solidFill>
                          <a:effectLst/>
                          <a:latin typeface="Arial" panose="020B0604020202020204" pitchFamily="34" charset="0"/>
                          <a:ea typeface="Times New Roman" panose="02020603050405020304" pitchFamily="18" charset="0"/>
                          <a:cs typeface="Arial" panose="020B0604020202020204" pitchFamily="34" charset="0"/>
                        </a:rPr>
                        <a:t>0</a:t>
                      </a:r>
                      <a:endParaRPr lang="en-US" sz="1200" b="0" dirty="0">
                        <a:solidFill>
                          <a:schemeClr val="tx1"/>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tc>
                  <a:txBody>
                    <a:bodyPr/>
                    <a:lstStyle/>
                    <a:p>
                      <a:pPr marL="0" marR="0" algn="ctr">
                        <a:spcBef>
                          <a:spcPts val="0"/>
                        </a:spcBef>
                        <a:spcAft>
                          <a:spcPts val="0"/>
                        </a:spcAft>
                        <a:buNone/>
                      </a:pPr>
                      <a:r>
                        <a:rPr lang="en-US" sz="1200" b="0" dirty="0" smtClean="0">
                          <a:solidFill>
                            <a:schemeClr val="tx1"/>
                          </a:solidFill>
                          <a:effectLst/>
                          <a:latin typeface="Arial" panose="020B0604020202020204" pitchFamily="34" charset="0"/>
                          <a:ea typeface="Times New Roman" panose="02020603050405020304" pitchFamily="18" charset="0"/>
                          <a:cs typeface="Arial" panose="020B0604020202020204" pitchFamily="34" charset="0"/>
                        </a:rPr>
                        <a:t>0</a:t>
                      </a:r>
                      <a:endParaRPr lang="en-US" sz="1200" b="0" dirty="0">
                        <a:solidFill>
                          <a:schemeClr val="tx1"/>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tc rowSpan="4">
                  <a:txBody>
                    <a:bodyPr/>
                    <a:lstStyle/>
                    <a:p>
                      <a:pPr marL="0" marR="0" algn="ctr">
                        <a:spcBef>
                          <a:spcPts val="0"/>
                        </a:spcBef>
                        <a:spcAft>
                          <a:spcPts val="0"/>
                        </a:spcAft>
                        <a:buNone/>
                      </a:pPr>
                      <a:r>
                        <a:rPr lang="en-US" sz="1200" b="0" dirty="0" smtClean="0">
                          <a:solidFill>
                            <a:schemeClr val="tx1"/>
                          </a:solidFill>
                          <a:effectLst/>
                          <a:latin typeface="Arial" panose="020B0604020202020204" pitchFamily="34" charset="0"/>
                          <a:ea typeface="Times New Roman" panose="02020603050405020304" pitchFamily="18" charset="0"/>
                          <a:cs typeface="Arial" panose="020B0604020202020204" pitchFamily="34" charset="0"/>
                        </a:rPr>
                        <a:t>17</a:t>
                      </a:r>
                      <a:endParaRPr lang="en-US" sz="1200" b="0" dirty="0">
                        <a:solidFill>
                          <a:schemeClr val="tx1"/>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tc>
                  <a:txBody>
                    <a:bodyPr/>
                    <a:lstStyle/>
                    <a:p>
                      <a:pPr marL="0" marR="0" algn="ctr">
                        <a:spcBef>
                          <a:spcPts val="0"/>
                        </a:spcBef>
                        <a:spcAft>
                          <a:spcPts val="0"/>
                        </a:spcAft>
                        <a:buNone/>
                      </a:pPr>
                      <a:r>
                        <a:rPr lang="en-US" sz="1200" b="0" dirty="0" smtClean="0">
                          <a:solidFill>
                            <a:schemeClr val="tx1"/>
                          </a:solidFill>
                          <a:effectLst/>
                          <a:latin typeface="Arial" panose="020B0604020202020204" pitchFamily="34" charset="0"/>
                          <a:ea typeface="Times New Roman" panose="02020603050405020304" pitchFamily="18" charset="0"/>
                          <a:cs typeface="Arial" panose="020B0604020202020204" pitchFamily="34" charset="0"/>
                        </a:rPr>
                        <a:t>1</a:t>
                      </a:r>
                      <a:endParaRPr lang="en-US" sz="1200" b="0" dirty="0">
                        <a:solidFill>
                          <a:schemeClr val="tx1"/>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tc rowSpan="4">
                  <a:txBody>
                    <a:bodyPr/>
                    <a:lstStyle/>
                    <a:p>
                      <a:pPr marL="0" marR="0" algn="ctr">
                        <a:spcBef>
                          <a:spcPts val="0"/>
                        </a:spcBef>
                        <a:spcAft>
                          <a:spcPts val="0"/>
                        </a:spcAft>
                        <a:buNone/>
                      </a:pPr>
                      <a:r>
                        <a:rPr lang="en-US" sz="1200" b="0" dirty="0" smtClean="0">
                          <a:solidFill>
                            <a:schemeClr val="tx1"/>
                          </a:solidFill>
                          <a:effectLst/>
                          <a:latin typeface="Arial" panose="020B0604020202020204" pitchFamily="34" charset="0"/>
                          <a:ea typeface="Times New Roman" panose="02020603050405020304" pitchFamily="18" charset="0"/>
                          <a:cs typeface="Arial" panose="020B0604020202020204" pitchFamily="34" charset="0"/>
                        </a:rPr>
                        <a:t>29%</a:t>
                      </a:r>
                      <a:endParaRPr lang="en-US" sz="1200" b="0" dirty="0">
                        <a:solidFill>
                          <a:schemeClr val="tx1"/>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tc>
                  <a:txBody>
                    <a:bodyPr/>
                    <a:lstStyle/>
                    <a:p>
                      <a:pPr marL="0" marR="0" algn="ctr">
                        <a:spcBef>
                          <a:spcPts val="0"/>
                        </a:spcBef>
                        <a:spcAft>
                          <a:spcPts val="0"/>
                        </a:spcAft>
                        <a:buNone/>
                      </a:pPr>
                      <a:r>
                        <a:rPr lang="en-US" sz="1200" b="0" dirty="0" smtClean="0">
                          <a:solidFill>
                            <a:schemeClr val="tx1"/>
                          </a:solidFill>
                          <a:effectLst/>
                          <a:latin typeface="Arial" panose="020B0604020202020204" pitchFamily="34" charset="0"/>
                          <a:ea typeface="Times New Roman" panose="02020603050405020304" pitchFamily="18" charset="0"/>
                          <a:cs typeface="Arial" panose="020B0604020202020204" pitchFamily="34" charset="0"/>
                        </a:rPr>
                        <a:t>0</a:t>
                      </a:r>
                      <a:endParaRPr lang="en-US" sz="1200" b="0" dirty="0">
                        <a:solidFill>
                          <a:schemeClr val="tx1"/>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tc>
                  <a:txBody>
                    <a:bodyPr/>
                    <a:lstStyle/>
                    <a:p>
                      <a:pPr marL="0" marR="0" algn="ctr">
                        <a:spcBef>
                          <a:spcPts val="0"/>
                        </a:spcBef>
                        <a:spcAft>
                          <a:spcPts val="0"/>
                        </a:spcAft>
                        <a:buNone/>
                      </a:pPr>
                      <a:r>
                        <a:rPr lang="en-US" sz="1200" b="0" dirty="0" smtClean="0">
                          <a:solidFill>
                            <a:schemeClr val="tx1"/>
                          </a:solidFill>
                          <a:effectLst/>
                          <a:latin typeface="Arial" panose="020B0604020202020204" pitchFamily="34" charset="0"/>
                          <a:ea typeface="Times New Roman" panose="02020603050405020304" pitchFamily="18" charset="0"/>
                          <a:cs typeface="Arial" panose="020B0604020202020204" pitchFamily="34" charset="0"/>
                        </a:rPr>
                        <a:t>14</a:t>
                      </a:r>
                      <a:endParaRPr lang="en-US" sz="1200" b="0" dirty="0">
                        <a:solidFill>
                          <a:schemeClr val="tx1"/>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tc>
                  <a:txBody>
                    <a:bodyPr/>
                    <a:lstStyle/>
                    <a:p>
                      <a:pPr marL="0" marR="0" algn="ctr">
                        <a:spcBef>
                          <a:spcPts val="0"/>
                        </a:spcBef>
                        <a:spcAft>
                          <a:spcPts val="0"/>
                        </a:spcAft>
                        <a:buNone/>
                      </a:pPr>
                      <a:r>
                        <a:rPr lang="en-US" sz="1200" b="0" dirty="0" smtClean="0">
                          <a:solidFill>
                            <a:schemeClr val="tx1"/>
                          </a:solidFill>
                          <a:effectLst/>
                          <a:latin typeface="Arial" panose="020B0604020202020204" pitchFamily="34" charset="0"/>
                          <a:ea typeface="Times New Roman" panose="02020603050405020304" pitchFamily="18" charset="0"/>
                          <a:cs typeface="Arial" panose="020B0604020202020204" pitchFamily="34" charset="0"/>
                        </a:rPr>
                        <a:t>0</a:t>
                      </a:r>
                      <a:endParaRPr lang="en-US" sz="1200" b="0" dirty="0">
                        <a:solidFill>
                          <a:schemeClr val="tx1"/>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tc>
                  <a:txBody>
                    <a:bodyPr/>
                    <a:lstStyle/>
                    <a:p>
                      <a:pPr marL="0" marR="0" algn="ctr">
                        <a:spcBef>
                          <a:spcPts val="0"/>
                        </a:spcBef>
                        <a:spcAft>
                          <a:spcPts val="0"/>
                        </a:spcAft>
                        <a:buNone/>
                      </a:pPr>
                      <a:r>
                        <a:rPr lang="en-US" sz="1200" b="0" dirty="0" smtClean="0">
                          <a:solidFill>
                            <a:schemeClr val="tx1"/>
                          </a:solidFill>
                          <a:effectLst/>
                          <a:latin typeface="Arial" panose="020B0604020202020204" pitchFamily="34" charset="0"/>
                          <a:ea typeface="Times New Roman" panose="02020603050405020304" pitchFamily="18" charset="0"/>
                          <a:cs typeface="Arial" panose="020B0604020202020204" pitchFamily="34" charset="0"/>
                        </a:rPr>
                        <a:t>13</a:t>
                      </a:r>
                      <a:endParaRPr lang="en-US" sz="1200" b="0" dirty="0">
                        <a:solidFill>
                          <a:schemeClr val="tx1"/>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16"/>
                  </a:ext>
                </a:extLst>
              </a:tr>
              <a:tr h="0">
                <a:tc>
                  <a:txBody>
                    <a:bodyPr/>
                    <a:lstStyle/>
                    <a:p>
                      <a:pPr algn="l" fontAlgn="b">
                        <a:buNone/>
                      </a:pPr>
                      <a:r>
                        <a:rPr lang="en-US" sz="1200" b="0" i="0" u="none" strike="noStrike" dirty="0" smtClean="0">
                          <a:solidFill>
                            <a:srgbClr val="000000"/>
                          </a:solidFill>
                          <a:effectLst/>
                          <a:latin typeface="Arial" panose="020B0604020202020204" pitchFamily="34" charset="0"/>
                          <a:cs typeface="Arial" panose="020B0604020202020204" pitchFamily="34" charset="0"/>
                        </a:rPr>
                        <a:t>1</a:t>
                      </a:r>
                      <a:r>
                        <a:rPr lang="en-US" sz="1200" b="0" i="0" u="none" strike="noStrike" baseline="0" dirty="0" smtClean="0">
                          <a:solidFill>
                            <a:srgbClr val="000000"/>
                          </a:solidFill>
                          <a:effectLst/>
                          <a:latin typeface="Arial" panose="020B0604020202020204" pitchFamily="34" charset="0"/>
                          <a:cs typeface="Arial" panose="020B0604020202020204" pitchFamily="34" charset="0"/>
                        </a:rPr>
                        <a:t> SCT  PLTN</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45720" marR="45720" marT="9584"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tc vMerge="1">
                  <a:txBody>
                    <a:bodyPr/>
                    <a:lstStyle/>
                    <a:p>
                      <a:endParaRPr lang="en-PH" dirty="0"/>
                    </a:p>
                  </a:txBody>
                  <a:tcPr marL="68580" marR="6858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vMerge="1">
                  <a:txBody>
                    <a:bodyPr/>
                    <a:lstStyle/>
                    <a:p>
                      <a:endParaRPr lang="en-PH" dirty="0"/>
                    </a:p>
                  </a:txBody>
                  <a:tcPr marL="68580" marR="6858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vMerge="1">
                  <a:txBody>
                    <a:bodyPr/>
                    <a:lstStyle/>
                    <a:p>
                      <a:endParaRPr lang="en-PH" dirty="0"/>
                    </a:p>
                  </a:txBody>
                  <a:tcPr marL="68580" marR="6858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endParaRPr lang="en-PH" sz="1200" dirty="0">
                        <a:latin typeface="Arial" panose="020B0604020202020204" pitchFamily="34" charset="0"/>
                        <a:cs typeface="Arial" panose="020B0604020202020204" pitchFamily="34" charset="0"/>
                      </a:endParaRPr>
                    </a:p>
                  </a:txBody>
                  <a:tcPr marL="68580" marR="68580"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tc>
                  <a:txBody>
                    <a:bodyPr/>
                    <a:lstStyle/>
                    <a:p>
                      <a:endParaRPr lang="en-PH" sz="1200">
                        <a:latin typeface="Arial" panose="020B0604020202020204" pitchFamily="34" charset="0"/>
                        <a:cs typeface="Arial" panose="020B0604020202020204" pitchFamily="34" charset="0"/>
                      </a:endParaRPr>
                    </a:p>
                  </a:txBody>
                  <a:tcPr marL="68580" marR="68580"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tc vMerge="1">
                  <a:txBody>
                    <a:bodyPr/>
                    <a:lstStyle/>
                    <a:p>
                      <a:endParaRPr lang="en-PH" dirty="0"/>
                    </a:p>
                  </a:txBody>
                  <a:tcPr marL="68580" marR="6858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a:r>
                        <a:rPr lang="en-PH" sz="1200" dirty="0" smtClean="0">
                          <a:latin typeface="Arial" panose="020B0604020202020204" pitchFamily="34" charset="0"/>
                          <a:cs typeface="Arial" panose="020B0604020202020204" pitchFamily="34" charset="0"/>
                        </a:rPr>
                        <a:t>1</a:t>
                      </a:r>
                      <a:endParaRPr lang="en-PH" sz="1200" dirty="0">
                        <a:latin typeface="Arial" panose="020B0604020202020204" pitchFamily="34" charset="0"/>
                        <a:cs typeface="Arial" panose="020B0604020202020204" pitchFamily="34" charset="0"/>
                      </a:endParaRPr>
                    </a:p>
                  </a:txBody>
                  <a:tcPr marL="68580" marR="68580"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tc vMerge="1">
                  <a:txBody>
                    <a:bodyPr/>
                    <a:lstStyle/>
                    <a:p>
                      <a:endParaRPr lang="en-PH" dirty="0"/>
                    </a:p>
                  </a:txBody>
                  <a:tcPr marL="68580" marR="6858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endParaRPr lang="en-PH" sz="1200">
                        <a:latin typeface="Arial" panose="020B0604020202020204" pitchFamily="34" charset="0"/>
                        <a:cs typeface="Arial" panose="020B0604020202020204" pitchFamily="34" charset="0"/>
                      </a:endParaRPr>
                    </a:p>
                  </a:txBody>
                  <a:tcPr marL="68580" marR="68580"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tc>
                  <a:txBody>
                    <a:bodyPr/>
                    <a:lstStyle/>
                    <a:p>
                      <a:pPr algn="ctr"/>
                      <a:r>
                        <a:rPr lang="en-PH" sz="1200" dirty="0" smtClean="0">
                          <a:latin typeface="Arial" panose="020B0604020202020204" pitchFamily="34" charset="0"/>
                          <a:cs typeface="Arial" panose="020B0604020202020204" pitchFamily="34" charset="0"/>
                        </a:rPr>
                        <a:t>10</a:t>
                      </a:r>
                      <a:endParaRPr lang="en-PH" sz="1200" dirty="0">
                        <a:latin typeface="Arial" panose="020B0604020202020204" pitchFamily="34" charset="0"/>
                        <a:cs typeface="Arial" panose="020B0604020202020204" pitchFamily="34" charset="0"/>
                      </a:endParaRPr>
                    </a:p>
                  </a:txBody>
                  <a:tcPr marL="68580" marR="68580"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tc>
                  <a:txBody>
                    <a:bodyPr/>
                    <a:lstStyle/>
                    <a:p>
                      <a:endParaRPr lang="en-PH" sz="1200" dirty="0">
                        <a:latin typeface="Arial" panose="020B0604020202020204" pitchFamily="34" charset="0"/>
                        <a:cs typeface="Arial" panose="020B0604020202020204" pitchFamily="34" charset="0"/>
                      </a:endParaRPr>
                    </a:p>
                  </a:txBody>
                  <a:tcPr marL="68580" marR="68580"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tc>
                  <a:txBody>
                    <a:bodyPr/>
                    <a:lstStyle/>
                    <a:p>
                      <a:pPr algn="ctr"/>
                      <a:r>
                        <a:rPr lang="en-PH" sz="1200" dirty="0" smtClean="0">
                          <a:latin typeface="Arial" panose="020B0604020202020204" pitchFamily="34" charset="0"/>
                          <a:cs typeface="Arial" panose="020B0604020202020204" pitchFamily="34" charset="0"/>
                        </a:rPr>
                        <a:t>13</a:t>
                      </a:r>
                      <a:endParaRPr lang="en-PH" sz="1200" dirty="0">
                        <a:latin typeface="Arial" panose="020B0604020202020204" pitchFamily="34" charset="0"/>
                        <a:cs typeface="Arial" panose="020B0604020202020204" pitchFamily="34" charset="0"/>
                      </a:endParaRPr>
                    </a:p>
                  </a:txBody>
                  <a:tcPr marL="68580" marR="68580"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17"/>
                  </a:ext>
                </a:extLst>
              </a:tr>
              <a:tr h="0">
                <a:tc>
                  <a:txBody>
                    <a:bodyPr/>
                    <a:lstStyle/>
                    <a:p>
                      <a:pPr algn="l" fontAlgn="b">
                        <a:buNone/>
                      </a:pPr>
                      <a:r>
                        <a:rPr lang="en-US" sz="1200" b="0" i="0" u="none" strike="noStrike" baseline="0" dirty="0" smtClean="0">
                          <a:solidFill>
                            <a:srgbClr val="000000"/>
                          </a:solidFill>
                          <a:effectLst/>
                          <a:latin typeface="Arial" panose="020B0604020202020204" pitchFamily="34" charset="0"/>
                          <a:cs typeface="Arial" panose="020B0604020202020204" pitchFamily="34" charset="0"/>
                        </a:rPr>
                        <a:t>2 SCT PLTN </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45720" marR="45720" marT="9584"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tc vMerge="1">
                  <a:txBody>
                    <a:bodyPr/>
                    <a:lstStyle/>
                    <a:p>
                      <a:pPr marL="0" marR="0" algn="ctr">
                        <a:spcBef>
                          <a:spcPts val="0"/>
                        </a:spcBef>
                        <a:spcAft>
                          <a:spcPts val="0"/>
                        </a:spcAft>
                        <a:buNone/>
                      </a:pPr>
                      <a:endParaRPr lang="en-US" sz="1400" b="0" dirty="0">
                        <a:solidFill>
                          <a:schemeClr val="tx1"/>
                        </a:solidFill>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vMerge="1">
                  <a:txBody>
                    <a:bodyPr/>
                    <a:lstStyle/>
                    <a:p>
                      <a:pPr marL="0" marR="0" algn="ctr">
                        <a:spcBef>
                          <a:spcPts val="0"/>
                        </a:spcBef>
                        <a:spcAft>
                          <a:spcPts val="0"/>
                        </a:spcAft>
                        <a:buNone/>
                      </a:pPr>
                      <a:endParaRPr lang="en-US" sz="1400" b="0" dirty="0">
                        <a:solidFill>
                          <a:schemeClr val="tx1"/>
                        </a:solidFill>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vMerge="1">
                  <a:txBody>
                    <a:bodyPr/>
                    <a:lstStyle/>
                    <a:p>
                      <a:pPr marL="0" marR="0" algn="ctr">
                        <a:spcBef>
                          <a:spcPts val="0"/>
                        </a:spcBef>
                        <a:spcAft>
                          <a:spcPts val="0"/>
                        </a:spcAft>
                        <a:buNone/>
                      </a:pPr>
                      <a:endParaRPr lang="en-US" sz="1400" b="0" dirty="0">
                        <a:solidFill>
                          <a:schemeClr val="tx1"/>
                        </a:solidFill>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marL="0" marR="0" algn="ctr">
                        <a:spcBef>
                          <a:spcPts val="0"/>
                        </a:spcBef>
                        <a:spcAft>
                          <a:spcPts val="0"/>
                        </a:spcAft>
                        <a:buNone/>
                      </a:pPr>
                      <a:endParaRPr lang="en-US" sz="1200" b="0" dirty="0">
                        <a:solidFill>
                          <a:schemeClr val="tx1"/>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tc>
                  <a:txBody>
                    <a:bodyPr/>
                    <a:lstStyle/>
                    <a:p>
                      <a:pPr marL="0" marR="0" algn="ctr">
                        <a:spcBef>
                          <a:spcPts val="0"/>
                        </a:spcBef>
                        <a:spcAft>
                          <a:spcPts val="0"/>
                        </a:spcAft>
                        <a:buNone/>
                      </a:pPr>
                      <a:endParaRPr lang="en-US" sz="1200" b="0" dirty="0">
                        <a:solidFill>
                          <a:schemeClr val="tx1"/>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tc vMerge="1">
                  <a:txBody>
                    <a:bodyPr/>
                    <a:lstStyle/>
                    <a:p>
                      <a:pPr marL="0" marR="0" algn="ctr">
                        <a:spcBef>
                          <a:spcPts val="0"/>
                        </a:spcBef>
                        <a:spcAft>
                          <a:spcPts val="0"/>
                        </a:spcAft>
                        <a:buNone/>
                      </a:pPr>
                      <a:endParaRPr lang="en-US" sz="1400" b="0" dirty="0">
                        <a:solidFill>
                          <a:schemeClr val="tx1"/>
                        </a:solidFill>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marL="0" marR="0" algn="ctr">
                        <a:spcBef>
                          <a:spcPts val="0"/>
                        </a:spcBef>
                        <a:spcAft>
                          <a:spcPts val="0"/>
                        </a:spcAft>
                        <a:buNone/>
                      </a:pPr>
                      <a:r>
                        <a:rPr lang="en-US" sz="1200" b="0" dirty="0" smtClean="0">
                          <a:solidFill>
                            <a:schemeClr val="tx1"/>
                          </a:solidFill>
                          <a:effectLst/>
                          <a:latin typeface="Arial" panose="020B0604020202020204" pitchFamily="34" charset="0"/>
                          <a:ea typeface="Times New Roman" panose="02020603050405020304" pitchFamily="18" charset="0"/>
                          <a:cs typeface="Arial" panose="020B0604020202020204" pitchFamily="34" charset="0"/>
                        </a:rPr>
                        <a:t>1</a:t>
                      </a:r>
                      <a:endParaRPr lang="en-US" sz="1200" b="0" dirty="0">
                        <a:solidFill>
                          <a:schemeClr val="tx1"/>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tc vMerge="1">
                  <a:txBody>
                    <a:bodyPr/>
                    <a:lstStyle/>
                    <a:p>
                      <a:pPr marL="0" marR="0" algn="ctr">
                        <a:spcBef>
                          <a:spcPts val="0"/>
                        </a:spcBef>
                        <a:spcAft>
                          <a:spcPts val="0"/>
                        </a:spcAft>
                        <a:buNone/>
                      </a:pPr>
                      <a:endParaRPr lang="en-US" sz="1400" b="0" dirty="0">
                        <a:solidFill>
                          <a:schemeClr val="tx1"/>
                        </a:solidFill>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marL="0" marR="0" algn="ctr">
                        <a:spcBef>
                          <a:spcPts val="0"/>
                        </a:spcBef>
                        <a:spcAft>
                          <a:spcPts val="0"/>
                        </a:spcAft>
                        <a:buNone/>
                      </a:pPr>
                      <a:endParaRPr lang="en-US" sz="1200" b="0" dirty="0">
                        <a:solidFill>
                          <a:schemeClr val="tx1"/>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tc>
                  <a:txBody>
                    <a:bodyPr/>
                    <a:lstStyle/>
                    <a:p>
                      <a:pPr marL="0" marR="0" algn="ctr">
                        <a:spcBef>
                          <a:spcPts val="0"/>
                        </a:spcBef>
                        <a:spcAft>
                          <a:spcPts val="0"/>
                        </a:spcAft>
                        <a:buNone/>
                      </a:pPr>
                      <a:r>
                        <a:rPr lang="en-US" sz="1200" b="0" dirty="0" smtClean="0">
                          <a:solidFill>
                            <a:schemeClr val="tx1"/>
                          </a:solidFill>
                          <a:effectLst/>
                          <a:latin typeface="Arial" panose="020B0604020202020204" pitchFamily="34" charset="0"/>
                          <a:ea typeface="Times New Roman" panose="02020603050405020304" pitchFamily="18" charset="0"/>
                          <a:cs typeface="Arial" panose="020B0604020202020204" pitchFamily="34" charset="0"/>
                        </a:rPr>
                        <a:t>10</a:t>
                      </a:r>
                      <a:endParaRPr lang="en-US" sz="1200" b="0" dirty="0">
                        <a:solidFill>
                          <a:schemeClr val="tx1"/>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tc>
                  <a:txBody>
                    <a:bodyPr/>
                    <a:lstStyle/>
                    <a:p>
                      <a:pPr marL="0" marR="0" algn="ctr">
                        <a:spcBef>
                          <a:spcPts val="0"/>
                        </a:spcBef>
                        <a:spcAft>
                          <a:spcPts val="0"/>
                        </a:spcAft>
                        <a:buNone/>
                      </a:pPr>
                      <a:endParaRPr lang="en-US" sz="1200" b="0" dirty="0">
                        <a:solidFill>
                          <a:schemeClr val="tx1"/>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tc>
                  <a:txBody>
                    <a:bodyPr/>
                    <a:lstStyle/>
                    <a:p>
                      <a:pPr marL="0" marR="0" algn="ctr">
                        <a:spcBef>
                          <a:spcPts val="0"/>
                        </a:spcBef>
                        <a:spcAft>
                          <a:spcPts val="0"/>
                        </a:spcAft>
                        <a:buNone/>
                      </a:pPr>
                      <a:r>
                        <a:rPr lang="en-US" sz="1200" b="0" dirty="0" smtClean="0">
                          <a:solidFill>
                            <a:schemeClr val="tx1"/>
                          </a:solidFill>
                          <a:effectLst/>
                          <a:latin typeface="Arial" panose="020B0604020202020204" pitchFamily="34" charset="0"/>
                          <a:ea typeface="Times New Roman" panose="02020603050405020304" pitchFamily="18" charset="0"/>
                          <a:cs typeface="Arial" panose="020B0604020202020204" pitchFamily="34" charset="0"/>
                        </a:rPr>
                        <a:t>13</a:t>
                      </a:r>
                      <a:endParaRPr lang="en-US" sz="1200" b="0" dirty="0">
                        <a:solidFill>
                          <a:schemeClr val="tx1"/>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18"/>
                  </a:ext>
                </a:extLst>
              </a:tr>
              <a:tr h="0">
                <a:tc>
                  <a:txBody>
                    <a:bodyPr/>
                    <a:lstStyle/>
                    <a:p>
                      <a:pPr marL="0" marR="0" lvl="0" indent="0" algn="l">
                        <a:lnSpc>
                          <a:spcPct val="100000"/>
                        </a:lnSpc>
                        <a:spcBef>
                          <a:spcPts val="0"/>
                        </a:spcBef>
                        <a:spcAft>
                          <a:spcPts val="0"/>
                        </a:spcAft>
                        <a:buFont typeface="+mj-lt"/>
                        <a:buNone/>
                      </a:pPr>
                      <a:r>
                        <a:rPr lang="en-US" sz="1200" b="0" dirty="0" smtClean="0">
                          <a:solidFill>
                            <a:schemeClr val="tx1"/>
                          </a:solidFill>
                          <a:effectLst/>
                          <a:latin typeface="Arial" panose="020B0604020202020204" pitchFamily="34" charset="0"/>
                          <a:ea typeface="Calibri" panose="020F0502020204030204"/>
                          <a:cs typeface="Arial" panose="020B0604020202020204" pitchFamily="34" charset="0"/>
                        </a:rPr>
                        <a:t>MORTAR</a:t>
                      </a:r>
                      <a:r>
                        <a:rPr lang="en-US" sz="1200" b="0" baseline="0" dirty="0" smtClean="0">
                          <a:solidFill>
                            <a:schemeClr val="tx1"/>
                          </a:solidFill>
                          <a:effectLst/>
                          <a:latin typeface="Arial" panose="020B0604020202020204" pitchFamily="34" charset="0"/>
                          <a:ea typeface="Calibri" panose="020F0502020204030204"/>
                          <a:cs typeface="Arial" panose="020B0604020202020204" pitchFamily="34" charset="0"/>
                        </a:rPr>
                        <a:t> SECTION</a:t>
                      </a:r>
                      <a:endParaRPr lang="en-US" sz="1200" b="0" dirty="0">
                        <a:solidFill>
                          <a:schemeClr val="tx1"/>
                        </a:solidFill>
                        <a:effectLst/>
                        <a:latin typeface="Arial" panose="020B0604020202020204" pitchFamily="34" charset="0"/>
                        <a:ea typeface="Calibri" panose="020F0502020204030204"/>
                        <a:cs typeface="Arial" panose="020B0604020202020204" pitchFamily="34" charset="0"/>
                      </a:endParaRPr>
                    </a:p>
                  </a:txBody>
                  <a:tcPr marL="56057" marR="56057"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tc vMerge="1">
                  <a:txBody>
                    <a:bodyPr/>
                    <a:lstStyle/>
                    <a:p>
                      <a:pPr marL="0" marR="0" algn="ctr">
                        <a:spcBef>
                          <a:spcPts val="0"/>
                        </a:spcBef>
                        <a:spcAft>
                          <a:spcPts val="0"/>
                        </a:spcAft>
                        <a:buNone/>
                      </a:pPr>
                      <a:endParaRPr lang="en-US" sz="1400" b="0" dirty="0">
                        <a:solidFill>
                          <a:schemeClr val="tx1"/>
                        </a:solidFill>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vMerge="1">
                  <a:txBody>
                    <a:bodyPr/>
                    <a:lstStyle/>
                    <a:p>
                      <a:pPr marL="0" marR="0" algn="ctr">
                        <a:spcBef>
                          <a:spcPts val="0"/>
                        </a:spcBef>
                        <a:spcAft>
                          <a:spcPts val="0"/>
                        </a:spcAft>
                        <a:buNone/>
                      </a:pPr>
                      <a:endParaRPr lang="en-US" sz="1400" b="0" dirty="0">
                        <a:solidFill>
                          <a:schemeClr val="tx1"/>
                        </a:solidFill>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vMerge="1">
                  <a:txBody>
                    <a:bodyPr/>
                    <a:lstStyle/>
                    <a:p>
                      <a:pPr marL="0" marR="0" algn="ctr">
                        <a:spcBef>
                          <a:spcPts val="0"/>
                        </a:spcBef>
                        <a:spcAft>
                          <a:spcPts val="0"/>
                        </a:spcAft>
                        <a:buNone/>
                      </a:pPr>
                      <a:endParaRPr lang="en-US" sz="1400" b="0" dirty="0">
                        <a:solidFill>
                          <a:schemeClr val="tx1"/>
                        </a:solidFill>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marL="0" marR="0" algn="ctr">
                        <a:spcBef>
                          <a:spcPts val="0"/>
                        </a:spcBef>
                        <a:spcAft>
                          <a:spcPts val="0"/>
                        </a:spcAft>
                        <a:buNone/>
                      </a:pPr>
                      <a:endParaRPr lang="en-US" sz="1200" b="0" dirty="0">
                        <a:solidFill>
                          <a:schemeClr val="tx1"/>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tc>
                  <a:txBody>
                    <a:bodyPr/>
                    <a:lstStyle/>
                    <a:p>
                      <a:pPr marL="0" marR="0" algn="ctr">
                        <a:spcBef>
                          <a:spcPts val="0"/>
                        </a:spcBef>
                        <a:spcAft>
                          <a:spcPts val="0"/>
                        </a:spcAft>
                        <a:buNone/>
                      </a:pPr>
                      <a:endParaRPr lang="en-US" sz="1200" b="0" dirty="0">
                        <a:solidFill>
                          <a:schemeClr val="tx1"/>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tc vMerge="1">
                  <a:txBody>
                    <a:bodyPr/>
                    <a:lstStyle/>
                    <a:p>
                      <a:pPr marL="0" marR="0" algn="ctr">
                        <a:spcBef>
                          <a:spcPts val="0"/>
                        </a:spcBef>
                        <a:spcAft>
                          <a:spcPts val="0"/>
                        </a:spcAft>
                        <a:buNone/>
                      </a:pPr>
                      <a:endParaRPr lang="en-US" sz="1400" b="0" dirty="0">
                        <a:solidFill>
                          <a:schemeClr val="tx1"/>
                        </a:solidFill>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marL="0" marR="0" algn="ctr">
                        <a:spcBef>
                          <a:spcPts val="0"/>
                        </a:spcBef>
                        <a:spcAft>
                          <a:spcPts val="0"/>
                        </a:spcAft>
                        <a:buNone/>
                      </a:pPr>
                      <a:endParaRPr lang="en-US" sz="1200" b="0" dirty="0">
                        <a:solidFill>
                          <a:schemeClr val="tx1"/>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tc vMerge="1">
                  <a:txBody>
                    <a:bodyPr/>
                    <a:lstStyle/>
                    <a:p>
                      <a:pPr marL="0" marR="0" algn="ctr">
                        <a:spcBef>
                          <a:spcPts val="0"/>
                        </a:spcBef>
                        <a:spcAft>
                          <a:spcPts val="0"/>
                        </a:spcAft>
                        <a:buNone/>
                      </a:pPr>
                      <a:endParaRPr lang="en-US" sz="1400" b="0" dirty="0">
                        <a:solidFill>
                          <a:schemeClr val="tx1"/>
                        </a:solidFill>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marL="0" marR="0" algn="ctr">
                        <a:spcBef>
                          <a:spcPts val="0"/>
                        </a:spcBef>
                        <a:spcAft>
                          <a:spcPts val="0"/>
                        </a:spcAft>
                        <a:buNone/>
                      </a:pPr>
                      <a:endParaRPr lang="en-US" sz="1200" b="0" dirty="0">
                        <a:solidFill>
                          <a:schemeClr val="tx1"/>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tc>
                  <a:txBody>
                    <a:bodyPr/>
                    <a:lstStyle/>
                    <a:p>
                      <a:pPr marL="0" marR="0" algn="ctr">
                        <a:spcBef>
                          <a:spcPts val="0"/>
                        </a:spcBef>
                        <a:spcAft>
                          <a:spcPts val="0"/>
                        </a:spcAft>
                        <a:buNone/>
                      </a:pPr>
                      <a:r>
                        <a:rPr lang="en-US" sz="1200" b="0" dirty="0" smtClean="0">
                          <a:solidFill>
                            <a:schemeClr val="tx1"/>
                          </a:solidFill>
                          <a:effectLst/>
                          <a:latin typeface="Arial" panose="020B0604020202020204" pitchFamily="34" charset="0"/>
                          <a:ea typeface="Times New Roman" panose="02020603050405020304" pitchFamily="18" charset="0"/>
                          <a:cs typeface="Arial" panose="020B0604020202020204" pitchFamily="34" charset="0"/>
                        </a:rPr>
                        <a:t>10</a:t>
                      </a:r>
                      <a:endParaRPr lang="en-US" sz="1200" b="0" dirty="0">
                        <a:solidFill>
                          <a:schemeClr val="tx1"/>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tc>
                  <a:txBody>
                    <a:bodyPr/>
                    <a:lstStyle/>
                    <a:p>
                      <a:pPr marL="0" marR="0" algn="ctr">
                        <a:spcBef>
                          <a:spcPts val="0"/>
                        </a:spcBef>
                        <a:spcAft>
                          <a:spcPts val="0"/>
                        </a:spcAft>
                        <a:buNone/>
                      </a:pPr>
                      <a:endParaRPr lang="en-US" sz="1200" b="0" dirty="0">
                        <a:solidFill>
                          <a:schemeClr val="tx1"/>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tc>
                  <a:txBody>
                    <a:bodyPr/>
                    <a:lstStyle/>
                    <a:p>
                      <a:pPr marL="0" marR="0" algn="ctr">
                        <a:spcBef>
                          <a:spcPts val="0"/>
                        </a:spcBef>
                        <a:spcAft>
                          <a:spcPts val="0"/>
                        </a:spcAft>
                        <a:buNone/>
                      </a:pPr>
                      <a:r>
                        <a:rPr lang="en-US" sz="1200" b="0" dirty="0" smtClean="0">
                          <a:solidFill>
                            <a:schemeClr val="tx1"/>
                          </a:solidFill>
                          <a:effectLst/>
                          <a:latin typeface="Arial" panose="020B0604020202020204" pitchFamily="34" charset="0"/>
                          <a:ea typeface="Times New Roman" panose="02020603050405020304" pitchFamily="18" charset="0"/>
                          <a:cs typeface="Arial" panose="020B0604020202020204" pitchFamily="34" charset="0"/>
                        </a:rPr>
                        <a:t>13</a:t>
                      </a:r>
                      <a:endParaRPr lang="en-US" sz="1200" b="0" dirty="0">
                        <a:solidFill>
                          <a:schemeClr val="tx1"/>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19"/>
                  </a:ext>
                </a:extLst>
              </a:tr>
              <a:tr h="304806">
                <a:tc>
                  <a:txBody>
                    <a:bodyPr/>
                    <a:lstStyle/>
                    <a:p>
                      <a:pPr marL="0" marR="0" lvl="0" indent="0" algn="just" defTabSz="914400" rtl="0" eaLnBrk="1" fontAlgn="base" latinLnBrk="0" hangingPunct="1">
                        <a:lnSpc>
                          <a:spcPct val="100000"/>
                        </a:lnSpc>
                        <a:spcBef>
                          <a:spcPct val="20000"/>
                        </a:spcBef>
                        <a:spcAft>
                          <a:spcPct val="0"/>
                        </a:spcAft>
                        <a:buClrTx/>
                        <a:buSzTx/>
                        <a:buFontTx/>
                        <a:buNone/>
                        <a:defRPr/>
                      </a:pPr>
                      <a:r>
                        <a:rPr kumimoji="0" lang="en-US" sz="1200" b="1" i="0" u="none" strike="noStrike" cap="none" normalizeH="0" baseline="0" dirty="0">
                          <a:ln>
                            <a:noFill/>
                          </a:ln>
                          <a:solidFill>
                            <a:schemeClr val="tx1"/>
                          </a:solidFill>
                          <a:effectLst/>
                          <a:latin typeface="Arial" panose="020B0604020202020204" pitchFamily="34" charset="0"/>
                          <a:cs typeface="Arial" panose="020B0604020202020204" pitchFamily="34" charset="0"/>
                        </a:rPr>
                        <a:t>TOTAL</a:t>
                      </a:r>
                    </a:p>
                  </a:txBody>
                  <a:tcPr marL="91449" marR="91449"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tc>
                  <a:txBody>
                    <a:bodyPr/>
                    <a:lstStyle/>
                    <a:p>
                      <a:pPr algn="ctr" fontAlgn="b"/>
                      <a:r>
                        <a:rPr lang="en-US" sz="1200" b="1" i="0" u="none" strike="noStrike" dirty="0" smtClean="0">
                          <a:solidFill>
                            <a:srgbClr val="000000"/>
                          </a:solidFill>
                          <a:effectLst/>
                          <a:latin typeface="Arial" panose="020B0604020202020204" pitchFamily="34" charset="0"/>
                          <a:cs typeface="Arial" panose="020B0604020202020204" pitchFamily="34" charset="0"/>
                        </a:rPr>
                        <a:t>94</a:t>
                      </a:r>
                      <a:endParaRPr lang="en-US" sz="1200" b="1"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tc>
                  <a:txBody>
                    <a:bodyPr/>
                    <a:lstStyle/>
                    <a:p>
                      <a:pPr algn="ctr" fontAlgn="b"/>
                      <a:r>
                        <a:rPr lang="en-US" sz="1200" b="1" i="0" u="none" strike="noStrike" dirty="0" smtClean="0">
                          <a:solidFill>
                            <a:srgbClr val="000000"/>
                          </a:solidFill>
                          <a:effectLst/>
                          <a:latin typeface="Arial" panose="020B0604020202020204" pitchFamily="34" charset="0"/>
                          <a:cs typeface="Arial" panose="020B0604020202020204" pitchFamily="34" charset="0"/>
                        </a:rPr>
                        <a:t>75</a:t>
                      </a:r>
                      <a:endParaRPr lang="en-US" sz="1200" b="1"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en-US" sz="1200" b="1" dirty="0" smtClean="0">
                          <a:solidFill>
                            <a:schemeClr val="tx1"/>
                          </a:solidFill>
                          <a:effectLst/>
                          <a:latin typeface="Arial" panose="020B0604020202020204" pitchFamily="34" charset="0"/>
                          <a:ea typeface="Times New Roman" panose="02020603050405020304" pitchFamily="18" charset="0"/>
                          <a:cs typeface="Arial" panose="020B0604020202020204" pitchFamily="34" charset="0"/>
                        </a:rPr>
                        <a:t>79.78%</a:t>
                      </a:r>
                    </a:p>
                  </a:txBody>
                  <a:tcPr marL="9525" marR="9525" marT="9525"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tc>
                  <a:txBody>
                    <a:bodyPr/>
                    <a:lstStyle/>
                    <a:p>
                      <a:pPr algn="ctr" fontAlgn="b"/>
                      <a:r>
                        <a:rPr lang="en-US" sz="1200" b="1" i="0" u="none" strike="noStrike" dirty="0" smtClean="0">
                          <a:solidFill>
                            <a:srgbClr val="000000"/>
                          </a:solidFill>
                          <a:effectLst/>
                          <a:latin typeface="Arial" panose="020B0604020202020204" pitchFamily="34" charset="0"/>
                          <a:cs typeface="Arial" panose="020B0604020202020204" pitchFamily="34" charset="0"/>
                        </a:rPr>
                        <a:t>0</a:t>
                      </a:r>
                      <a:endParaRPr lang="en-US" sz="1200" b="1"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tc>
                  <a:txBody>
                    <a:bodyPr/>
                    <a:lstStyle/>
                    <a:p>
                      <a:pPr algn="ctr" fontAlgn="b"/>
                      <a:r>
                        <a:rPr lang="en-US" sz="1200" b="1" i="0" u="none" strike="noStrike" dirty="0" smtClean="0">
                          <a:solidFill>
                            <a:srgbClr val="000000"/>
                          </a:solidFill>
                          <a:effectLst/>
                          <a:latin typeface="Arial" panose="020B0604020202020204" pitchFamily="34" charset="0"/>
                          <a:cs typeface="Arial" panose="020B0604020202020204" pitchFamily="34" charset="0"/>
                        </a:rPr>
                        <a:t>0</a:t>
                      </a:r>
                      <a:endParaRPr lang="en-US" sz="1200" b="1"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tc>
                  <a:txBody>
                    <a:bodyPr/>
                    <a:lstStyle/>
                    <a:p>
                      <a:pPr algn="ctr" fontAlgn="b"/>
                      <a:r>
                        <a:rPr lang="en-US" sz="1200" b="1" i="0" u="none" strike="noStrike" dirty="0" smtClean="0">
                          <a:solidFill>
                            <a:srgbClr val="000000"/>
                          </a:solidFill>
                          <a:effectLst/>
                          <a:latin typeface="Arial" panose="020B0604020202020204" pitchFamily="34" charset="0"/>
                          <a:cs typeface="Arial" panose="020B0604020202020204" pitchFamily="34" charset="0"/>
                        </a:rPr>
                        <a:t>17</a:t>
                      </a:r>
                      <a:endParaRPr lang="en-US" sz="1200" b="1"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tc>
                  <a:txBody>
                    <a:bodyPr/>
                    <a:lstStyle/>
                    <a:p>
                      <a:pPr algn="ctr" fontAlgn="b"/>
                      <a:r>
                        <a:rPr lang="en-US" sz="1200" b="1" i="0" u="none" strike="noStrike" dirty="0" smtClean="0">
                          <a:solidFill>
                            <a:srgbClr val="000000"/>
                          </a:solidFill>
                          <a:effectLst/>
                          <a:latin typeface="Arial" panose="020B0604020202020204" pitchFamily="34" charset="0"/>
                          <a:cs typeface="Arial" panose="020B0604020202020204" pitchFamily="34" charset="0"/>
                        </a:rPr>
                        <a:t>3</a:t>
                      </a:r>
                      <a:endParaRPr lang="en-US" sz="1200" b="1"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tc>
                  <a:txBody>
                    <a:bodyPr/>
                    <a:lstStyle/>
                    <a:p>
                      <a:pPr algn="ctr" fontAlgn="b"/>
                      <a:r>
                        <a:rPr lang="en-US" sz="1200" b="1" i="0" u="none" strike="noStrike" dirty="0" smtClean="0">
                          <a:solidFill>
                            <a:srgbClr val="000000"/>
                          </a:solidFill>
                          <a:effectLst/>
                          <a:latin typeface="Arial" panose="020B0604020202020204" pitchFamily="34" charset="0"/>
                          <a:cs typeface="Arial" panose="020B0604020202020204" pitchFamily="34" charset="0"/>
                        </a:rPr>
                        <a:t>29%</a:t>
                      </a:r>
                      <a:endParaRPr lang="en-US" sz="1200" b="1"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tc>
                  <a:txBody>
                    <a:bodyPr/>
                    <a:lstStyle/>
                    <a:p>
                      <a:pPr algn="ctr" fontAlgn="b"/>
                      <a:r>
                        <a:rPr lang="en-US" sz="1200" b="1" i="0" u="none" strike="noStrike" dirty="0" smtClean="0">
                          <a:solidFill>
                            <a:srgbClr val="000000"/>
                          </a:solidFill>
                          <a:effectLst/>
                          <a:latin typeface="Arial" panose="020B0604020202020204" pitchFamily="34" charset="0"/>
                          <a:cs typeface="Arial" panose="020B0604020202020204" pitchFamily="34" charset="0"/>
                        </a:rPr>
                        <a:t>0</a:t>
                      </a:r>
                      <a:endParaRPr lang="en-US" sz="1200" b="1"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tc>
                  <a:txBody>
                    <a:bodyPr/>
                    <a:lstStyle/>
                    <a:p>
                      <a:pPr algn="ctr" fontAlgn="b"/>
                      <a:r>
                        <a:rPr lang="en-US" sz="1200" b="1" i="0" u="none" strike="noStrike" dirty="0" smtClean="0">
                          <a:solidFill>
                            <a:srgbClr val="000000"/>
                          </a:solidFill>
                          <a:effectLst/>
                          <a:latin typeface="Arial" panose="020B0604020202020204" pitchFamily="34" charset="0"/>
                          <a:cs typeface="Arial" panose="020B0604020202020204" pitchFamily="34" charset="0"/>
                        </a:rPr>
                        <a:t>34</a:t>
                      </a:r>
                      <a:endParaRPr lang="en-US" sz="1200" b="1"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tc>
                  <a:txBody>
                    <a:bodyPr/>
                    <a:lstStyle/>
                    <a:p>
                      <a:pPr algn="ctr" fontAlgn="b"/>
                      <a:r>
                        <a:rPr lang="en-US" sz="1200" b="1" i="0" u="none" strike="noStrike" dirty="0" smtClean="0">
                          <a:solidFill>
                            <a:srgbClr val="000000"/>
                          </a:solidFill>
                          <a:effectLst/>
                          <a:latin typeface="Arial" panose="020B0604020202020204" pitchFamily="34" charset="0"/>
                          <a:cs typeface="Arial" panose="020B0604020202020204" pitchFamily="34" charset="0"/>
                        </a:rPr>
                        <a:t>0</a:t>
                      </a:r>
                      <a:endParaRPr lang="en-US" sz="1200" b="1"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tc>
                  <a:txBody>
                    <a:bodyPr/>
                    <a:lstStyle/>
                    <a:p>
                      <a:pPr algn="ctr" fontAlgn="b"/>
                      <a:r>
                        <a:rPr lang="en-US" sz="1200" b="1" i="0" u="none" strike="noStrike" dirty="0" smtClean="0">
                          <a:solidFill>
                            <a:srgbClr val="000000"/>
                          </a:solidFill>
                          <a:effectLst/>
                          <a:latin typeface="Arial" panose="020B0604020202020204" pitchFamily="34" charset="0"/>
                          <a:cs typeface="Arial" panose="020B0604020202020204" pitchFamily="34" charset="0"/>
                        </a:rPr>
                        <a:t>39</a:t>
                      </a:r>
                      <a:endParaRPr lang="en-US" sz="1200" b="1"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24"/>
                  </a:ext>
                </a:extLst>
              </a:tr>
            </a:tbl>
          </a:graphicData>
        </a:graphic>
      </p:graphicFrame>
    </p:spTree>
    <p:extLst>
      <p:ext uri="{BB962C8B-B14F-4D97-AF65-F5344CB8AC3E}">
        <p14:creationId xmlns:p14="http://schemas.microsoft.com/office/powerpoint/2010/main" val="2963296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down)">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 Same Side Corner Rectangle 13"/>
          <p:cNvSpPr/>
          <p:nvPr/>
        </p:nvSpPr>
        <p:spPr>
          <a:xfrm rot="16200000">
            <a:off x="372147" y="2171484"/>
            <a:ext cx="822960" cy="274320"/>
          </a:xfrm>
          <a:prstGeom prst="round2SameRect">
            <a:avLst/>
          </a:prstGeom>
          <a:solidFill>
            <a:srgbClr val="5B9BD5"/>
          </a:solidFill>
          <a:ln w="57150">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 Same Side Corner Rectangle 16"/>
          <p:cNvSpPr/>
          <p:nvPr/>
        </p:nvSpPr>
        <p:spPr>
          <a:xfrm rot="16200000">
            <a:off x="372147" y="4384932"/>
            <a:ext cx="822960" cy="274320"/>
          </a:xfrm>
          <a:prstGeom prst="round2SameRect">
            <a:avLst/>
          </a:prstGeom>
          <a:solidFill>
            <a:srgbClr val="A5A5A5">
              <a:alpha val="50000"/>
            </a:srgbClr>
          </a:solidFill>
          <a:ln w="57150">
            <a:solidFill>
              <a:srgbClr val="A5A5A5">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 Same Side Corner Rectangle 19"/>
          <p:cNvSpPr/>
          <p:nvPr/>
        </p:nvSpPr>
        <p:spPr>
          <a:xfrm rot="16200000">
            <a:off x="372147" y="5491655"/>
            <a:ext cx="822960" cy="274320"/>
          </a:xfrm>
          <a:prstGeom prst="round2SameRect">
            <a:avLst/>
          </a:prstGeom>
          <a:solidFill>
            <a:srgbClr val="FFC000">
              <a:alpha val="50000"/>
            </a:srgbClr>
          </a:solidFill>
          <a:ln w="57150">
            <a:solidFill>
              <a:srgbClr val="FFC000">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 Same Side Corner Rectangle 22"/>
          <p:cNvSpPr/>
          <p:nvPr/>
        </p:nvSpPr>
        <p:spPr>
          <a:xfrm rot="16200000">
            <a:off x="372147" y="3278208"/>
            <a:ext cx="822960" cy="274320"/>
          </a:xfrm>
          <a:prstGeom prst="round2SameRect">
            <a:avLst/>
          </a:prstGeom>
          <a:solidFill>
            <a:srgbClr val="ED7D31">
              <a:alpha val="50000"/>
            </a:srgbClr>
          </a:solidFill>
          <a:ln w="57150">
            <a:solidFill>
              <a:srgbClr val="ED7D31">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 Same Side Corner Rectangle 4"/>
          <p:cNvSpPr/>
          <p:nvPr/>
        </p:nvSpPr>
        <p:spPr>
          <a:xfrm rot="16200000">
            <a:off x="372147" y="1064760"/>
            <a:ext cx="822960" cy="274320"/>
          </a:xfrm>
          <a:prstGeom prst="round2SameRect">
            <a:avLst/>
          </a:prstGeom>
          <a:solidFill>
            <a:srgbClr val="70AD47">
              <a:alpha val="50000"/>
            </a:srgbClr>
          </a:solidFill>
          <a:ln w="57150">
            <a:solidFill>
              <a:srgbClr val="70AD47">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934500" y="790440"/>
            <a:ext cx="10609799" cy="5303520"/>
          </a:xfrm>
          <a:prstGeom prst="rect">
            <a:avLst/>
          </a:prstGeom>
          <a:solidFill>
            <a:schemeClr val="bg1"/>
          </a:solidFill>
          <a:ln w="57150">
            <a:solidFill>
              <a:srgbClr val="5B9BD5"/>
            </a:solidFill>
          </a:ln>
        </p:spPr>
        <p:txBody>
          <a:bodyPr wrap="none" anchor="t" anchorCtr="0">
            <a:noAutofit/>
          </a:bodyPr>
          <a:lstStyle/>
          <a:p>
            <a:pPr algn="ctr"/>
            <a:r>
              <a:rPr lang="en-US" sz="3500" dirty="0" smtClean="0">
                <a:solidFill>
                  <a:schemeClr val="tx1">
                    <a:lumMod val="65000"/>
                    <a:lumOff val="35000"/>
                  </a:schemeClr>
                </a:solidFill>
                <a:latin typeface="Franklin Gothic Demi Cond" panose="020B0706030402020204" pitchFamily="34" charset="0"/>
              </a:rPr>
              <a:t>COMPLIANCES AND ACCOMPLISHMENTS TO DC’s GUIDANCE</a:t>
            </a:r>
            <a:endParaRPr lang="en-US" sz="3500" dirty="0"/>
          </a:p>
        </p:txBody>
      </p:sp>
      <p:sp>
        <p:nvSpPr>
          <p:cNvPr id="12" name="TextBox 11"/>
          <p:cNvSpPr txBox="1"/>
          <p:nvPr/>
        </p:nvSpPr>
        <p:spPr>
          <a:xfrm>
            <a:off x="1988108" y="1360795"/>
            <a:ext cx="8502581" cy="584775"/>
          </a:xfrm>
          <a:prstGeom prst="rect">
            <a:avLst/>
          </a:prstGeom>
          <a:noFill/>
        </p:spPr>
        <p:txBody>
          <a:bodyPr wrap="square" rtlCol="0">
            <a:spAutoFit/>
          </a:bodyPr>
          <a:lstStyle/>
          <a:p>
            <a:pPr algn="ctr"/>
            <a:r>
              <a:rPr lang="en-US" sz="3200" i="1" dirty="0" smtClean="0">
                <a:solidFill>
                  <a:schemeClr val="bg2">
                    <a:lumMod val="50000"/>
                  </a:schemeClr>
                </a:solidFill>
                <a:latin typeface="Franklin Gothic Book" panose="020B0503020102020204" pitchFamily="34" charset="0"/>
              </a:rPr>
              <a:t>R&amp;R, LEAVES/FURLOUGHS</a:t>
            </a:r>
            <a:endParaRPr lang="en-US" sz="3200" i="1" dirty="0">
              <a:solidFill>
                <a:schemeClr val="bg2">
                  <a:lumMod val="50000"/>
                </a:schemeClr>
              </a:solidFill>
              <a:latin typeface="Franklin Gothic Book" panose="020B0503020102020204" pitchFamily="34" charset="0"/>
            </a:endParaRPr>
          </a:p>
        </p:txBody>
      </p:sp>
      <p:graphicFrame>
        <p:nvGraphicFramePr>
          <p:cNvPr id="13" name="Group 111"/>
          <p:cNvGraphicFramePr>
            <a:graphicFrameLocks noGrp="1"/>
          </p:cNvGraphicFramePr>
          <p:nvPr>
            <p:extLst>
              <p:ext uri="{D42A27DB-BD31-4B8C-83A1-F6EECF244321}">
                <p14:modId xmlns:p14="http://schemas.microsoft.com/office/powerpoint/2010/main" val="186841625"/>
              </p:ext>
            </p:extLst>
          </p:nvPr>
        </p:nvGraphicFramePr>
        <p:xfrm>
          <a:off x="1182370" y="1945570"/>
          <a:ext cx="10104755" cy="1722120"/>
        </p:xfrm>
        <a:graphic>
          <a:graphicData uri="http://schemas.openxmlformats.org/drawingml/2006/table">
            <a:tbl>
              <a:tblPr>
                <a:tableStyleId>{BC89EF96-8CEA-46FF-86C4-4CE0E7609802}</a:tableStyleId>
              </a:tblPr>
              <a:tblGrid>
                <a:gridCol w="2029498">
                  <a:extLst>
                    <a:ext uri="{9D8B030D-6E8A-4147-A177-3AD203B41FA5}">
                      <a16:colId xmlns:a16="http://schemas.microsoft.com/office/drawing/2014/main" xmlns="" val="20000"/>
                    </a:ext>
                  </a:extLst>
                </a:gridCol>
                <a:gridCol w="1701841">
                  <a:extLst>
                    <a:ext uri="{9D8B030D-6E8A-4147-A177-3AD203B41FA5}">
                      <a16:colId xmlns:a16="http://schemas.microsoft.com/office/drawing/2014/main" xmlns="" val="20001"/>
                    </a:ext>
                  </a:extLst>
                </a:gridCol>
                <a:gridCol w="1595546">
                  <a:extLst>
                    <a:ext uri="{9D8B030D-6E8A-4147-A177-3AD203B41FA5}">
                      <a16:colId xmlns:a16="http://schemas.microsoft.com/office/drawing/2014/main" xmlns="" val="20002"/>
                    </a:ext>
                  </a:extLst>
                </a:gridCol>
                <a:gridCol w="2494136">
                  <a:extLst>
                    <a:ext uri="{9D8B030D-6E8A-4147-A177-3AD203B41FA5}">
                      <a16:colId xmlns:a16="http://schemas.microsoft.com/office/drawing/2014/main" xmlns="" val="20003"/>
                    </a:ext>
                  </a:extLst>
                </a:gridCol>
                <a:gridCol w="2283734">
                  <a:extLst>
                    <a:ext uri="{9D8B030D-6E8A-4147-A177-3AD203B41FA5}">
                      <a16:colId xmlns:a16="http://schemas.microsoft.com/office/drawing/2014/main" xmlns="" val="20004"/>
                    </a:ext>
                  </a:extLst>
                </a:gridCol>
              </a:tblGrid>
              <a:tr h="215265">
                <a:tc gridSpan="5">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sz="1200" b="1" u="none" strike="noStrike" cap="none" normalizeH="0" baseline="0" dirty="0">
                          <a:ln>
                            <a:noFill/>
                          </a:ln>
                          <a:solidFill>
                            <a:schemeClr val="bg1"/>
                          </a:solidFill>
                          <a:effectLst/>
                          <a:latin typeface=" Arial"/>
                        </a:rPr>
                        <a:t>CY 2022</a:t>
                      </a:r>
                      <a:endParaRPr kumimoji="0" lang="en-US" sz="1200" b="1" i="0" u="none" strike="noStrike" cap="none" normalizeH="0" baseline="0" dirty="0">
                        <a:ln>
                          <a:noFill/>
                        </a:ln>
                        <a:solidFill>
                          <a:schemeClr val="bg1"/>
                        </a:solidFill>
                        <a:effectLst/>
                        <a:latin typeface=" Arial"/>
                        <a:cs typeface="Arial" panose="020B0604020202020204" pitchFamily="34" charset="0"/>
                      </a:endParaRPr>
                    </a:p>
                  </a:txBody>
                  <a:tcPr marL="91449" marR="91449"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hMerge="1">
                  <a:txBody>
                    <a:bodyPr/>
                    <a:lstStyle/>
                    <a:p>
                      <a:pPr marL="0" marR="0" lvl="0" indent="0" algn="ctr" defTabSz="914400" rtl="0" eaLnBrk="1" fontAlgn="base" latinLnBrk="0" hangingPunct="1">
                        <a:lnSpc>
                          <a:spcPct val="100000"/>
                        </a:lnSpc>
                        <a:spcBef>
                          <a:spcPct val="20000"/>
                        </a:spcBef>
                        <a:spcAft>
                          <a:spcPct val="0"/>
                        </a:spcAft>
                        <a:buClrTx/>
                        <a:buSzTx/>
                        <a:buFontTx/>
                        <a:buNone/>
                        <a:defRPr/>
                      </a:pPr>
                      <a:endParaRPr kumimoji="0" lang="en-US" sz="1400" b="1"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91449" marR="91449" marT="0" marB="0" anchor="ctr" horzOverflow="overflow">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a:noFill/>
                    </a:lnTlToBr>
                    <a:lnBlToTr>
                      <a:noFill/>
                    </a:lnBlToTr>
                    <a:solidFill>
                      <a:srgbClr val="92D050"/>
                    </a:solidFill>
                  </a:tcPr>
                </a:tc>
                <a:tc hMerge="1">
                  <a:txBody>
                    <a:bodyPr/>
                    <a:lstStyle/>
                    <a:p>
                      <a:endParaRPr lang="en-US"/>
                    </a:p>
                  </a:txBody>
                  <a:tcPr>
                    <a:lnR w="12700" cap="flat" cmpd="sng" algn="ctr">
                      <a:solidFill>
                        <a:schemeClr val="tx1">
                          <a:lumMod val="50000"/>
                          <a:lumOff val="50000"/>
                        </a:schemeClr>
                      </a:solidFill>
                      <a:prstDash val="solid"/>
                      <a:round/>
                      <a:headEnd type="none" w="med" len="med"/>
                      <a:tailEnd type="none" w="med" len="med"/>
                    </a:lnR>
                    <a:lnB w="12700" cap="flat" cmpd="sng" algn="ctr">
                      <a:solidFill>
                        <a:schemeClr val="tx1">
                          <a:lumMod val="50000"/>
                          <a:lumOff val="50000"/>
                        </a:schemeClr>
                      </a:solidFill>
                      <a:prstDash val="solid"/>
                      <a:round/>
                      <a:headEnd type="none" w="med" len="med"/>
                      <a:tailEnd type="none" w="med" len="med"/>
                    </a:lnB>
                  </a:tcPr>
                </a:tc>
                <a:tc hMerge="1">
                  <a:txBody>
                    <a:bodyPr/>
                    <a:lstStyle/>
                    <a:p>
                      <a:pPr marL="0" marR="0" lvl="0" indent="0" algn="ctr" defTabSz="914400" rtl="0" eaLnBrk="1" fontAlgn="base" latinLnBrk="0" hangingPunct="1">
                        <a:lnSpc>
                          <a:spcPct val="100000"/>
                        </a:lnSpc>
                        <a:spcBef>
                          <a:spcPct val="20000"/>
                        </a:spcBef>
                        <a:spcAft>
                          <a:spcPct val="0"/>
                        </a:spcAft>
                        <a:buClrTx/>
                        <a:buSzTx/>
                        <a:buFontTx/>
                        <a:buNone/>
                        <a:defRPr/>
                      </a:pPr>
                      <a:endParaRPr kumimoji="0" lang="en-US" sz="1400" b="1"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91449" marR="91449" marT="0" marB="0" anchor="ctr" horzOverflow="overflow">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a:noFill/>
                    </a:lnTlToBr>
                    <a:lnBlToTr>
                      <a:noFill/>
                    </a:lnBlToTr>
                    <a:solidFill>
                      <a:srgbClr val="92D050"/>
                    </a:solidFill>
                  </a:tcPr>
                </a:tc>
                <a:tc hMerge="1">
                  <a:txBody>
                    <a:bodyPr/>
                    <a:lstStyle/>
                    <a:p>
                      <a:endParaRPr lang="en-US"/>
                    </a:p>
                  </a:txBody>
                  <a:tcPr>
                    <a:lnR w="12700" cap="flat" cmpd="sng" algn="ctr">
                      <a:solidFill>
                        <a:schemeClr val="tx1">
                          <a:lumMod val="50000"/>
                          <a:lumOff val="50000"/>
                        </a:schemeClr>
                      </a:solidFill>
                      <a:prstDash val="solid"/>
                      <a:round/>
                      <a:headEnd type="none" w="med" len="med"/>
                      <a:tailEnd type="none" w="med" len="med"/>
                    </a:lnR>
                    <a:lnB w="12700" cap="flat" cmpd="sng" algn="ctr">
                      <a:solidFill>
                        <a:schemeClr val="tx1">
                          <a:lumMod val="50000"/>
                          <a:lumOff val="50000"/>
                        </a:schemeClr>
                      </a:solidFill>
                      <a:prstDash val="solid"/>
                      <a:round/>
                      <a:headEnd type="none" w="med" len="med"/>
                      <a:tailEnd type="none" w="med" len="med"/>
                    </a:lnB>
                  </a:tcPr>
                </a:tc>
                <a:extLst>
                  <a:ext uri="{0D108BD9-81ED-4DB2-BD59-A6C34878D82A}">
                    <a16:rowId xmlns:a16="http://schemas.microsoft.com/office/drawing/2014/main" xmlns="" val="10000"/>
                  </a:ext>
                </a:extLst>
              </a:tr>
              <a:tr h="215265">
                <a:tc rowSpan="2">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sz="1200" b="1" u="none" strike="noStrike" cap="none" normalizeH="0" baseline="0" dirty="0">
                          <a:ln>
                            <a:noFill/>
                          </a:ln>
                          <a:solidFill>
                            <a:schemeClr val="bg1"/>
                          </a:solidFill>
                          <a:effectLst/>
                          <a:latin typeface=" Arial"/>
                        </a:rPr>
                        <a:t>UNIT</a:t>
                      </a:r>
                      <a:endParaRPr kumimoji="0" lang="en-US" sz="1200" b="1" i="0" u="none" strike="noStrike" cap="none" normalizeH="0" baseline="0" dirty="0">
                        <a:ln>
                          <a:noFill/>
                        </a:ln>
                        <a:solidFill>
                          <a:schemeClr val="bg1"/>
                        </a:solidFill>
                        <a:effectLst/>
                        <a:latin typeface=" Arial"/>
                        <a:cs typeface="Arial" panose="020B0604020202020204" pitchFamily="34" charset="0"/>
                      </a:endParaRPr>
                    </a:p>
                  </a:txBody>
                  <a:tcPr marL="91449" marR="91449"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defRPr/>
                      </a:pPr>
                      <a:r>
                        <a:rPr kumimoji="0" lang="en-US" sz="1200" b="1" u="none" strike="noStrike" cap="none" normalizeH="0" baseline="0" dirty="0">
                          <a:ln>
                            <a:noFill/>
                          </a:ln>
                          <a:solidFill>
                            <a:schemeClr val="bg1"/>
                          </a:solidFill>
                          <a:effectLst/>
                          <a:latin typeface=" Arial"/>
                        </a:rPr>
                        <a:t>R&amp;R </a:t>
                      </a:r>
                      <a:endParaRPr kumimoji="0" lang="en-US" sz="1200" b="1" i="0" u="none" strike="noStrike" cap="none" normalizeH="0" baseline="0" dirty="0">
                        <a:ln>
                          <a:noFill/>
                        </a:ln>
                        <a:solidFill>
                          <a:schemeClr val="bg1"/>
                        </a:solidFill>
                        <a:effectLst/>
                        <a:latin typeface=" Arial"/>
                        <a:cs typeface="Arial" panose="020B0604020202020204" pitchFamily="34" charset="0"/>
                      </a:endParaRPr>
                    </a:p>
                  </a:txBody>
                  <a:tcPr marL="91449" marR="91449"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hMerge="1">
                  <a:txBody>
                    <a:bodyPr/>
                    <a:lstStyle/>
                    <a:p>
                      <a:endParaRPr lang="en-US"/>
                    </a:p>
                  </a:txBody>
                  <a:tcPr/>
                </a:tc>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defRPr/>
                      </a:pPr>
                      <a:r>
                        <a:rPr kumimoji="0" lang="en-US" sz="1200" b="1" u="none" strike="noStrike" cap="none" normalizeH="0" baseline="0" dirty="0">
                          <a:ln>
                            <a:noFill/>
                          </a:ln>
                          <a:solidFill>
                            <a:schemeClr val="bg1"/>
                          </a:solidFill>
                          <a:effectLst/>
                          <a:latin typeface=" Arial"/>
                        </a:rPr>
                        <a:t>Other Leaves</a:t>
                      </a:r>
                      <a:endParaRPr kumimoji="0" lang="en-US" sz="1200" b="1" i="0" u="none" strike="noStrike" cap="none" normalizeH="0" baseline="0" dirty="0">
                        <a:ln>
                          <a:noFill/>
                        </a:ln>
                        <a:solidFill>
                          <a:schemeClr val="bg1"/>
                        </a:solidFill>
                        <a:effectLst/>
                        <a:latin typeface=" Arial"/>
                        <a:cs typeface="Arial" panose="020B0604020202020204" pitchFamily="34" charset="0"/>
                      </a:endParaRPr>
                    </a:p>
                  </a:txBody>
                  <a:tcPr marL="91449" marR="91449"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hMerge="1">
                  <a:txBody>
                    <a:bodyPr/>
                    <a:lstStyle/>
                    <a:p>
                      <a:endParaRPr lang="en-US"/>
                    </a:p>
                  </a:txBody>
                  <a:tcPr/>
                </a:tc>
                <a:extLst>
                  <a:ext uri="{0D108BD9-81ED-4DB2-BD59-A6C34878D82A}">
                    <a16:rowId xmlns:a16="http://schemas.microsoft.com/office/drawing/2014/main" xmlns="" val="10001"/>
                  </a:ext>
                </a:extLst>
              </a:tr>
              <a:tr h="215265">
                <a:tc vMerge="1">
                  <a:txBody>
                    <a:bodyPr/>
                    <a:lstStyle/>
                    <a:p>
                      <a:endParaRPr lang="en-US"/>
                    </a:p>
                  </a:txBody>
                  <a:tcPr marL="91449" marR="91449"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defRPr/>
                      </a:pPr>
                      <a:r>
                        <a:rPr kumimoji="0" lang="en-US" sz="1200" b="1" u="none" strike="noStrike" cap="none" normalizeH="0" baseline="0" dirty="0">
                          <a:ln>
                            <a:noFill/>
                          </a:ln>
                          <a:solidFill>
                            <a:schemeClr val="bg1"/>
                          </a:solidFill>
                          <a:effectLst/>
                          <a:latin typeface=" Arial"/>
                        </a:rPr>
                        <a:t>Officer</a:t>
                      </a:r>
                      <a:endParaRPr kumimoji="0" lang="en-US" sz="1200" b="1" i="0" u="none" strike="noStrike" cap="none" normalizeH="0" baseline="0" dirty="0">
                        <a:ln>
                          <a:noFill/>
                        </a:ln>
                        <a:solidFill>
                          <a:schemeClr val="bg1"/>
                        </a:solidFill>
                        <a:effectLst/>
                        <a:latin typeface=" Arial"/>
                        <a:cs typeface="Arial" panose="020B0604020202020204" pitchFamily="34" charset="0"/>
                      </a:endParaRPr>
                    </a:p>
                  </a:txBody>
                  <a:tcPr marL="91449" marR="91449"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defRPr/>
                      </a:pPr>
                      <a:r>
                        <a:rPr kumimoji="0" lang="en-US" sz="1200" b="1" u="none" strike="noStrike" cap="none" normalizeH="0" baseline="0" dirty="0">
                          <a:ln>
                            <a:noFill/>
                          </a:ln>
                          <a:solidFill>
                            <a:schemeClr val="bg1"/>
                          </a:solidFill>
                          <a:effectLst/>
                          <a:latin typeface=" Arial"/>
                        </a:rPr>
                        <a:t>EP</a:t>
                      </a:r>
                      <a:endParaRPr kumimoji="0" lang="en-US" sz="1200" b="1" i="0" u="none" strike="noStrike" cap="none" normalizeH="0" baseline="0" dirty="0">
                        <a:ln>
                          <a:noFill/>
                        </a:ln>
                        <a:solidFill>
                          <a:schemeClr val="bg1"/>
                        </a:solidFill>
                        <a:effectLst/>
                        <a:latin typeface=" Arial"/>
                        <a:cs typeface="Arial" panose="020B0604020202020204" pitchFamily="34" charset="0"/>
                      </a:endParaRPr>
                    </a:p>
                  </a:txBody>
                  <a:tcPr marL="91449" marR="91449"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defRPr/>
                      </a:pPr>
                      <a:r>
                        <a:rPr kumimoji="0" lang="en-US" sz="1200" b="1" u="none" strike="noStrike" cap="none" normalizeH="0" baseline="0" dirty="0">
                          <a:ln>
                            <a:noFill/>
                          </a:ln>
                          <a:solidFill>
                            <a:schemeClr val="bg1"/>
                          </a:solidFill>
                          <a:effectLst/>
                          <a:latin typeface=" Arial"/>
                        </a:rPr>
                        <a:t>Officer</a:t>
                      </a:r>
                      <a:endParaRPr kumimoji="0" lang="en-US" sz="1200" b="1" i="0" u="none" strike="noStrike" cap="none" normalizeH="0" baseline="0" dirty="0">
                        <a:ln>
                          <a:noFill/>
                        </a:ln>
                        <a:solidFill>
                          <a:schemeClr val="bg1"/>
                        </a:solidFill>
                        <a:effectLst/>
                        <a:latin typeface=" Arial"/>
                        <a:cs typeface="Arial" panose="020B0604020202020204" pitchFamily="34" charset="0"/>
                      </a:endParaRPr>
                    </a:p>
                  </a:txBody>
                  <a:tcPr marL="91449" marR="91449"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defRPr/>
                      </a:pPr>
                      <a:r>
                        <a:rPr kumimoji="0" lang="en-US" sz="1200" b="1" u="none" strike="noStrike" cap="none" normalizeH="0" baseline="0" dirty="0">
                          <a:ln>
                            <a:noFill/>
                          </a:ln>
                          <a:solidFill>
                            <a:schemeClr val="bg1"/>
                          </a:solidFill>
                          <a:effectLst/>
                          <a:latin typeface=" Arial"/>
                        </a:rPr>
                        <a:t>EP</a:t>
                      </a:r>
                      <a:endParaRPr kumimoji="0" lang="en-US" sz="1200" b="1" i="0" u="none" strike="noStrike" cap="none" normalizeH="0" baseline="0" dirty="0">
                        <a:ln>
                          <a:noFill/>
                        </a:ln>
                        <a:solidFill>
                          <a:schemeClr val="bg1"/>
                        </a:solidFill>
                        <a:effectLst/>
                        <a:latin typeface=" Arial"/>
                        <a:cs typeface="Arial" panose="020B0604020202020204" pitchFamily="34" charset="0"/>
                      </a:endParaRPr>
                    </a:p>
                  </a:txBody>
                  <a:tcPr marL="91449" marR="91449"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xmlns="" val="10002"/>
                  </a:ext>
                </a:extLst>
              </a:tr>
              <a:tr h="215265">
                <a:tc>
                  <a:txBody>
                    <a:bodyPr/>
                    <a:lstStyle/>
                    <a:p>
                      <a:pPr algn="l" fontAlgn="b">
                        <a:buNone/>
                      </a:pPr>
                      <a:r>
                        <a:rPr lang="en-US" sz="1200" u="none" strike="noStrike" dirty="0" smtClean="0">
                          <a:effectLst/>
                          <a:latin typeface=" Arial"/>
                        </a:rPr>
                        <a:t>H6CAV </a:t>
                      </a:r>
                      <a:r>
                        <a:rPr lang="en-US" sz="1200" u="none" strike="noStrike" dirty="0">
                          <a:effectLst/>
                          <a:latin typeface=" Arial"/>
                        </a:rPr>
                        <a:t>COY (S)</a:t>
                      </a:r>
                      <a:endParaRPr lang="en-US" sz="1200" b="0" i="0" u="none" strike="noStrike" dirty="0">
                        <a:solidFill>
                          <a:srgbClr val="000000"/>
                        </a:solidFill>
                        <a:effectLst/>
                        <a:latin typeface=" Arial"/>
                        <a:cs typeface="Calibri" panose="020F0502020204030204" pitchFamily="34" charset="0"/>
                      </a:endParaRPr>
                    </a:p>
                  </a:txBody>
                  <a:tcPr marL="45720" marR="45720" marT="9584"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defRPr/>
                      </a:pPr>
                      <a:r>
                        <a:rPr kumimoji="0" lang="en-US" sz="1200" b="0" i="0" u="none" strike="noStrike" cap="none" normalizeH="0" baseline="0" dirty="0" smtClean="0">
                          <a:ln>
                            <a:noFill/>
                          </a:ln>
                          <a:solidFill>
                            <a:schemeClr val="tx1"/>
                          </a:solidFill>
                          <a:effectLst/>
                          <a:latin typeface=" Arial"/>
                          <a:cs typeface="Arial" panose="020B0604020202020204" pitchFamily="34" charset="0"/>
                        </a:rPr>
                        <a:t>1</a:t>
                      </a:r>
                      <a:endParaRPr kumimoji="0" lang="en-US" sz="1200" b="0" i="0" u="none" strike="noStrike" cap="none" normalizeH="0" baseline="0" dirty="0">
                        <a:ln>
                          <a:noFill/>
                        </a:ln>
                        <a:solidFill>
                          <a:schemeClr val="tx1"/>
                        </a:solidFill>
                        <a:effectLst/>
                        <a:latin typeface=" Arial"/>
                        <a:cs typeface="Arial" panose="020B0604020202020204" pitchFamily="34" charset="0"/>
                      </a:endParaRPr>
                    </a:p>
                  </a:txBody>
                  <a:tcPr marL="91449" marR="91449"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defRPr/>
                      </a:pPr>
                      <a:r>
                        <a:rPr kumimoji="0" lang="en-US" sz="1200" b="0" i="0" u="none" strike="noStrike" cap="none" normalizeH="0" baseline="0" dirty="0" smtClean="0">
                          <a:ln>
                            <a:noFill/>
                          </a:ln>
                          <a:solidFill>
                            <a:schemeClr val="tx1"/>
                          </a:solidFill>
                          <a:effectLst/>
                          <a:latin typeface=" Arial"/>
                          <a:cs typeface="Arial" panose="020B0604020202020204" pitchFamily="34" charset="0"/>
                        </a:rPr>
                        <a:t>24</a:t>
                      </a:r>
                      <a:endParaRPr kumimoji="0" lang="en-US" sz="1200" b="0" i="0" u="none" strike="noStrike" cap="none" normalizeH="0" baseline="0" dirty="0">
                        <a:ln>
                          <a:noFill/>
                        </a:ln>
                        <a:solidFill>
                          <a:schemeClr val="tx1"/>
                        </a:solidFill>
                        <a:effectLst/>
                        <a:latin typeface=" Arial"/>
                        <a:cs typeface="Arial" panose="020B0604020202020204" pitchFamily="34" charset="0"/>
                      </a:endParaRPr>
                    </a:p>
                  </a:txBody>
                  <a:tcPr marL="91449" marR="91449"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defRPr/>
                      </a:pPr>
                      <a:endParaRPr kumimoji="0" lang="en-US" sz="1200" b="0" i="0" u="none" strike="noStrike" kern="1200" cap="none" spc="0" normalizeH="0" baseline="0" noProof="0" dirty="0">
                        <a:ln>
                          <a:noFill/>
                        </a:ln>
                        <a:solidFill>
                          <a:prstClr val="black"/>
                        </a:solidFill>
                        <a:effectLst/>
                        <a:uLnTx/>
                        <a:uFillTx/>
                        <a:latin typeface=" Arial"/>
                        <a:ea typeface="+mn-ea"/>
                        <a:cs typeface="Arial" panose="020B0604020202020204" pitchFamily="34" charset="0"/>
                      </a:endParaRPr>
                    </a:p>
                  </a:txBody>
                  <a:tcPr marL="91449" marR="91449"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sz="1200" b="0" i="0" u="none" strike="noStrike" cap="none" normalizeH="0" baseline="0" dirty="0" smtClean="0">
                          <a:ln>
                            <a:noFill/>
                          </a:ln>
                          <a:solidFill>
                            <a:schemeClr val="tx1"/>
                          </a:solidFill>
                          <a:effectLst/>
                          <a:latin typeface=" Arial"/>
                          <a:cs typeface="Arial" panose="020B0604020202020204" pitchFamily="34" charset="0"/>
                        </a:rPr>
                        <a:t>1</a:t>
                      </a:r>
                      <a:endParaRPr kumimoji="0" lang="en-US" sz="1200" b="0" i="0" u="none" strike="noStrike" cap="none" normalizeH="0" baseline="0" dirty="0">
                        <a:ln>
                          <a:noFill/>
                        </a:ln>
                        <a:solidFill>
                          <a:schemeClr val="tx1"/>
                        </a:solidFill>
                        <a:effectLst/>
                        <a:latin typeface=" Arial"/>
                        <a:cs typeface="Arial" panose="020B0604020202020204" pitchFamily="34" charset="0"/>
                      </a:endParaRPr>
                    </a:p>
                  </a:txBody>
                  <a:tcPr marL="91449" marR="91449"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extLst>
                  <a:ext uri="{0D108BD9-81ED-4DB2-BD59-A6C34878D82A}">
                    <a16:rowId xmlns:a16="http://schemas.microsoft.com/office/drawing/2014/main" xmlns="" val="10016"/>
                  </a:ext>
                </a:extLst>
              </a:tr>
              <a:tr h="215265">
                <a:tc>
                  <a:txBody>
                    <a:bodyPr/>
                    <a:lstStyle/>
                    <a:p>
                      <a:pPr algn="l" fontAlgn="b">
                        <a:buNone/>
                      </a:pPr>
                      <a:r>
                        <a:rPr lang="en-US" sz="1200" u="none" strike="noStrike" dirty="0" smtClean="0">
                          <a:effectLst/>
                          <a:latin typeface=" Arial"/>
                        </a:rPr>
                        <a:t>1SCT  PLTN</a:t>
                      </a:r>
                      <a:endParaRPr lang="en-US" sz="1200" b="0" i="0" u="none" strike="noStrike" dirty="0">
                        <a:solidFill>
                          <a:srgbClr val="000000"/>
                        </a:solidFill>
                        <a:effectLst/>
                        <a:latin typeface=" Arial"/>
                        <a:cs typeface="Calibri" panose="020F0502020204030204" pitchFamily="34" charset="0"/>
                      </a:endParaRPr>
                    </a:p>
                  </a:txBody>
                  <a:tcPr marL="45720" marR="45720" marT="9584"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defRPr/>
                      </a:pPr>
                      <a:endParaRPr kumimoji="0" lang="en-US" sz="1200" b="0" i="0" u="none" strike="noStrike" cap="none" normalizeH="0" baseline="0" dirty="0">
                        <a:ln>
                          <a:noFill/>
                        </a:ln>
                        <a:solidFill>
                          <a:schemeClr val="tx1"/>
                        </a:solidFill>
                        <a:effectLst/>
                        <a:latin typeface=" Arial"/>
                        <a:cs typeface="Arial" panose="020B0604020202020204" pitchFamily="34" charset="0"/>
                      </a:endParaRPr>
                    </a:p>
                  </a:txBody>
                  <a:tcPr marL="91449" marR="91449"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defRPr/>
                      </a:pPr>
                      <a:r>
                        <a:rPr kumimoji="0" lang="en-US" sz="1200" b="0" i="0" u="none" strike="noStrike" cap="none" normalizeH="0" baseline="0" dirty="0" smtClean="0">
                          <a:ln>
                            <a:noFill/>
                          </a:ln>
                          <a:solidFill>
                            <a:schemeClr val="tx1"/>
                          </a:solidFill>
                          <a:effectLst/>
                          <a:latin typeface=" Arial"/>
                          <a:cs typeface="Arial" panose="020B0604020202020204" pitchFamily="34" charset="0"/>
                        </a:rPr>
                        <a:t>12</a:t>
                      </a:r>
                      <a:endParaRPr kumimoji="0" lang="en-US" sz="1200" b="0" i="0" u="none" strike="noStrike" cap="none" normalizeH="0" baseline="0" dirty="0">
                        <a:ln>
                          <a:noFill/>
                        </a:ln>
                        <a:solidFill>
                          <a:schemeClr val="tx1"/>
                        </a:solidFill>
                        <a:effectLst/>
                        <a:latin typeface=" Arial"/>
                        <a:cs typeface="Arial" panose="020B0604020202020204" pitchFamily="34" charset="0"/>
                      </a:endParaRPr>
                    </a:p>
                  </a:txBody>
                  <a:tcPr marL="91449" marR="91449"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defRPr/>
                      </a:pPr>
                      <a:endParaRPr kumimoji="0" lang="en-US" sz="1200" b="0" i="0" u="none" strike="noStrike" kern="1200" cap="none" spc="0" normalizeH="0" baseline="0" noProof="0" dirty="0">
                        <a:ln>
                          <a:noFill/>
                        </a:ln>
                        <a:solidFill>
                          <a:prstClr val="black"/>
                        </a:solidFill>
                        <a:effectLst/>
                        <a:uLnTx/>
                        <a:uFillTx/>
                        <a:latin typeface=" Arial"/>
                        <a:ea typeface="+mn-ea"/>
                        <a:cs typeface="Arial" panose="020B0604020202020204" pitchFamily="34" charset="0"/>
                      </a:endParaRPr>
                    </a:p>
                  </a:txBody>
                  <a:tcPr marL="91449" marR="91449"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sz="1200" b="0" i="0" u="none" strike="noStrike" cap="none" normalizeH="0" baseline="0" dirty="0" smtClean="0">
                          <a:ln>
                            <a:noFill/>
                          </a:ln>
                          <a:solidFill>
                            <a:schemeClr val="tx1"/>
                          </a:solidFill>
                          <a:effectLst/>
                          <a:latin typeface=" Arial"/>
                          <a:cs typeface="Arial" panose="020B0604020202020204" pitchFamily="34" charset="0"/>
                        </a:rPr>
                        <a:t>2</a:t>
                      </a:r>
                      <a:endParaRPr kumimoji="0" lang="en-US" sz="1200" b="0" i="0" u="none" strike="noStrike" cap="none" normalizeH="0" baseline="0" dirty="0">
                        <a:ln>
                          <a:noFill/>
                        </a:ln>
                        <a:solidFill>
                          <a:schemeClr val="tx1"/>
                        </a:solidFill>
                        <a:effectLst/>
                        <a:latin typeface=" Arial"/>
                        <a:cs typeface="Arial" panose="020B0604020202020204" pitchFamily="34" charset="0"/>
                      </a:endParaRPr>
                    </a:p>
                  </a:txBody>
                  <a:tcPr marL="91449" marR="91449"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extLst>
                  <a:ext uri="{0D108BD9-81ED-4DB2-BD59-A6C34878D82A}">
                    <a16:rowId xmlns:a16="http://schemas.microsoft.com/office/drawing/2014/main" xmlns="" val="326867341"/>
                  </a:ext>
                </a:extLst>
              </a:tr>
              <a:tr h="215265">
                <a:tc>
                  <a:txBody>
                    <a:bodyPr/>
                    <a:lstStyle/>
                    <a:p>
                      <a:pPr algn="l" fontAlgn="b">
                        <a:buNone/>
                      </a:pPr>
                      <a:r>
                        <a:rPr lang="en-US" sz="1200" u="none" strike="noStrike" dirty="0" smtClean="0">
                          <a:effectLst/>
                          <a:latin typeface=" Arial"/>
                        </a:rPr>
                        <a:t>2SCT PLTN</a:t>
                      </a:r>
                      <a:endParaRPr lang="en-US" sz="1200" b="0" i="0" u="none" strike="noStrike" dirty="0">
                        <a:solidFill>
                          <a:srgbClr val="000000"/>
                        </a:solidFill>
                        <a:effectLst/>
                        <a:latin typeface=" Arial"/>
                        <a:cs typeface="Calibri" panose="020F0502020204030204" pitchFamily="34" charset="0"/>
                      </a:endParaRPr>
                    </a:p>
                  </a:txBody>
                  <a:tcPr marL="45720" marR="45720" marT="9584"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defRPr/>
                      </a:pPr>
                      <a:endParaRPr kumimoji="0" lang="en-US" sz="1200" b="0" i="0" u="none" strike="noStrike" cap="none" normalizeH="0" baseline="0" dirty="0">
                        <a:ln>
                          <a:noFill/>
                        </a:ln>
                        <a:solidFill>
                          <a:schemeClr val="tx1"/>
                        </a:solidFill>
                        <a:effectLst/>
                        <a:latin typeface=" Arial"/>
                        <a:cs typeface="Arial" panose="020B0604020202020204" pitchFamily="34" charset="0"/>
                      </a:endParaRPr>
                    </a:p>
                  </a:txBody>
                  <a:tcPr marL="91449" marR="91449"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defRPr/>
                      </a:pPr>
                      <a:r>
                        <a:rPr kumimoji="0" lang="en-US" sz="1200" b="0" i="0" u="none" strike="noStrike" cap="none" normalizeH="0" baseline="0" dirty="0" smtClean="0">
                          <a:ln>
                            <a:noFill/>
                          </a:ln>
                          <a:solidFill>
                            <a:schemeClr val="tx1"/>
                          </a:solidFill>
                          <a:effectLst/>
                          <a:latin typeface=" Arial"/>
                          <a:cs typeface="Arial" panose="020B0604020202020204" pitchFamily="34" charset="0"/>
                        </a:rPr>
                        <a:t>18</a:t>
                      </a:r>
                      <a:endParaRPr kumimoji="0" lang="en-US" sz="1200" b="0" i="0" u="none" strike="noStrike" cap="none" normalizeH="0" baseline="0" dirty="0">
                        <a:ln>
                          <a:noFill/>
                        </a:ln>
                        <a:solidFill>
                          <a:schemeClr val="tx1"/>
                        </a:solidFill>
                        <a:effectLst/>
                        <a:latin typeface=" Arial"/>
                        <a:cs typeface="Arial" panose="020B0604020202020204" pitchFamily="34" charset="0"/>
                      </a:endParaRPr>
                    </a:p>
                  </a:txBody>
                  <a:tcPr marL="91449" marR="91449"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defRPr/>
                      </a:pPr>
                      <a:endParaRPr kumimoji="0" lang="en-US" sz="1200" b="0" i="0" u="none" strike="noStrike" cap="none" normalizeH="0" baseline="0" dirty="0">
                        <a:ln>
                          <a:noFill/>
                        </a:ln>
                        <a:solidFill>
                          <a:schemeClr val="tx1"/>
                        </a:solidFill>
                        <a:effectLst/>
                        <a:latin typeface=" Arial"/>
                        <a:cs typeface="Arial" panose="020B0604020202020204" pitchFamily="34" charset="0"/>
                      </a:endParaRPr>
                    </a:p>
                  </a:txBody>
                  <a:tcPr marL="91449" marR="91449"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sz="1200" b="0" i="0" u="none" strike="noStrike" cap="none" normalizeH="0" baseline="0" dirty="0" smtClean="0">
                          <a:ln>
                            <a:noFill/>
                          </a:ln>
                          <a:solidFill>
                            <a:schemeClr val="tx1"/>
                          </a:solidFill>
                          <a:effectLst/>
                          <a:latin typeface=" Arial"/>
                          <a:cs typeface="Arial" panose="020B0604020202020204" pitchFamily="34" charset="0"/>
                        </a:rPr>
                        <a:t>1</a:t>
                      </a:r>
                      <a:endParaRPr kumimoji="0" lang="en-US" sz="1200" b="0" i="0" u="none" strike="noStrike" cap="none" normalizeH="0" baseline="0" dirty="0">
                        <a:ln>
                          <a:noFill/>
                        </a:ln>
                        <a:solidFill>
                          <a:schemeClr val="tx1"/>
                        </a:solidFill>
                        <a:effectLst/>
                        <a:latin typeface=" Arial"/>
                        <a:cs typeface="Arial" panose="020B0604020202020204" pitchFamily="34" charset="0"/>
                      </a:endParaRPr>
                    </a:p>
                  </a:txBody>
                  <a:tcPr marL="91449" marR="91449"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extLst>
                  <a:ext uri="{0D108BD9-81ED-4DB2-BD59-A6C34878D82A}">
                    <a16:rowId xmlns:a16="http://schemas.microsoft.com/office/drawing/2014/main" xmlns="" val="3371167543"/>
                  </a:ext>
                </a:extLst>
              </a:tr>
              <a:tr h="215265">
                <a:tc>
                  <a:txBody>
                    <a:bodyPr/>
                    <a:lstStyle/>
                    <a:p>
                      <a:pPr algn="l" fontAlgn="b">
                        <a:buNone/>
                      </a:pPr>
                      <a:r>
                        <a:rPr lang="en-US" sz="1200" u="none" strike="noStrike" dirty="0" smtClean="0">
                          <a:effectLst/>
                          <a:latin typeface=" Arial"/>
                        </a:rPr>
                        <a:t>MORTAR SEC</a:t>
                      </a:r>
                      <a:endParaRPr lang="en-US" sz="1200" b="0" i="0" u="none" strike="noStrike" dirty="0">
                        <a:solidFill>
                          <a:srgbClr val="000000"/>
                        </a:solidFill>
                        <a:effectLst/>
                        <a:latin typeface=" Arial"/>
                        <a:cs typeface="Calibri" panose="020F0502020204030204" pitchFamily="34" charset="0"/>
                      </a:endParaRPr>
                    </a:p>
                  </a:txBody>
                  <a:tcPr marL="45720" marR="45720" marT="9584"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defRPr/>
                      </a:pPr>
                      <a:endParaRPr kumimoji="0" lang="en-US" sz="1200" b="0" i="0" u="none" strike="noStrike" cap="none" normalizeH="0" baseline="0" dirty="0">
                        <a:ln>
                          <a:noFill/>
                        </a:ln>
                        <a:solidFill>
                          <a:schemeClr val="tx1"/>
                        </a:solidFill>
                        <a:effectLst/>
                        <a:latin typeface=" Arial"/>
                        <a:cs typeface="Arial" panose="020B0604020202020204" pitchFamily="34" charset="0"/>
                      </a:endParaRPr>
                    </a:p>
                  </a:txBody>
                  <a:tcPr marL="91449" marR="91449"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defRPr/>
                      </a:pPr>
                      <a:endParaRPr kumimoji="0" lang="en-US" sz="1200" b="0" i="0" u="none" strike="noStrike" cap="none" normalizeH="0" baseline="0" dirty="0">
                        <a:ln>
                          <a:noFill/>
                        </a:ln>
                        <a:solidFill>
                          <a:schemeClr val="tx1"/>
                        </a:solidFill>
                        <a:effectLst/>
                        <a:latin typeface=" Arial"/>
                        <a:cs typeface="Arial" panose="020B0604020202020204" pitchFamily="34" charset="0"/>
                      </a:endParaRPr>
                    </a:p>
                  </a:txBody>
                  <a:tcPr marL="91449" marR="91449"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defRPr/>
                      </a:pPr>
                      <a:endParaRPr kumimoji="0" lang="en-US" sz="1200" b="0" i="0" u="none" strike="noStrike" cap="none" normalizeH="0" baseline="0" dirty="0">
                        <a:ln>
                          <a:noFill/>
                        </a:ln>
                        <a:solidFill>
                          <a:schemeClr val="tx1"/>
                        </a:solidFill>
                        <a:effectLst/>
                        <a:latin typeface=" Arial"/>
                        <a:cs typeface="Arial" panose="020B0604020202020204" pitchFamily="34" charset="0"/>
                      </a:endParaRPr>
                    </a:p>
                  </a:txBody>
                  <a:tcPr marL="91449" marR="91449"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0" lang="en-US" sz="1200" b="0" i="0" u="none" strike="noStrike" cap="none" normalizeH="0" baseline="0" dirty="0">
                        <a:ln>
                          <a:noFill/>
                        </a:ln>
                        <a:solidFill>
                          <a:schemeClr val="tx1"/>
                        </a:solidFill>
                        <a:effectLst/>
                        <a:latin typeface=" Arial"/>
                        <a:cs typeface="Arial" panose="020B0604020202020204" pitchFamily="34" charset="0"/>
                      </a:endParaRPr>
                    </a:p>
                  </a:txBody>
                  <a:tcPr marL="91449" marR="91449"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extLst>
                  <a:ext uri="{0D108BD9-81ED-4DB2-BD59-A6C34878D82A}">
                    <a16:rowId xmlns:a16="http://schemas.microsoft.com/office/drawing/2014/main" xmlns="" val="4019388515"/>
                  </a:ext>
                </a:extLst>
              </a:tr>
              <a:tr h="215265">
                <a:tc>
                  <a:txBody>
                    <a:bodyPr/>
                    <a:lstStyle/>
                    <a:p>
                      <a:pPr marL="0" marR="0" lvl="0" indent="0" algn="r" defTabSz="914400" rtl="0" eaLnBrk="1" fontAlgn="base" latinLnBrk="0" hangingPunct="1">
                        <a:lnSpc>
                          <a:spcPct val="100000"/>
                        </a:lnSpc>
                        <a:spcBef>
                          <a:spcPct val="20000"/>
                        </a:spcBef>
                        <a:spcAft>
                          <a:spcPct val="0"/>
                        </a:spcAft>
                        <a:buClrTx/>
                        <a:buSzTx/>
                        <a:buFontTx/>
                        <a:buNone/>
                        <a:defRPr/>
                      </a:pPr>
                      <a:r>
                        <a:rPr kumimoji="0" lang="en-US" sz="1200" b="1" u="none" strike="noStrike" cap="none" normalizeH="0" baseline="0" dirty="0">
                          <a:ln>
                            <a:noFill/>
                          </a:ln>
                          <a:effectLst/>
                          <a:latin typeface=" Arial"/>
                        </a:rPr>
                        <a:t>TOTAL</a:t>
                      </a:r>
                      <a:endParaRPr kumimoji="0" lang="en-US" sz="1200" b="1" i="0" u="none" strike="noStrike" cap="none" normalizeH="0" baseline="0" dirty="0">
                        <a:ln>
                          <a:noFill/>
                        </a:ln>
                        <a:solidFill>
                          <a:schemeClr val="tx1"/>
                        </a:solidFill>
                        <a:effectLst/>
                        <a:latin typeface=" Arial"/>
                        <a:cs typeface="Arial" panose="020B0604020202020204" pitchFamily="34" charset="0"/>
                      </a:endParaRPr>
                    </a:p>
                  </a:txBody>
                  <a:tcPr marL="91449" marR="91449"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defRPr/>
                      </a:pPr>
                      <a:r>
                        <a:rPr kumimoji="0" lang="en-US" sz="1200" b="1" i="0" u="none" strike="noStrike" cap="none" normalizeH="0" baseline="0" dirty="0" smtClean="0">
                          <a:ln>
                            <a:noFill/>
                          </a:ln>
                          <a:solidFill>
                            <a:schemeClr val="tx1"/>
                          </a:solidFill>
                          <a:effectLst/>
                          <a:latin typeface=" Arial"/>
                          <a:cs typeface="Arial" panose="020B0604020202020204" pitchFamily="34" charset="0"/>
                        </a:rPr>
                        <a:t>1</a:t>
                      </a:r>
                      <a:endParaRPr kumimoji="0" lang="en-US" sz="1200" b="1" i="0" u="none" strike="noStrike" cap="none" normalizeH="0" baseline="0" dirty="0">
                        <a:ln>
                          <a:noFill/>
                        </a:ln>
                        <a:solidFill>
                          <a:schemeClr val="tx1"/>
                        </a:solidFill>
                        <a:effectLst/>
                        <a:latin typeface=" Arial"/>
                        <a:cs typeface="Arial" panose="020B0604020202020204" pitchFamily="34" charset="0"/>
                      </a:endParaRPr>
                    </a:p>
                  </a:txBody>
                  <a:tcPr marL="91449" marR="91449"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defRPr/>
                      </a:pPr>
                      <a:r>
                        <a:rPr kumimoji="0" lang="en-US" sz="1200" b="1" i="0" u="none" strike="noStrike" cap="none" normalizeH="0" baseline="0" dirty="0" smtClean="0">
                          <a:ln>
                            <a:noFill/>
                          </a:ln>
                          <a:solidFill>
                            <a:schemeClr val="tx1"/>
                          </a:solidFill>
                          <a:effectLst/>
                          <a:latin typeface=" Arial"/>
                          <a:cs typeface="Arial" panose="020B0604020202020204" pitchFamily="34" charset="0"/>
                        </a:rPr>
                        <a:t>54</a:t>
                      </a:r>
                      <a:endParaRPr kumimoji="0" lang="en-US" sz="1200" b="1" i="0" u="none" strike="noStrike" cap="none" normalizeH="0" baseline="0" dirty="0">
                        <a:ln>
                          <a:noFill/>
                        </a:ln>
                        <a:solidFill>
                          <a:schemeClr val="tx1"/>
                        </a:solidFill>
                        <a:effectLst/>
                        <a:latin typeface=" Arial"/>
                        <a:cs typeface="Arial" panose="020B0604020202020204" pitchFamily="34" charset="0"/>
                      </a:endParaRPr>
                    </a:p>
                  </a:txBody>
                  <a:tcPr marL="91449" marR="91449"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defRPr/>
                      </a:pPr>
                      <a:endParaRPr kumimoji="0" lang="en-US" sz="1200" b="1" i="0" u="none" strike="noStrike" cap="none" normalizeH="0" baseline="0" dirty="0">
                        <a:ln>
                          <a:noFill/>
                        </a:ln>
                        <a:solidFill>
                          <a:schemeClr val="tx1"/>
                        </a:solidFill>
                        <a:effectLst/>
                        <a:latin typeface=" Arial"/>
                        <a:cs typeface="Arial" panose="020B0604020202020204" pitchFamily="34" charset="0"/>
                      </a:endParaRPr>
                    </a:p>
                  </a:txBody>
                  <a:tcPr marL="91449" marR="91449"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sz="1200" b="1" i="0" u="none" strike="noStrike" cap="none" normalizeH="0" baseline="0" dirty="0" smtClean="0">
                          <a:ln>
                            <a:noFill/>
                          </a:ln>
                          <a:solidFill>
                            <a:schemeClr val="tx1"/>
                          </a:solidFill>
                          <a:effectLst/>
                          <a:latin typeface=" Arial"/>
                          <a:cs typeface="Arial" panose="020B0604020202020204" pitchFamily="34" charset="0"/>
                        </a:rPr>
                        <a:t>4</a:t>
                      </a:r>
                      <a:endParaRPr kumimoji="0" lang="en-US" sz="1200" b="1" i="0" u="none" strike="noStrike" cap="none" normalizeH="0" baseline="0" dirty="0">
                        <a:ln>
                          <a:noFill/>
                        </a:ln>
                        <a:solidFill>
                          <a:schemeClr val="tx1"/>
                        </a:solidFill>
                        <a:effectLst/>
                        <a:latin typeface=" Arial"/>
                        <a:cs typeface="Arial" panose="020B0604020202020204" pitchFamily="34" charset="0"/>
                      </a:endParaRPr>
                    </a:p>
                  </a:txBody>
                  <a:tcPr marL="91449" marR="91449"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extLst>
                  <a:ext uri="{0D108BD9-81ED-4DB2-BD59-A6C34878D82A}">
                    <a16:rowId xmlns:a16="http://schemas.microsoft.com/office/drawing/2014/main" xmlns="" val="10024"/>
                  </a:ext>
                </a:extLst>
              </a:tr>
            </a:tbl>
          </a:graphicData>
        </a:graphic>
      </p:graphicFrame>
      <p:sp>
        <p:nvSpPr>
          <p:cNvPr id="2" name="Slide Number Placeholder 1"/>
          <p:cNvSpPr>
            <a:spLocks noGrp="1"/>
          </p:cNvSpPr>
          <p:nvPr>
            <p:ph type="sldNum" sz="quarter" idx="12"/>
          </p:nvPr>
        </p:nvSpPr>
        <p:spPr/>
        <p:txBody>
          <a:bodyPr/>
          <a:lstStyle/>
          <a:p>
            <a:fld id="{7687A7F3-AD38-4866-8553-4B19922F7C99}" type="slidenum">
              <a:rPr lang="en-PH" smtClean="0"/>
              <a:t>12</a:t>
            </a:fld>
            <a:endParaRPr lang="en-PH"/>
          </a:p>
        </p:txBody>
      </p:sp>
    </p:spTree>
    <p:extLst>
      <p:ext uri="{BB962C8B-B14F-4D97-AF65-F5344CB8AC3E}">
        <p14:creationId xmlns:p14="http://schemas.microsoft.com/office/powerpoint/2010/main" val="1862944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down)">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 Same Side Corner Rectangle 13"/>
          <p:cNvSpPr/>
          <p:nvPr/>
        </p:nvSpPr>
        <p:spPr>
          <a:xfrm rot="16200000">
            <a:off x="372147" y="2171484"/>
            <a:ext cx="822960" cy="274320"/>
          </a:xfrm>
          <a:prstGeom prst="round2SameRect">
            <a:avLst/>
          </a:prstGeom>
          <a:solidFill>
            <a:srgbClr val="5B9BD5"/>
          </a:solidFill>
          <a:ln w="57150">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 Same Side Corner Rectangle 16"/>
          <p:cNvSpPr/>
          <p:nvPr/>
        </p:nvSpPr>
        <p:spPr>
          <a:xfrm rot="16200000">
            <a:off x="372147" y="4384932"/>
            <a:ext cx="822960" cy="274320"/>
          </a:xfrm>
          <a:prstGeom prst="round2SameRect">
            <a:avLst/>
          </a:prstGeom>
          <a:solidFill>
            <a:srgbClr val="A5A5A5">
              <a:alpha val="50000"/>
            </a:srgbClr>
          </a:solidFill>
          <a:ln w="57150">
            <a:solidFill>
              <a:srgbClr val="A5A5A5">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 Same Side Corner Rectangle 19"/>
          <p:cNvSpPr/>
          <p:nvPr/>
        </p:nvSpPr>
        <p:spPr>
          <a:xfrm rot="16200000">
            <a:off x="372147" y="5491655"/>
            <a:ext cx="822960" cy="274320"/>
          </a:xfrm>
          <a:prstGeom prst="round2SameRect">
            <a:avLst/>
          </a:prstGeom>
          <a:solidFill>
            <a:srgbClr val="FFC000">
              <a:alpha val="50000"/>
            </a:srgbClr>
          </a:solidFill>
          <a:ln w="57150">
            <a:solidFill>
              <a:srgbClr val="FFC000">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 Same Side Corner Rectangle 22"/>
          <p:cNvSpPr/>
          <p:nvPr/>
        </p:nvSpPr>
        <p:spPr>
          <a:xfrm rot="16200000">
            <a:off x="372147" y="3278208"/>
            <a:ext cx="822960" cy="274320"/>
          </a:xfrm>
          <a:prstGeom prst="round2SameRect">
            <a:avLst/>
          </a:prstGeom>
          <a:solidFill>
            <a:srgbClr val="ED7D31">
              <a:alpha val="50000"/>
            </a:srgbClr>
          </a:solidFill>
          <a:ln w="57150">
            <a:solidFill>
              <a:srgbClr val="ED7D31">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 Same Side Corner Rectangle 4"/>
          <p:cNvSpPr/>
          <p:nvPr/>
        </p:nvSpPr>
        <p:spPr>
          <a:xfrm rot="16200000">
            <a:off x="372147" y="1064760"/>
            <a:ext cx="822960" cy="274320"/>
          </a:xfrm>
          <a:prstGeom prst="round2SameRect">
            <a:avLst/>
          </a:prstGeom>
          <a:solidFill>
            <a:srgbClr val="70AD47">
              <a:alpha val="50000"/>
            </a:srgbClr>
          </a:solidFill>
          <a:ln w="57150">
            <a:solidFill>
              <a:srgbClr val="70AD47">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934500" y="790440"/>
            <a:ext cx="10609799" cy="5303520"/>
          </a:xfrm>
          <a:prstGeom prst="rect">
            <a:avLst/>
          </a:prstGeom>
          <a:solidFill>
            <a:schemeClr val="bg1"/>
          </a:solidFill>
          <a:ln w="57150">
            <a:solidFill>
              <a:srgbClr val="5B9BD5"/>
            </a:solidFill>
          </a:ln>
        </p:spPr>
        <p:txBody>
          <a:bodyPr wrap="none" anchor="t" anchorCtr="0">
            <a:noAutofit/>
          </a:bodyPr>
          <a:lstStyle/>
          <a:p>
            <a:pPr algn="ctr"/>
            <a:r>
              <a:rPr lang="en-US" sz="3500" dirty="0" smtClean="0">
                <a:solidFill>
                  <a:schemeClr val="tx1">
                    <a:lumMod val="65000"/>
                    <a:lumOff val="35000"/>
                  </a:schemeClr>
                </a:solidFill>
                <a:latin typeface="Franklin Gothic Demi Cond" panose="020B0706030402020204" pitchFamily="34" charset="0"/>
              </a:rPr>
              <a:t>COMPLIANCES AND ACCOMPLISHMENTS TO DC’s GUIDANCE</a:t>
            </a:r>
            <a:endParaRPr lang="en-US" sz="3500" dirty="0"/>
          </a:p>
        </p:txBody>
      </p:sp>
      <p:sp>
        <p:nvSpPr>
          <p:cNvPr id="12" name="TextBox 11"/>
          <p:cNvSpPr txBox="1"/>
          <p:nvPr/>
        </p:nvSpPr>
        <p:spPr>
          <a:xfrm>
            <a:off x="1988108" y="1360795"/>
            <a:ext cx="8502581" cy="584775"/>
          </a:xfrm>
          <a:prstGeom prst="rect">
            <a:avLst/>
          </a:prstGeom>
          <a:noFill/>
        </p:spPr>
        <p:txBody>
          <a:bodyPr wrap="square" rtlCol="0">
            <a:spAutoFit/>
          </a:bodyPr>
          <a:lstStyle/>
          <a:p>
            <a:pPr algn="ctr"/>
            <a:r>
              <a:rPr lang="en-US" sz="3200" i="1" dirty="0" smtClean="0">
                <a:solidFill>
                  <a:schemeClr val="bg2">
                    <a:lumMod val="50000"/>
                  </a:schemeClr>
                </a:solidFill>
                <a:latin typeface="Franklin Gothic Book" panose="020B0503020102020204" pitchFamily="34" charset="0"/>
              </a:rPr>
              <a:t>ATTRITION PROFILE 2021 - 2022</a:t>
            </a:r>
            <a:endParaRPr lang="en-US" sz="3200" i="1" dirty="0">
              <a:solidFill>
                <a:schemeClr val="bg2">
                  <a:lumMod val="50000"/>
                </a:schemeClr>
              </a:solidFill>
              <a:latin typeface="Franklin Gothic Book" panose="020B0503020102020204" pitchFamily="34" charset="0"/>
            </a:endParaRPr>
          </a:p>
        </p:txBody>
      </p:sp>
      <p:sp>
        <p:nvSpPr>
          <p:cNvPr id="2" name="Slide Number Placeholder 1"/>
          <p:cNvSpPr>
            <a:spLocks noGrp="1"/>
          </p:cNvSpPr>
          <p:nvPr>
            <p:ph type="sldNum" sz="quarter" idx="12"/>
          </p:nvPr>
        </p:nvSpPr>
        <p:spPr/>
        <p:txBody>
          <a:bodyPr/>
          <a:lstStyle/>
          <a:p>
            <a:fld id="{7687A7F3-AD38-4866-8553-4B19922F7C99}" type="slidenum">
              <a:rPr lang="en-PH" smtClean="0"/>
              <a:t>13</a:t>
            </a:fld>
            <a:endParaRPr lang="en-PH"/>
          </a:p>
        </p:txBody>
      </p:sp>
      <p:graphicFrame>
        <p:nvGraphicFramePr>
          <p:cNvPr id="15" name="Group 111"/>
          <p:cNvGraphicFramePr>
            <a:graphicFrameLocks noGrp="1"/>
          </p:cNvGraphicFramePr>
          <p:nvPr>
            <p:extLst>
              <p:ext uri="{D42A27DB-BD31-4B8C-83A1-F6EECF244321}">
                <p14:modId xmlns:p14="http://schemas.microsoft.com/office/powerpoint/2010/main" val="716068395"/>
              </p:ext>
            </p:extLst>
          </p:nvPr>
        </p:nvGraphicFramePr>
        <p:xfrm>
          <a:off x="1171570" y="2078674"/>
          <a:ext cx="10182230" cy="1860292"/>
        </p:xfrm>
        <a:graphic>
          <a:graphicData uri="http://schemas.openxmlformats.org/drawingml/2006/table">
            <a:tbl>
              <a:tblPr>
                <a:tableStyleId>{BC89EF96-8CEA-46FF-86C4-4CE0E7609802}</a:tableStyleId>
              </a:tblPr>
              <a:tblGrid>
                <a:gridCol w="1495120">
                  <a:extLst>
                    <a:ext uri="{9D8B030D-6E8A-4147-A177-3AD203B41FA5}">
                      <a16:colId xmlns:a16="http://schemas.microsoft.com/office/drawing/2014/main" xmlns="" val="20000"/>
                    </a:ext>
                  </a:extLst>
                </a:gridCol>
                <a:gridCol w="868711">
                  <a:extLst>
                    <a:ext uri="{9D8B030D-6E8A-4147-A177-3AD203B41FA5}">
                      <a16:colId xmlns:a16="http://schemas.microsoft.com/office/drawing/2014/main" xmlns="" val="20001"/>
                    </a:ext>
                  </a:extLst>
                </a:gridCol>
                <a:gridCol w="868711">
                  <a:extLst>
                    <a:ext uri="{9D8B030D-6E8A-4147-A177-3AD203B41FA5}">
                      <a16:colId xmlns:a16="http://schemas.microsoft.com/office/drawing/2014/main" xmlns="" val="20002"/>
                    </a:ext>
                  </a:extLst>
                </a:gridCol>
                <a:gridCol w="868711">
                  <a:extLst>
                    <a:ext uri="{9D8B030D-6E8A-4147-A177-3AD203B41FA5}">
                      <a16:colId xmlns:a16="http://schemas.microsoft.com/office/drawing/2014/main" xmlns="" val="20003"/>
                    </a:ext>
                  </a:extLst>
                </a:gridCol>
                <a:gridCol w="868711">
                  <a:extLst>
                    <a:ext uri="{9D8B030D-6E8A-4147-A177-3AD203B41FA5}">
                      <a16:colId xmlns:a16="http://schemas.microsoft.com/office/drawing/2014/main" xmlns="" val="20004"/>
                    </a:ext>
                  </a:extLst>
                </a:gridCol>
                <a:gridCol w="868711">
                  <a:extLst>
                    <a:ext uri="{9D8B030D-6E8A-4147-A177-3AD203B41FA5}">
                      <a16:colId xmlns:a16="http://schemas.microsoft.com/office/drawing/2014/main" xmlns="" val="20005"/>
                    </a:ext>
                  </a:extLst>
                </a:gridCol>
                <a:gridCol w="868711">
                  <a:extLst>
                    <a:ext uri="{9D8B030D-6E8A-4147-A177-3AD203B41FA5}">
                      <a16:colId xmlns:a16="http://schemas.microsoft.com/office/drawing/2014/main" xmlns="" val="20006"/>
                    </a:ext>
                  </a:extLst>
                </a:gridCol>
                <a:gridCol w="868711">
                  <a:extLst>
                    <a:ext uri="{9D8B030D-6E8A-4147-A177-3AD203B41FA5}">
                      <a16:colId xmlns:a16="http://schemas.microsoft.com/office/drawing/2014/main" xmlns="" val="20007"/>
                    </a:ext>
                  </a:extLst>
                </a:gridCol>
                <a:gridCol w="868711">
                  <a:extLst>
                    <a:ext uri="{9D8B030D-6E8A-4147-A177-3AD203B41FA5}">
                      <a16:colId xmlns:a16="http://schemas.microsoft.com/office/drawing/2014/main" xmlns="" val="20008"/>
                    </a:ext>
                  </a:extLst>
                </a:gridCol>
                <a:gridCol w="868711">
                  <a:extLst>
                    <a:ext uri="{9D8B030D-6E8A-4147-A177-3AD203B41FA5}">
                      <a16:colId xmlns:a16="http://schemas.microsoft.com/office/drawing/2014/main" xmlns="" val="20009"/>
                    </a:ext>
                  </a:extLst>
                </a:gridCol>
                <a:gridCol w="868711">
                  <a:extLst>
                    <a:ext uri="{9D8B030D-6E8A-4147-A177-3AD203B41FA5}">
                      <a16:colId xmlns:a16="http://schemas.microsoft.com/office/drawing/2014/main" xmlns="" val="20010"/>
                    </a:ext>
                  </a:extLst>
                </a:gridCol>
              </a:tblGrid>
              <a:tr h="289560">
                <a:tc rowSpan="3">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sz="1200" b="1" u="none" strike="noStrike" cap="none" normalizeH="0" baseline="0" dirty="0">
                          <a:ln>
                            <a:noFill/>
                          </a:ln>
                          <a:solidFill>
                            <a:schemeClr val="bg1"/>
                          </a:solidFill>
                          <a:effectLst/>
                        </a:rPr>
                        <a:t>UNIT</a:t>
                      </a:r>
                      <a:endParaRPr kumimoji="0" lang="en-US" sz="1200" b="1" i="0" u="none" strike="noStrike" cap="none" normalizeH="0" baseline="0" dirty="0">
                        <a:ln>
                          <a:noFill/>
                        </a:ln>
                        <a:solidFill>
                          <a:schemeClr val="bg1"/>
                        </a:solidFill>
                        <a:effectLst/>
                        <a:latin typeface=" Arial"/>
                        <a:cs typeface="Arial" panose="020B0604020202020204" pitchFamily="34" charset="0"/>
                      </a:endParaRPr>
                    </a:p>
                  </a:txBody>
                  <a:tcPr marL="91449" marR="91449"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gridSpan="4">
                  <a:txBody>
                    <a:bodyPr/>
                    <a:lstStyle/>
                    <a:p>
                      <a:pPr marL="0" marR="0" lvl="0" indent="0" algn="ctr" defTabSz="914400" rtl="0" eaLnBrk="1" fontAlgn="base" latinLnBrk="0" hangingPunct="1">
                        <a:lnSpc>
                          <a:spcPct val="100000"/>
                        </a:lnSpc>
                        <a:spcBef>
                          <a:spcPct val="20000"/>
                        </a:spcBef>
                        <a:spcAft>
                          <a:spcPct val="0"/>
                        </a:spcAft>
                        <a:buClrTx/>
                        <a:buSzTx/>
                        <a:buFontTx/>
                        <a:buNone/>
                        <a:defRPr/>
                      </a:pPr>
                      <a:r>
                        <a:rPr kumimoji="0" lang="en-US" sz="1200" b="1" u="none" strike="noStrike" cap="none" normalizeH="0" baseline="0" dirty="0">
                          <a:ln>
                            <a:noFill/>
                          </a:ln>
                          <a:solidFill>
                            <a:schemeClr val="bg1"/>
                          </a:solidFill>
                          <a:effectLst/>
                        </a:rPr>
                        <a:t>POSTHUMOUS</a:t>
                      </a:r>
                      <a:endParaRPr kumimoji="0" lang="en-US" sz="1200" b="1" i="0" u="none" strike="noStrike" cap="none" normalizeH="0" baseline="0" dirty="0">
                        <a:ln>
                          <a:noFill/>
                        </a:ln>
                        <a:solidFill>
                          <a:schemeClr val="bg1"/>
                        </a:solidFill>
                        <a:effectLst/>
                        <a:latin typeface=" Arial"/>
                        <a:cs typeface="Arial" panose="020B0604020202020204" pitchFamily="34" charset="0"/>
                      </a:endParaRPr>
                    </a:p>
                  </a:txBody>
                  <a:tcPr marL="91449" marR="91449"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marR="0" lvl="0" indent="0" algn="ctr" defTabSz="914400" rtl="0" eaLnBrk="1" fontAlgn="base" latinLnBrk="0" hangingPunct="1">
                        <a:lnSpc>
                          <a:spcPct val="100000"/>
                        </a:lnSpc>
                        <a:spcBef>
                          <a:spcPct val="20000"/>
                        </a:spcBef>
                        <a:spcAft>
                          <a:spcPct val="0"/>
                        </a:spcAft>
                        <a:buClrTx/>
                        <a:buSzTx/>
                        <a:buFontTx/>
                        <a:buNone/>
                        <a:defRPr/>
                      </a:pPr>
                      <a:r>
                        <a:rPr kumimoji="0" lang="en-US" sz="1200" b="1" u="none" strike="noStrike" cap="none" normalizeH="0" baseline="0" dirty="0">
                          <a:ln>
                            <a:noFill/>
                          </a:ln>
                          <a:solidFill>
                            <a:schemeClr val="bg1"/>
                          </a:solidFill>
                          <a:effectLst/>
                        </a:rPr>
                        <a:t>RETIREMENT</a:t>
                      </a:r>
                      <a:endParaRPr kumimoji="0" lang="en-US" sz="1200" b="1" i="0" u="none" strike="noStrike" cap="none" normalizeH="0" baseline="0" dirty="0">
                        <a:ln>
                          <a:noFill/>
                        </a:ln>
                        <a:solidFill>
                          <a:schemeClr val="bg1"/>
                        </a:solidFill>
                        <a:effectLst/>
                        <a:latin typeface=" Arial"/>
                        <a:cs typeface="Arial" panose="020B0604020202020204" pitchFamily="34" charset="0"/>
                      </a:endParaRPr>
                    </a:p>
                  </a:txBody>
                  <a:tcPr marL="91449" marR="91449"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hMerge="1">
                  <a:txBody>
                    <a:bodyPr/>
                    <a:lstStyle/>
                    <a:p>
                      <a:endParaRPr lang="en-US"/>
                    </a:p>
                  </a:txBody>
                  <a:tcPr/>
                </a:tc>
                <a:tc hMerge="1">
                  <a:txBody>
                    <a:bodyPr/>
                    <a:lstStyle/>
                    <a:p>
                      <a:endParaRPr lang="en-US"/>
                    </a:p>
                  </a:txBody>
                  <a:tcPr/>
                </a:tc>
                <a:tc hMerge="1">
                  <a:txBody>
                    <a:bodyPr/>
                    <a:lstStyle/>
                    <a:p>
                      <a:endParaRPr lang="en-US"/>
                    </a:p>
                  </a:txBody>
                  <a:tcPr/>
                </a:tc>
                <a:tc rowSpan="2" gridSpan="2">
                  <a:txBody>
                    <a:bodyPr/>
                    <a:lstStyle/>
                    <a:p>
                      <a:pPr marL="0" marR="0" lvl="0" indent="0" algn="ctr" defTabSz="914400" rtl="0" eaLnBrk="1" fontAlgn="base" latinLnBrk="0" hangingPunct="1">
                        <a:lnSpc>
                          <a:spcPct val="100000"/>
                        </a:lnSpc>
                        <a:spcBef>
                          <a:spcPct val="20000"/>
                        </a:spcBef>
                        <a:spcAft>
                          <a:spcPct val="0"/>
                        </a:spcAft>
                        <a:buClrTx/>
                        <a:buSzTx/>
                        <a:buFont typeface="+mj-lt"/>
                        <a:buNone/>
                      </a:pPr>
                      <a:r>
                        <a:rPr kumimoji="0" lang="en-US" sz="1200" b="1" u="none" strike="noStrike" cap="none" normalizeH="0" baseline="0" dirty="0">
                          <a:ln>
                            <a:noFill/>
                          </a:ln>
                          <a:solidFill>
                            <a:schemeClr val="bg1"/>
                          </a:solidFill>
                          <a:effectLst/>
                        </a:rPr>
                        <a:t>DISCHARGED/</a:t>
                      </a:r>
                    </a:p>
                    <a:p>
                      <a:pPr marL="0" marR="0" lvl="0" indent="0" algn="ctr" defTabSz="914400" rtl="0" eaLnBrk="1" fontAlgn="base" latinLnBrk="0" hangingPunct="1">
                        <a:lnSpc>
                          <a:spcPct val="100000"/>
                        </a:lnSpc>
                        <a:spcBef>
                          <a:spcPct val="20000"/>
                        </a:spcBef>
                        <a:spcAft>
                          <a:spcPct val="0"/>
                        </a:spcAft>
                        <a:buClrTx/>
                        <a:buSzTx/>
                        <a:buFont typeface="+mj-lt"/>
                        <a:buNone/>
                      </a:pPr>
                      <a:r>
                        <a:rPr kumimoji="0" lang="en-US" sz="1200" b="1" u="none" strike="noStrike" cap="none" normalizeH="0" baseline="0" dirty="0">
                          <a:ln>
                            <a:noFill/>
                          </a:ln>
                          <a:solidFill>
                            <a:schemeClr val="bg1"/>
                          </a:solidFill>
                          <a:effectLst/>
                        </a:rPr>
                        <a:t>SEPARATED</a:t>
                      </a:r>
                      <a:endParaRPr kumimoji="0" lang="en-US" sz="1200" b="1" i="0" u="none" strike="noStrike" cap="none" normalizeH="0" baseline="0" dirty="0">
                        <a:ln>
                          <a:noFill/>
                        </a:ln>
                        <a:solidFill>
                          <a:schemeClr val="bg1"/>
                        </a:solidFill>
                        <a:effectLst/>
                        <a:latin typeface=" Arial"/>
                        <a:cs typeface="Arial" panose="020B0604020202020204" pitchFamily="34" charset="0"/>
                      </a:endParaRPr>
                    </a:p>
                  </a:txBody>
                  <a:tcPr marL="91449" marR="91449"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rowSpan="2" hMerge="1">
                  <a:txBody>
                    <a:bodyPr/>
                    <a:lstStyle/>
                    <a:p>
                      <a:endParaRPr lang="en-US"/>
                    </a:p>
                  </a:txBody>
                  <a:tcPr/>
                </a:tc>
                <a:extLst>
                  <a:ext uri="{0D108BD9-81ED-4DB2-BD59-A6C34878D82A}">
                    <a16:rowId xmlns:a16="http://schemas.microsoft.com/office/drawing/2014/main" xmlns="" val="10000"/>
                  </a:ext>
                </a:extLst>
              </a:tr>
              <a:tr h="147955">
                <a:tc vMerge="1">
                  <a:txBody>
                    <a:bodyPr/>
                    <a:lstStyle/>
                    <a:p>
                      <a:endParaRPr lang="en-US"/>
                    </a:p>
                  </a:txBody>
                  <a:tcPr marL="91449" marR="91449"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defRPr/>
                      </a:pPr>
                      <a:r>
                        <a:rPr kumimoji="0" lang="en-US" sz="1200" b="1" u="none" strike="noStrike" cap="none" normalizeH="0" baseline="0" dirty="0">
                          <a:ln>
                            <a:noFill/>
                          </a:ln>
                          <a:solidFill>
                            <a:schemeClr val="bg1"/>
                          </a:solidFill>
                          <a:effectLst/>
                        </a:rPr>
                        <a:t>Battle</a:t>
                      </a:r>
                      <a:endParaRPr kumimoji="0" lang="en-US" sz="1200" b="1" i="0" u="none" strike="noStrike" cap="none" normalizeH="0" baseline="0" dirty="0">
                        <a:ln>
                          <a:noFill/>
                        </a:ln>
                        <a:solidFill>
                          <a:schemeClr val="bg1"/>
                        </a:solidFill>
                        <a:effectLst/>
                        <a:latin typeface=" Arial"/>
                        <a:cs typeface="Arial" panose="020B0604020202020204" pitchFamily="34" charset="0"/>
                      </a:endParaRPr>
                    </a:p>
                  </a:txBody>
                  <a:tcPr marL="91449" marR="91449"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hMerge="1">
                  <a:txBody>
                    <a:bodyPr/>
                    <a:lstStyle/>
                    <a:p>
                      <a:endParaRPr lang="en-US"/>
                    </a:p>
                  </a:txBody>
                  <a:tcPr/>
                </a:tc>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defRPr/>
                      </a:pPr>
                      <a:r>
                        <a:rPr kumimoji="0" lang="en-US" sz="1200" b="1" u="none" strike="noStrike" cap="none" normalizeH="0" baseline="0" dirty="0">
                          <a:ln>
                            <a:noFill/>
                          </a:ln>
                          <a:solidFill>
                            <a:schemeClr val="bg1"/>
                          </a:solidFill>
                          <a:effectLst/>
                        </a:rPr>
                        <a:t>Non-Battle</a:t>
                      </a:r>
                      <a:endParaRPr kumimoji="0" lang="en-US" sz="1200" b="1" i="0" u="none" strike="noStrike" cap="none" normalizeH="0" baseline="0" dirty="0">
                        <a:ln>
                          <a:noFill/>
                        </a:ln>
                        <a:solidFill>
                          <a:schemeClr val="bg1"/>
                        </a:solidFill>
                        <a:effectLst/>
                        <a:latin typeface=" Arial"/>
                        <a:cs typeface="Arial" panose="020B0604020202020204" pitchFamily="34" charset="0"/>
                      </a:endParaRPr>
                    </a:p>
                  </a:txBody>
                  <a:tcPr marL="91449" marR="91449"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hMerge="1">
                  <a:txBody>
                    <a:bodyPr/>
                    <a:lstStyle/>
                    <a:p>
                      <a:endParaRPr lang="en-US"/>
                    </a:p>
                  </a:txBody>
                  <a:tcPr/>
                </a:tc>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sz="1200" b="1" u="none" strike="noStrike" cap="none" normalizeH="0" baseline="0" dirty="0">
                          <a:ln>
                            <a:noFill/>
                          </a:ln>
                          <a:solidFill>
                            <a:schemeClr val="bg1"/>
                          </a:solidFill>
                          <a:effectLst/>
                        </a:rPr>
                        <a:t>Compulsory </a:t>
                      </a:r>
                      <a:endParaRPr kumimoji="0" lang="en-US" sz="1200" b="1" i="0" u="none" strike="noStrike" cap="none" normalizeH="0" baseline="0" dirty="0">
                        <a:ln>
                          <a:noFill/>
                        </a:ln>
                        <a:solidFill>
                          <a:schemeClr val="bg1"/>
                        </a:solidFill>
                        <a:effectLst/>
                        <a:latin typeface=" Arial"/>
                        <a:cs typeface="Arial" panose="020B0604020202020204" pitchFamily="34" charset="0"/>
                      </a:endParaRPr>
                    </a:p>
                  </a:txBody>
                  <a:tcPr marL="91449" marR="91449"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hMerge="1">
                  <a:txBody>
                    <a:bodyPr/>
                    <a:lstStyle/>
                    <a:p>
                      <a:endParaRPr lang="en-US"/>
                    </a:p>
                  </a:txBody>
                  <a:tcPr/>
                </a:tc>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defRPr/>
                      </a:pPr>
                      <a:r>
                        <a:rPr kumimoji="0" lang="en-US" sz="1200" b="1" u="none" strike="noStrike" cap="none" normalizeH="0" baseline="0" dirty="0">
                          <a:ln>
                            <a:noFill/>
                          </a:ln>
                          <a:solidFill>
                            <a:schemeClr val="bg1"/>
                          </a:solidFill>
                          <a:effectLst/>
                        </a:rPr>
                        <a:t>Optional</a:t>
                      </a:r>
                      <a:endParaRPr kumimoji="0" lang="en-US" sz="1200" b="1" i="0" u="none" strike="noStrike" cap="none" normalizeH="0" baseline="0" dirty="0">
                        <a:ln>
                          <a:noFill/>
                        </a:ln>
                        <a:solidFill>
                          <a:schemeClr val="bg1"/>
                        </a:solidFill>
                        <a:effectLst/>
                        <a:latin typeface=" Arial"/>
                        <a:cs typeface="Arial" panose="020B0604020202020204" pitchFamily="34" charset="0"/>
                      </a:endParaRPr>
                    </a:p>
                  </a:txBody>
                  <a:tcPr marL="91449" marR="91449"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hMerge="1">
                  <a:txBody>
                    <a:bodyPr/>
                    <a:lstStyle/>
                    <a:p>
                      <a:endParaRPr lang="en-US"/>
                    </a:p>
                  </a:txBody>
                  <a:tcPr/>
                </a:tc>
                <a:tc gridSpan="2" vMerge="1">
                  <a:txBody>
                    <a:bodyPr/>
                    <a:lstStyle/>
                    <a:p>
                      <a:endParaRPr lang="en-US"/>
                    </a:p>
                  </a:txBody>
                  <a:tcPr marL="91449" marR="91449"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hMerge="1" vMerge="1">
                  <a:txBody>
                    <a:bodyPr/>
                    <a:lstStyle/>
                    <a:p>
                      <a:endParaRPr lang="en-US"/>
                    </a:p>
                  </a:txBody>
                  <a:tcPr/>
                </a:tc>
                <a:extLst>
                  <a:ext uri="{0D108BD9-81ED-4DB2-BD59-A6C34878D82A}">
                    <a16:rowId xmlns:a16="http://schemas.microsoft.com/office/drawing/2014/main" xmlns="" val="10001"/>
                  </a:ext>
                </a:extLst>
              </a:tr>
              <a:tr h="321873">
                <a:tc vMerge="1">
                  <a:txBody>
                    <a:bodyPr/>
                    <a:lstStyle/>
                    <a:p>
                      <a:endParaRPr lang="en-US"/>
                    </a:p>
                  </a:txBody>
                  <a:tcPr marL="91449" marR="91449"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sz="1200" b="1" u="none" strike="noStrike" cap="none" normalizeH="0" baseline="0" dirty="0">
                          <a:ln>
                            <a:noFill/>
                          </a:ln>
                          <a:solidFill>
                            <a:schemeClr val="bg1"/>
                          </a:solidFill>
                          <a:effectLst/>
                        </a:rPr>
                        <a:t>OFFR</a:t>
                      </a:r>
                      <a:endParaRPr kumimoji="0" lang="en-US" sz="1200" b="1" i="0" u="none" strike="noStrike" cap="none" normalizeH="0" baseline="0" dirty="0">
                        <a:ln>
                          <a:noFill/>
                        </a:ln>
                        <a:solidFill>
                          <a:schemeClr val="bg1"/>
                        </a:solidFill>
                        <a:effectLst/>
                        <a:latin typeface=" Arial"/>
                        <a:cs typeface="Arial" panose="020B0604020202020204" pitchFamily="34" charset="0"/>
                      </a:endParaRPr>
                    </a:p>
                  </a:txBody>
                  <a:tcPr marL="91449" marR="91449"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sz="1200" b="1" u="none" strike="noStrike" cap="none" normalizeH="0" baseline="0" dirty="0">
                          <a:ln>
                            <a:noFill/>
                          </a:ln>
                          <a:solidFill>
                            <a:schemeClr val="bg1"/>
                          </a:solidFill>
                          <a:effectLst/>
                        </a:rPr>
                        <a:t>EP</a:t>
                      </a:r>
                      <a:endParaRPr kumimoji="0" lang="en-US" sz="1200" b="1" i="0" u="none" strike="noStrike" cap="none" normalizeH="0" baseline="0" dirty="0">
                        <a:ln>
                          <a:noFill/>
                        </a:ln>
                        <a:solidFill>
                          <a:schemeClr val="bg1"/>
                        </a:solidFill>
                        <a:effectLst/>
                        <a:latin typeface=" Arial"/>
                        <a:cs typeface="Arial" panose="020B0604020202020204" pitchFamily="34" charset="0"/>
                      </a:endParaRPr>
                    </a:p>
                  </a:txBody>
                  <a:tcPr marL="91449" marR="91449"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sz="1200" b="1" u="none" strike="noStrike" cap="none" normalizeH="0" baseline="0" dirty="0">
                          <a:ln>
                            <a:noFill/>
                          </a:ln>
                          <a:solidFill>
                            <a:schemeClr val="bg1"/>
                          </a:solidFill>
                          <a:effectLst/>
                        </a:rPr>
                        <a:t>OFFR</a:t>
                      </a:r>
                      <a:endParaRPr kumimoji="0" lang="en-US" sz="1200" b="1" i="0" u="none" strike="noStrike" cap="none" normalizeH="0" baseline="0" dirty="0">
                        <a:ln>
                          <a:noFill/>
                        </a:ln>
                        <a:solidFill>
                          <a:schemeClr val="bg1"/>
                        </a:solidFill>
                        <a:effectLst/>
                        <a:latin typeface=" Arial"/>
                        <a:cs typeface="Arial" panose="020B0604020202020204" pitchFamily="34" charset="0"/>
                      </a:endParaRPr>
                    </a:p>
                  </a:txBody>
                  <a:tcPr marL="91449" marR="91449"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sz="1200" b="1" u="none" strike="noStrike" cap="none" normalizeH="0" baseline="0" dirty="0">
                          <a:ln>
                            <a:noFill/>
                          </a:ln>
                          <a:solidFill>
                            <a:schemeClr val="bg1"/>
                          </a:solidFill>
                          <a:effectLst/>
                        </a:rPr>
                        <a:t>EP</a:t>
                      </a:r>
                      <a:endParaRPr kumimoji="0" lang="en-US" sz="1200" b="1" i="0" u="none" strike="noStrike" cap="none" normalizeH="0" baseline="0" dirty="0">
                        <a:ln>
                          <a:noFill/>
                        </a:ln>
                        <a:solidFill>
                          <a:schemeClr val="bg1"/>
                        </a:solidFill>
                        <a:effectLst/>
                        <a:latin typeface=" Arial"/>
                        <a:cs typeface="Arial" panose="020B0604020202020204" pitchFamily="34" charset="0"/>
                      </a:endParaRPr>
                    </a:p>
                  </a:txBody>
                  <a:tcPr marL="91449" marR="91449"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sz="1200" b="1" u="none" strike="noStrike" cap="none" normalizeH="0" baseline="0" dirty="0">
                          <a:ln>
                            <a:noFill/>
                          </a:ln>
                          <a:solidFill>
                            <a:schemeClr val="bg1"/>
                          </a:solidFill>
                          <a:effectLst/>
                        </a:rPr>
                        <a:t>OFFR</a:t>
                      </a:r>
                      <a:endParaRPr kumimoji="0" lang="en-US" sz="1200" b="1" i="0" u="none" strike="noStrike" cap="none" normalizeH="0" baseline="0" dirty="0">
                        <a:ln>
                          <a:noFill/>
                        </a:ln>
                        <a:solidFill>
                          <a:schemeClr val="bg1"/>
                        </a:solidFill>
                        <a:effectLst/>
                        <a:latin typeface=" Arial"/>
                        <a:cs typeface="Arial" panose="020B0604020202020204" pitchFamily="34" charset="0"/>
                      </a:endParaRPr>
                    </a:p>
                  </a:txBody>
                  <a:tcPr marL="91449" marR="91449"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sz="1200" b="1" u="none" strike="noStrike" cap="none" normalizeH="0" baseline="0" dirty="0">
                          <a:ln>
                            <a:noFill/>
                          </a:ln>
                          <a:solidFill>
                            <a:schemeClr val="bg1"/>
                          </a:solidFill>
                          <a:effectLst/>
                        </a:rPr>
                        <a:t>EP</a:t>
                      </a:r>
                      <a:endParaRPr kumimoji="0" lang="en-US" sz="1200" b="1" i="0" u="none" strike="noStrike" cap="none" normalizeH="0" baseline="0" dirty="0">
                        <a:ln>
                          <a:noFill/>
                        </a:ln>
                        <a:solidFill>
                          <a:schemeClr val="bg1"/>
                        </a:solidFill>
                        <a:effectLst/>
                        <a:latin typeface=" Arial"/>
                        <a:cs typeface="Arial" panose="020B0604020202020204" pitchFamily="34" charset="0"/>
                      </a:endParaRPr>
                    </a:p>
                  </a:txBody>
                  <a:tcPr marL="91449" marR="91449"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sz="1200" b="1" u="none" strike="noStrike" cap="none" normalizeH="0" baseline="0" dirty="0">
                          <a:ln>
                            <a:noFill/>
                          </a:ln>
                          <a:solidFill>
                            <a:schemeClr val="bg1"/>
                          </a:solidFill>
                          <a:effectLst/>
                        </a:rPr>
                        <a:t>OFFR</a:t>
                      </a:r>
                      <a:endParaRPr kumimoji="0" lang="en-US" sz="1200" b="1" i="0" u="none" strike="noStrike" cap="none" normalizeH="0" baseline="0" dirty="0">
                        <a:ln>
                          <a:noFill/>
                        </a:ln>
                        <a:solidFill>
                          <a:schemeClr val="bg1"/>
                        </a:solidFill>
                        <a:effectLst/>
                        <a:latin typeface=" Arial"/>
                        <a:cs typeface="Arial" panose="020B0604020202020204" pitchFamily="34" charset="0"/>
                      </a:endParaRPr>
                    </a:p>
                  </a:txBody>
                  <a:tcPr marL="91449" marR="91449"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sz="1200" b="1" u="none" strike="noStrike" cap="none" normalizeH="0" baseline="0" dirty="0">
                          <a:ln>
                            <a:noFill/>
                          </a:ln>
                          <a:solidFill>
                            <a:schemeClr val="bg1"/>
                          </a:solidFill>
                          <a:effectLst/>
                        </a:rPr>
                        <a:t>EP</a:t>
                      </a:r>
                      <a:endParaRPr kumimoji="0" lang="en-US" sz="1200" b="1" i="0" u="none" strike="noStrike" cap="none" normalizeH="0" baseline="0" dirty="0">
                        <a:ln>
                          <a:noFill/>
                        </a:ln>
                        <a:solidFill>
                          <a:schemeClr val="bg1"/>
                        </a:solidFill>
                        <a:effectLst/>
                        <a:latin typeface=" Arial"/>
                        <a:cs typeface="Arial" panose="020B0604020202020204" pitchFamily="34" charset="0"/>
                      </a:endParaRPr>
                    </a:p>
                  </a:txBody>
                  <a:tcPr marL="91449" marR="91449"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sz="1200" b="1" u="none" strike="noStrike" cap="none" normalizeH="0" baseline="0" dirty="0">
                          <a:ln>
                            <a:noFill/>
                          </a:ln>
                          <a:solidFill>
                            <a:schemeClr val="bg1"/>
                          </a:solidFill>
                          <a:effectLst/>
                        </a:rPr>
                        <a:t>OFFR</a:t>
                      </a:r>
                      <a:endParaRPr kumimoji="0" lang="en-US" sz="1200" b="1" i="0" u="none" strike="noStrike" cap="none" normalizeH="0" baseline="0" dirty="0">
                        <a:ln>
                          <a:noFill/>
                        </a:ln>
                        <a:solidFill>
                          <a:schemeClr val="bg1"/>
                        </a:solidFill>
                        <a:effectLst/>
                        <a:latin typeface=" Arial"/>
                        <a:cs typeface="Arial" panose="020B0604020202020204" pitchFamily="34" charset="0"/>
                      </a:endParaRPr>
                    </a:p>
                  </a:txBody>
                  <a:tcPr marL="91449" marR="91449"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sz="1200" b="1" u="none" strike="noStrike" cap="none" normalizeH="0" baseline="0" dirty="0">
                          <a:ln>
                            <a:noFill/>
                          </a:ln>
                          <a:solidFill>
                            <a:schemeClr val="bg1"/>
                          </a:solidFill>
                          <a:effectLst/>
                        </a:rPr>
                        <a:t>EP</a:t>
                      </a:r>
                      <a:endParaRPr kumimoji="0" lang="en-US" sz="1200" b="1" i="0" u="none" strike="noStrike" cap="none" normalizeH="0" baseline="0" dirty="0">
                        <a:ln>
                          <a:noFill/>
                        </a:ln>
                        <a:solidFill>
                          <a:schemeClr val="bg1"/>
                        </a:solidFill>
                        <a:effectLst/>
                        <a:latin typeface=" Arial"/>
                        <a:cs typeface="Arial" panose="020B0604020202020204" pitchFamily="34" charset="0"/>
                      </a:endParaRPr>
                    </a:p>
                  </a:txBody>
                  <a:tcPr marL="91449" marR="91449"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xmlns="" val="10002"/>
                  </a:ext>
                </a:extLst>
              </a:tr>
              <a:tr h="0">
                <a:tc>
                  <a:txBody>
                    <a:bodyPr/>
                    <a:lstStyle/>
                    <a:p>
                      <a:pPr algn="l" fontAlgn="b">
                        <a:buNone/>
                      </a:pPr>
                      <a:r>
                        <a:rPr lang="en-US" sz="1200" u="none" strike="noStrike" dirty="0" smtClean="0">
                          <a:effectLst/>
                          <a:latin typeface=" Arial"/>
                        </a:rPr>
                        <a:t>H6CAV </a:t>
                      </a:r>
                      <a:r>
                        <a:rPr lang="en-US" sz="1200" u="none" strike="noStrike" dirty="0">
                          <a:effectLst/>
                          <a:latin typeface=" Arial"/>
                        </a:rPr>
                        <a:t>COY (S)</a:t>
                      </a:r>
                      <a:endParaRPr lang="en-US" sz="1200" b="0" i="0" u="none" strike="noStrike" dirty="0">
                        <a:solidFill>
                          <a:srgbClr val="000000"/>
                        </a:solidFill>
                        <a:effectLst/>
                        <a:latin typeface=" Arial"/>
                        <a:cs typeface="Calibri" panose="020F0502020204030204" pitchFamily="34" charset="0"/>
                      </a:endParaRPr>
                    </a:p>
                  </a:txBody>
                  <a:tcPr marL="45720" marR="45720" marT="9584"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sz="1200" u="none" strike="noStrike" cap="none" normalizeH="0" baseline="0" dirty="0" smtClean="0">
                          <a:ln>
                            <a:noFill/>
                          </a:ln>
                          <a:effectLst/>
                          <a:latin typeface=" Arial"/>
                        </a:rPr>
                        <a:t>0</a:t>
                      </a:r>
                      <a:endParaRPr kumimoji="0" lang="en-US" sz="1200" b="1" i="0" u="none" strike="noStrike" cap="none" normalizeH="0" baseline="0" dirty="0">
                        <a:ln>
                          <a:noFill/>
                        </a:ln>
                        <a:solidFill>
                          <a:schemeClr val="tx1"/>
                        </a:solidFill>
                        <a:effectLst/>
                        <a:latin typeface=" Arial"/>
                        <a:cs typeface="Arial" panose="020B0604020202020204" pitchFamily="34" charset="0"/>
                      </a:endParaRPr>
                    </a:p>
                  </a:txBody>
                  <a:tcPr marL="91449" marR="91449"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sz="1200" u="none" strike="noStrike" cap="none" normalizeH="0" baseline="0" dirty="0" smtClean="0">
                          <a:ln>
                            <a:noFill/>
                          </a:ln>
                          <a:effectLst/>
                          <a:latin typeface=" Arial"/>
                        </a:rPr>
                        <a:t>0</a:t>
                      </a:r>
                      <a:endParaRPr kumimoji="0" lang="en-US" sz="1200" b="1" i="0" u="none" strike="noStrike" cap="none" normalizeH="0" baseline="0" dirty="0">
                        <a:ln>
                          <a:noFill/>
                        </a:ln>
                        <a:solidFill>
                          <a:schemeClr val="tx1"/>
                        </a:solidFill>
                        <a:effectLst/>
                        <a:latin typeface=" Arial"/>
                        <a:cs typeface="Arial" panose="020B0604020202020204" pitchFamily="34" charset="0"/>
                      </a:endParaRPr>
                    </a:p>
                  </a:txBody>
                  <a:tcPr marL="91449" marR="91449"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sz="1200" u="none" strike="noStrike" cap="none" normalizeH="0" baseline="0" dirty="0" smtClean="0">
                          <a:ln>
                            <a:noFill/>
                          </a:ln>
                          <a:effectLst/>
                          <a:latin typeface=" Arial"/>
                        </a:rPr>
                        <a:t>0</a:t>
                      </a:r>
                      <a:endParaRPr kumimoji="0" lang="en-US" sz="1200" b="1" i="0" u="none" strike="noStrike" cap="none" normalizeH="0" baseline="0" dirty="0">
                        <a:ln>
                          <a:noFill/>
                        </a:ln>
                        <a:solidFill>
                          <a:schemeClr val="tx1"/>
                        </a:solidFill>
                        <a:effectLst/>
                        <a:latin typeface=" Arial"/>
                        <a:cs typeface="Arial" panose="020B0604020202020204" pitchFamily="34" charset="0"/>
                      </a:endParaRPr>
                    </a:p>
                  </a:txBody>
                  <a:tcPr marL="91449" marR="91449"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sz="1200" u="none" strike="noStrike" cap="none" normalizeH="0" baseline="0" dirty="0" smtClean="0">
                          <a:ln>
                            <a:noFill/>
                          </a:ln>
                          <a:effectLst/>
                          <a:latin typeface=" Arial"/>
                        </a:rPr>
                        <a:t>0</a:t>
                      </a:r>
                      <a:endParaRPr kumimoji="0" lang="en-US" sz="1200" b="1" i="0" u="none" strike="noStrike" cap="none" normalizeH="0" baseline="0" dirty="0">
                        <a:ln>
                          <a:noFill/>
                        </a:ln>
                        <a:solidFill>
                          <a:schemeClr val="tx1"/>
                        </a:solidFill>
                        <a:effectLst/>
                        <a:latin typeface=" Arial"/>
                        <a:cs typeface="Arial" panose="020B0604020202020204" pitchFamily="34" charset="0"/>
                      </a:endParaRPr>
                    </a:p>
                  </a:txBody>
                  <a:tcPr marL="91449" marR="91449"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sz="1200" u="none" strike="noStrike" cap="none" normalizeH="0" baseline="0" dirty="0" smtClean="0">
                          <a:ln>
                            <a:noFill/>
                          </a:ln>
                          <a:effectLst/>
                          <a:latin typeface=" Arial"/>
                        </a:rPr>
                        <a:t>0</a:t>
                      </a:r>
                      <a:endParaRPr kumimoji="0" lang="en-US" sz="1200" b="1" i="0" u="none" strike="noStrike" cap="none" normalizeH="0" baseline="0" dirty="0">
                        <a:ln>
                          <a:noFill/>
                        </a:ln>
                        <a:solidFill>
                          <a:schemeClr val="tx1"/>
                        </a:solidFill>
                        <a:effectLst/>
                        <a:latin typeface=" Arial"/>
                        <a:cs typeface="Arial" panose="020B0604020202020204" pitchFamily="34" charset="0"/>
                      </a:endParaRPr>
                    </a:p>
                  </a:txBody>
                  <a:tcPr marL="91449" marR="91449"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algn="ctr">
                        <a:buNone/>
                      </a:pPr>
                      <a:r>
                        <a:rPr lang="en-US" sz="1200" dirty="0" smtClean="0">
                          <a:latin typeface=" Arial"/>
                        </a:rPr>
                        <a:t>0</a:t>
                      </a:r>
                      <a:endParaRPr lang="en-PH" sz="1200" dirty="0">
                        <a:latin typeface=" Arial"/>
                        <a:cs typeface="Arial" panose="020B0604020202020204" pitchFamily="34" charset="0"/>
                      </a:endParaRPr>
                    </a:p>
                  </a:txBody>
                  <a:tcPr marL="56057" marR="56057" marT="0" marB="0" anchor="b">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sz="1200" u="none" strike="noStrike" cap="none" normalizeH="0" baseline="0" dirty="0" smtClean="0">
                          <a:ln>
                            <a:noFill/>
                          </a:ln>
                          <a:effectLst/>
                          <a:latin typeface=" Arial"/>
                        </a:rPr>
                        <a:t>0</a:t>
                      </a:r>
                      <a:endParaRPr kumimoji="0" lang="en-US" sz="1200" b="1" i="0" u="none" strike="noStrike" cap="none" normalizeH="0" baseline="0" dirty="0">
                        <a:ln>
                          <a:noFill/>
                        </a:ln>
                        <a:solidFill>
                          <a:schemeClr val="tx1"/>
                        </a:solidFill>
                        <a:effectLst/>
                        <a:latin typeface=" Arial"/>
                        <a:cs typeface="Arial" panose="020B0604020202020204" pitchFamily="34" charset="0"/>
                      </a:endParaRPr>
                    </a:p>
                  </a:txBody>
                  <a:tcPr marL="91449" marR="91449"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algn="ctr">
                        <a:buNone/>
                      </a:pPr>
                      <a:r>
                        <a:rPr lang="en-US" sz="1200" dirty="0" smtClean="0">
                          <a:latin typeface=" Arial"/>
                        </a:rPr>
                        <a:t>2</a:t>
                      </a:r>
                      <a:endParaRPr lang="en-PH" sz="1200" dirty="0">
                        <a:latin typeface=" Arial"/>
                        <a:cs typeface="Arial" panose="020B0604020202020204" pitchFamily="34" charset="0"/>
                      </a:endParaRPr>
                    </a:p>
                  </a:txBody>
                  <a:tcPr marL="56057" marR="56057" marT="0" marB="0" anchor="b">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sz="1200" u="none" strike="noStrike" cap="none" normalizeH="0" baseline="0" dirty="0" smtClean="0">
                          <a:ln>
                            <a:noFill/>
                          </a:ln>
                          <a:effectLst/>
                          <a:latin typeface=" Arial"/>
                        </a:rPr>
                        <a:t>0</a:t>
                      </a:r>
                      <a:endParaRPr kumimoji="0" lang="en-US" sz="1200" b="1" i="0" u="none" strike="noStrike" cap="none" normalizeH="0" baseline="0" dirty="0">
                        <a:ln>
                          <a:noFill/>
                        </a:ln>
                        <a:solidFill>
                          <a:schemeClr val="tx1"/>
                        </a:solidFill>
                        <a:effectLst/>
                        <a:latin typeface=" Arial"/>
                        <a:cs typeface="Arial" panose="020B0604020202020204" pitchFamily="34" charset="0"/>
                      </a:endParaRPr>
                    </a:p>
                  </a:txBody>
                  <a:tcPr marL="91449" marR="91449"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sz="1200" u="none" strike="noStrike" cap="none" normalizeH="0" baseline="0" dirty="0" smtClean="0">
                          <a:ln>
                            <a:noFill/>
                          </a:ln>
                          <a:effectLst/>
                          <a:latin typeface=" Arial"/>
                        </a:rPr>
                        <a:t>0</a:t>
                      </a:r>
                      <a:endParaRPr kumimoji="0" lang="en-US" sz="1200" b="1" i="0" u="none" strike="noStrike" cap="none" normalizeH="0" baseline="0" dirty="0">
                        <a:ln>
                          <a:noFill/>
                        </a:ln>
                        <a:solidFill>
                          <a:schemeClr val="tx1"/>
                        </a:solidFill>
                        <a:effectLst/>
                        <a:latin typeface=" Arial"/>
                        <a:cs typeface="Arial" panose="020B0604020202020204" pitchFamily="34" charset="0"/>
                      </a:endParaRPr>
                    </a:p>
                  </a:txBody>
                  <a:tcPr marL="91449" marR="91449"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extLst>
                  <a:ext uri="{0D108BD9-81ED-4DB2-BD59-A6C34878D82A}">
                    <a16:rowId xmlns:a16="http://schemas.microsoft.com/office/drawing/2014/main" xmlns="" val="10016"/>
                  </a:ext>
                </a:extLst>
              </a:tr>
              <a:tr h="0">
                <a:tc>
                  <a:txBody>
                    <a:bodyPr/>
                    <a:lstStyle/>
                    <a:p>
                      <a:pPr algn="l" fontAlgn="b">
                        <a:buNone/>
                      </a:pPr>
                      <a:r>
                        <a:rPr lang="en-US" sz="1200" u="none" strike="noStrike" dirty="0" smtClean="0">
                          <a:effectLst/>
                          <a:latin typeface=" Arial"/>
                        </a:rPr>
                        <a:t>1SCT  PLTN</a:t>
                      </a:r>
                      <a:endParaRPr lang="en-US" sz="1200" b="0" i="0" u="none" strike="noStrike" dirty="0">
                        <a:solidFill>
                          <a:srgbClr val="000000"/>
                        </a:solidFill>
                        <a:effectLst/>
                        <a:latin typeface=" Arial"/>
                        <a:cs typeface="Calibri" panose="020F0502020204030204" pitchFamily="34" charset="0"/>
                      </a:endParaRPr>
                    </a:p>
                  </a:txBody>
                  <a:tcPr marL="45720" marR="45720" marT="9584"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0" lang="en-US" sz="1200" b="1" i="0" u="none" strike="noStrike" cap="none" normalizeH="0" baseline="0" dirty="0">
                        <a:ln>
                          <a:noFill/>
                        </a:ln>
                        <a:solidFill>
                          <a:schemeClr val="tx1"/>
                        </a:solidFill>
                        <a:effectLst/>
                        <a:latin typeface=" Arial"/>
                        <a:cs typeface="Arial" panose="020B0604020202020204" pitchFamily="34" charset="0"/>
                      </a:endParaRPr>
                    </a:p>
                  </a:txBody>
                  <a:tcPr marL="91449" marR="91449"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0" lang="en-US" sz="1200" b="1" i="0" u="none" strike="noStrike" cap="none" normalizeH="0" baseline="0" dirty="0">
                        <a:ln>
                          <a:noFill/>
                        </a:ln>
                        <a:solidFill>
                          <a:schemeClr val="tx1"/>
                        </a:solidFill>
                        <a:effectLst/>
                        <a:latin typeface=" Arial"/>
                        <a:cs typeface="Arial" panose="020B0604020202020204" pitchFamily="34" charset="0"/>
                      </a:endParaRPr>
                    </a:p>
                  </a:txBody>
                  <a:tcPr marL="91449" marR="91449"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0" lang="en-US" sz="1200" b="1" i="0" u="none" strike="noStrike" cap="none" normalizeH="0" baseline="0" dirty="0">
                        <a:ln>
                          <a:noFill/>
                        </a:ln>
                        <a:solidFill>
                          <a:schemeClr val="tx1"/>
                        </a:solidFill>
                        <a:effectLst/>
                        <a:latin typeface=" Arial"/>
                        <a:cs typeface="Arial" panose="020B0604020202020204" pitchFamily="34" charset="0"/>
                      </a:endParaRPr>
                    </a:p>
                  </a:txBody>
                  <a:tcPr marL="91449" marR="91449"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0" lang="en-US" sz="1200" b="1" i="0" u="none" strike="noStrike" cap="none" normalizeH="0" baseline="0" dirty="0">
                        <a:ln>
                          <a:noFill/>
                        </a:ln>
                        <a:solidFill>
                          <a:schemeClr val="tx1"/>
                        </a:solidFill>
                        <a:effectLst/>
                        <a:latin typeface=" Arial"/>
                        <a:cs typeface="Arial" panose="020B0604020202020204" pitchFamily="34" charset="0"/>
                      </a:endParaRPr>
                    </a:p>
                  </a:txBody>
                  <a:tcPr marL="91449" marR="91449"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0" lang="en-US" sz="1200" b="1" i="0" u="none" strike="noStrike" cap="none" normalizeH="0" baseline="0" dirty="0">
                        <a:ln>
                          <a:noFill/>
                        </a:ln>
                        <a:solidFill>
                          <a:schemeClr val="tx1"/>
                        </a:solidFill>
                        <a:effectLst/>
                        <a:latin typeface=" Arial"/>
                        <a:cs typeface="Arial" panose="020B0604020202020204" pitchFamily="34" charset="0"/>
                      </a:endParaRPr>
                    </a:p>
                  </a:txBody>
                  <a:tcPr marL="91449" marR="91449"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algn="ctr">
                        <a:buNone/>
                      </a:pPr>
                      <a:endParaRPr lang="en-PH" sz="1200" dirty="0">
                        <a:latin typeface=" Arial"/>
                        <a:cs typeface="Arial" panose="020B0604020202020204" pitchFamily="34" charset="0"/>
                      </a:endParaRPr>
                    </a:p>
                  </a:txBody>
                  <a:tcPr marL="56057" marR="56057" marT="0" marB="0" anchor="b">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0" lang="en-US" sz="1200" b="1" i="0" u="none" strike="noStrike" cap="none" normalizeH="0" baseline="0" dirty="0">
                        <a:ln>
                          <a:noFill/>
                        </a:ln>
                        <a:solidFill>
                          <a:schemeClr val="tx1"/>
                        </a:solidFill>
                        <a:effectLst/>
                        <a:latin typeface=" Arial"/>
                        <a:cs typeface="Arial" panose="020B0604020202020204" pitchFamily="34" charset="0"/>
                      </a:endParaRPr>
                    </a:p>
                  </a:txBody>
                  <a:tcPr marL="91449" marR="91449"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algn="ctr">
                        <a:buNone/>
                      </a:pPr>
                      <a:endParaRPr lang="en-PH" sz="1200" dirty="0">
                        <a:latin typeface=" Arial"/>
                        <a:cs typeface="Arial" panose="020B0604020202020204" pitchFamily="34" charset="0"/>
                      </a:endParaRPr>
                    </a:p>
                  </a:txBody>
                  <a:tcPr marL="56057" marR="56057" marT="0" marB="0" anchor="b">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endParaRPr kumimoji="0" lang="en-US" sz="1200" b="1" i="0" u="none" strike="noStrike" cap="none" normalizeH="0" baseline="0" dirty="0">
                        <a:ln>
                          <a:noFill/>
                        </a:ln>
                        <a:solidFill>
                          <a:schemeClr val="tx1"/>
                        </a:solidFill>
                        <a:effectLst/>
                        <a:latin typeface=" Arial"/>
                        <a:cs typeface="Arial" panose="020B0604020202020204" pitchFamily="34" charset="0"/>
                      </a:endParaRPr>
                    </a:p>
                  </a:txBody>
                  <a:tcPr marL="91449" marR="91449"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endParaRPr kumimoji="0" lang="en-US" sz="1200" b="1" i="0" u="none" strike="noStrike" cap="none" normalizeH="0" baseline="0" dirty="0">
                        <a:ln>
                          <a:noFill/>
                        </a:ln>
                        <a:solidFill>
                          <a:schemeClr val="tx1"/>
                        </a:solidFill>
                        <a:effectLst/>
                        <a:latin typeface=" Arial"/>
                        <a:cs typeface="Arial" panose="020B0604020202020204" pitchFamily="34" charset="0"/>
                      </a:endParaRPr>
                    </a:p>
                  </a:txBody>
                  <a:tcPr marL="91449" marR="91449"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extLst>
                  <a:ext uri="{0D108BD9-81ED-4DB2-BD59-A6C34878D82A}">
                    <a16:rowId xmlns:a16="http://schemas.microsoft.com/office/drawing/2014/main" xmlns="" val="1673027152"/>
                  </a:ext>
                </a:extLst>
              </a:tr>
              <a:tr h="0">
                <a:tc>
                  <a:txBody>
                    <a:bodyPr/>
                    <a:lstStyle/>
                    <a:p>
                      <a:pPr algn="l" fontAlgn="b">
                        <a:buNone/>
                      </a:pPr>
                      <a:r>
                        <a:rPr lang="en-US" sz="1200" u="none" strike="noStrike" dirty="0" smtClean="0">
                          <a:effectLst/>
                          <a:latin typeface=" Arial"/>
                        </a:rPr>
                        <a:t>2SCT PLTN</a:t>
                      </a:r>
                      <a:endParaRPr lang="en-US" sz="1200" b="0" i="0" u="none" strike="noStrike" dirty="0">
                        <a:solidFill>
                          <a:srgbClr val="000000"/>
                        </a:solidFill>
                        <a:effectLst/>
                        <a:latin typeface=" Arial"/>
                        <a:cs typeface="Calibri" panose="020F0502020204030204" pitchFamily="34" charset="0"/>
                      </a:endParaRPr>
                    </a:p>
                  </a:txBody>
                  <a:tcPr marL="45720" marR="45720" marT="9584"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0" lang="en-US" sz="1200" b="1" i="0" u="none" strike="noStrike" cap="none" normalizeH="0" baseline="0" dirty="0">
                        <a:ln>
                          <a:noFill/>
                        </a:ln>
                        <a:solidFill>
                          <a:schemeClr val="tx1"/>
                        </a:solidFill>
                        <a:effectLst/>
                        <a:latin typeface=" Arial"/>
                        <a:cs typeface="Arial" panose="020B0604020202020204" pitchFamily="34" charset="0"/>
                      </a:endParaRPr>
                    </a:p>
                  </a:txBody>
                  <a:tcPr marL="91449" marR="91449"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0" lang="en-US" sz="1200" b="1" i="0" u="none" strike="noStrike" cap="none" normalizeH="0" baseline="0" dirty="0">
                        <a:ln>
                          <a:noFill/>
                        </a:ln>
                        <a:solidFill>
                          <a:schemeClr val="tx1"/>
                        </a:solidFill>
                        <a:effectLst/>
                        <a:latin typeface=" Arial"/>
                        <a:cs typeface="Arial" panose="020B0604020202020204" pitchFamily="34" charset="0"/>
                      </a:endParaRPr>
                    </a:p>
                  </a:txBody>
                  <a:tcPr marL="91449" marR="91449"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0" lang="en-US" sz="1200" b="1" i="0" u="none" strike="noStrike" cap="none" normalizeH="0" baseline="0" dirty="0">
                        <a:ln>
                          <a:noFill/>
                        </a:ln>
                        <a:solidFill>
                          <a:schemeClr val="tx1"/>
                        </a:solidFill>
                        <a:effectLst/>
                        <a:latin typeface=" Arial"/>
                        <a:cs typeface="Arial" panose="020B0604020202020204" pitchFamily="34" charset="0"/>
                      </a:endParaRPr>
                    </a:p>
                  </a:txBody>
                  <a:tcPr marL="91449" marR="91449"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0" lang="en-US" sz="1200" b="1" i="0" u="none" strike="noStrike" cap="none" normalizeH="0" baseline="0" dirty="0">
                        <a:ln>
                          <a:noFill/>
                        </a:ln>
                        <a:solidFill>
                          <a:schemeClr val="tx1"/>
                        </a:solidFill>
                        <a:effectLst/>
                        <a:latin typeface=" Arial"/>
                        <a:cs typeface="Arial" panose="020B0604020202020204" pitchFamily="34" charset="0"/>
                      </a:endParaRPr>
                    </a:p>
                  </a:txBody>
                  <a:tcPr marL="91449" marR="91449"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0" lang="en-US" sz="1200" b="1" i="0" u="none" strike="noStrike" cap="none" normalizeH="0" baseline="0" dirty="0">
                        <a:ln>
                          <a:noFill/>
                        </a:ln>
                        <a:solidFill>
                          <a:schemeClr val="tx1"/>
                        </a:solidFill>
                        <a:effectLst/>
                        <a:latin typeface=" Arial"/>
                        <a:cs typeface="Arial" panose="020B0604020202020204" pitchFamily="34" charset="0"/>
                      </a:endParaRPr>
                    </a:p>
                  </a:txBody>
                  <a:tcPr marL="91449" marR="91449"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algn="ctr">
                        <a:buNone/>
                      </a:pPr>
                      <a:endParaRPr lang="en-PH" sz="1200" dirty="0">
                        <a:latin typeface=" Arial"/>
                        <a:cs typeface="Arial" panose="020B0604020202020204" pitchFamily="34" charset="0"/>
                      </a:endParaRPr>
                    </a:p>
                  </a:txBody>
                  <a:tcPr marL="56057" marR="56057" marT="0" marB="0" anchor="b">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0" lang="en-US" sz="1200" b="1" i="0" u="none" strike="noStrike" cap="none" normalizeH="0" baseline="0" dirty="0">
                        <a:ln>
                          <a:noFill/>
                        </a:ln>
                        <a:solidFill>
                          <a:schemeClr val="tx1"/>
                        </a:solidFill>
                        <a:effectLst/>
                        <a:latin typeface=" Arial"/>
                        <a:cs typeface="Arial" panose="020B0604020202020204" pitchFamily="34" charset="0"/>
                      </a:endParaRPr>
                    </a:p>
                  </a:txBody>
                  <a:tcPr marL="91449" marR="91449"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algn="ctr">
                        <a:buNone/>
                      </a:pPr>
                      <a:endParaRPr lang="en-PH" sz="1200" dirty="0">
                        <a:latin typeface=" Arial"/>
                        <a:cs typeface="Arial" panose="020B0604020202020204" pitchFamily="34" charset="0"/>
                      </a:endParaRPr>
                    </a:p>
                  </a:txBody>
                  <a:tcPr marL="56057" marR="56057" marT="0" marB="0" anchor="b">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endParaRPr kumimoji="0" lang="en-US" sz="1200" b="1" i="0" u="none" strike="noStrike" cap="none" normalizeH="0" baseline="0" dirty="0">
                        <a:ln>
                          <a:noFill/>
                        </a:ln>
                        <a:solidFill>
                          <a:schemeClr val="tx1"/>
                        </a:solidFill>
                        <a:effectLst/>
                        <a:latin typeface=" Arial"/>
                        <a:cs typeface="Arial" panose="020B0604020202020204" pitchFamily="34" charset="0"/>
                      </a:endParaRPr>
                    </a:p>
                  </a:txBody>
                  <a:tcPr marL="91449" marR="91449"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endParaRPr kumimoji="0" lang="en-US" sz="1200" b="1" i="0" u="none" strike="noStrike" cap="none" normalizeH="0" baseline="0" dirty="0">
                        <a:ln>
                          <a:noFill/>
                        </a:ln>
                        <a:solidFill>
                          <a:schemeClr val="tx1"/>
                        </a:solidFill>
                        <a:effectLst/>
                        <a:latin typeface=" Arial"/>
                        <a:cs typeface="Arial" panose="020B0604020202020204" pitchFamily="34" charset="0"/>
                      </a:endParaRPr>
                    </a:p>
                  </a:txBody>
                  <a:tcPr marL="91449" marR="91449"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extLst>
                  <a:ext uri="{0D108BD9-81ED-4DB2-BD59-A6C34878D82A}">
                    <a16:rowId xmlns:a16="http://schemas.microsoft.com/office/drawing/2014/main" xmlns="" val="4293491160"/>
                  </a:ext>
                </a:extLst>
              </a:tr>
              <a:tr h="0">
                <a:tc>
                  <a:txBody>
                    <a:bodyPr/>
                    <a:lstStyle/>
                    <a:p>
                      <a:pPr algn="l" fontAlgn="b">
                        <a:buNone/>
                      </a:pPr>
                      <a:r>
                        <a:rPr lang="en-US" sz="1200" u="none" strike="noStrike" dirty="0" smtClean="0">
                          <a:effectLst/>
                          <a:latin typeface=" Arial"/>
                        </a:rPr>
                        <a:t>MORTAR SEC</a:t>
                      </a:r>
                      <a:endParaRPr lang="en-US" sz="1200" b="0" i="0" u="none" strike="noStrike" dirty="0">
                        <a:solidFill>
                          <a:srgbClr val="000000"/>
                        </a:solidFill>
                        <a:effectLst/>
                        <a:latin typeface=" Arial"/>
                        <a:cs typeface="Calibri" panose="020F0502020204030204" pitchFamily="34" charset="0"/>
                      </a:endParaRPr>
                    </a:p>
                  </a:txBody>
                  <a:tcPr marL="45720" marR="45720" marT="9584"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0" lang="en-US" sz="1200" b="1" i="0" u="none" strike="noStrike" cap="none" normalizeH="0" baseline="0" dirty="0">
                        <a:ln>
                          <a:noFill/>
                        </a:ln>
                        <a:solidFill>
                          <a:schemeClr val="tx1"/>
                        </a:solidFill>
                        <a:effectLst/>
                        <a:latin typeface=" Arial"/>
                        <a:cs typeface="Arial" panose="020B0604020202020204" pitchFamily="34" charset="0"/>
                      </a:endParaRPr>
                    </a:p>
                  </a:txBody>
                  <a:tcPr marL="91449" marR="91449"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0" lang="en-US" sz="1200" b="1" i="0" u="none" strike="noStrike" cap="none" normalizeH="0" baseline="0" dirty="0">
                        <a:ln>
                          <a:noFill/>
                        </a:ln>
                        <a:solidFill>
                          <a:schemeClr val="tx1"/>
                        </a:solidFill>
                        <a:effectLst/>
                        <a:latin typeface=" Arial"/>
                        <a:cs typeface="Arial" panose="020B0604020202020204" pitchFamily="34" charset="0"/>
                      </a:endParaRPr>
                    </a:p>
                  </a:txBody>
                  <a:tcPr marL="91449" marR="91449"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0" lang="en-US" sz="1200" b="1" i="0" u="none" strike="noStrike" cap="none" normalizeH="0" baseline="0" dirty="0">
                        <a:ln>
                          <a:noFill/>
                        </a:ln>
                        <a:solidFill>
                          <a:schemeClr val="tx1"/>
                        </a:solidFill>
                        <a:effectLst/>
                        <a:latin typeface=" Arial"/>
                        <a:cs typeface="Arial" panose="020B0604020202020204" pitchFamily="34" charset="0"/>
                      </a:endParaRPr>
                    </a:p>
                  </a:txBody>
                  <a:tcPr marL="91449" marR="91449"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0" lang="en-US" sz="1200" b="1" i="0" u="none" strike="noStrike" cap="none" normalizeH="0" baseline="0" dirty="0">
                        <a:ln>
                          <a:noFill/>
                        </a:ln>
                        <a:solidFill>
                          <a:schemeClr val="tx1"/>
                        </a:solidFill>
                        <a:effectLst/>
                        <a:latin typeface=" Arial"/>
                        <a:cs typeface="Arial" panose="020B0604020202020204" pitchFamily="34" charset="0"/>
                      </a:endParaRPr>
                    </a:p>
                  </a:txBody>
                  <a:tcPr marL="91449" marR="91449"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0" lang="en-US" sz="1200" b="1" i="0" u="none" strike="noStrike" cap="none" normalizeH="0" baseline="0" dirty="0">
                        <a:ln>
                          <a:noFill/>
                        </a:ln>
                        <a:solidFill>
                          <a:schemeClr val="tx1"/>
                        </a:solidFill>
                        <a:effectLst/>
                        <a:latin typeface=" Arial"/>
                        <a:cs typeface="Arial" panose="020B0604020202020204" pitchFamily="34" charset="0"/>
                      </a:endParaRPr>
                    </a:p>
                  </a:txBody>
                  <a:tcPr marL="91449" marR="91449"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algn="ctr">
                        <a:buNone/>
                      </a:pPr>
                      <a:endParaRPr lang="en-PH" sz="1200" dirty="0">
                        <a:latin typeface=" Arial"/>
                        <a:cs typeface="Arial" panose="020B0604020202020204" pitchFamily="34" charset="0"/>
                      </a:endParaRPr>
                    </a:p>
                  </a:txBody>
                  <a:tcPr marL="56057" marR="56057" marT="0" marB="0" anchor="b">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0" lang="en-US" sz="1200" b="1" i="0" u="none" strike="noStrike" cap="none" normalizeH="0" baseline="0" dirty="0">
                        <a:ln>
                          <a:noFill/>
                        </a:ln>
                        <a:solidFill>
                          <a:schemeClr val="tx1"/>
                        </a:solidFill>
                        <a:effectLst/>
                        <a:latin typeface=" Arial"/>
                        <a:cs typeface="Arial" panose="020B0604020202020204" pitchFamily="34" charset="0"/>
                      </a:endParaRPr>
                    </a:p>
                  </a:txBody>
                  <a:tcPr marL="91449" marR="91449"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algn="ctr">
                        <a:buNone/>
                      </a:pPr>
                      <a:endParaRPr lang="en-PH" sz="1200" dirty="0">
                        <a:latin typeface=" Arial"/>
                        <a:cs typeface="Arial" panose="020B0604020202020204" pitchFamily="34" charset="0"/>
                      </a:endParaRPr>
                    </a:p>
                  </a:txBody>
                  <a:tcPr marL="56057" marR="56057" marT="0" marB="0" anchor="b">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endParaRPr kumimoji="0" lang="en-US" sz="1200" b="1" i="0" u="none" strike="noStrike" cap="none" normalizeH="0" baseline="0" dirty="0">
                        <a:ln>
                          <a:noFill/>
                        </a:ln>
                        <a:solidFill>
                          <a:schemeClr val="tx1"/>
                        </a:solidFill>
                        <a:effectLst/>
                        <a:latin typeface=" Arial"/>
                        <a:cs typeface="Arial" panose="020B0604020202020204" pitchFamily="34" charset="0"/>
                      </a:endParaRPr>
                    </a:p>
                  </a:txBody>
                  <a:tcPr marL="91449" marR="91449"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endParaRPr kumimoji="0" lang="en-US" sz="1200" b="1" i="0" u="none" strike="noStrike" cap="none" normalizeH="0" baseline="0" dirty="0">
                        <a:ln>
                          <a:noFill/>
                        </a:ln>
                        <a:solidFill>
                          <a:schemeClr val="tx1"/>
                        </a:solidFill>
                        <a:effectLst/>
                        <a:latin typeface=" Arial"/>
                        <a:cs typeface="Arial" panose="020B0604020202020204" pitchFamily="34" charset="0"/>
                      </a:endParaRPr>
                    </a:p>
                  </a:txBody>
                  <a:tcPr marL="91449" marR="91449"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extLst>
                  <a:ext uri="{0D108BD9-81ED-4DB2-BD59-A6C34878D82A}">
                    <a16:rowId xmlns:a16="http://schemas.microsoft.com/office/drawing/2014/main" xmlns="" val="2590430380"/>
                  </a:ext>
                </a:extLst>
              </a:tr>
              <a:tr h="296123">
                <a:tc>
                  <a:txBody>
                    <a:bodyPr/>
                    <a:lstStyle/>
                    <a:p>
                      <a:pPr marL="0" marR="0" lvl="0" indent="0" algn="r">
                        <a:lnSpc>
                          <a:spcPct val="100000"/>
                        </a:lnSpc>
                        <a:spcBef>
                          <a:spcPts val="0"/>
                        </a:spcBef>
                        <a:spcAft>
                          <a:spcPts val="0"/>
                        </a:spcAft>
                        <a:buFont typeface="+mj-lt"/>
                        <a:buNone/>
                      </a:pPr>
                      <a:r>
                        <a:rPr lang="en-US" sz="1200" b="1" dirty="0" smtClean="0">
                          <a:effectLst/>
                        </a:rPr>
                        <a:t>TOTAL</a:t>
                      </a:r>
                      <a:endParaRPr lang="en-US" sz="1200" b="1" dirty="0">
                        <a:effectLst/>
                        <a:latin typeface=" Arial"/>
                        <a:ea typeface="Calibri" panose="020F0502020204030204"/>
                        <a:cs typeface="Arial" panose="020B0604020202020204" pitchFamily="34" charset="0"/>
                      </a:endParaRPr>
                    </a:p>
                  </a:txBody>
                  <a:tcPr marL="56057" marR="56057"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algn="ctr" fontAlgn="b"/>
                      <a:endParaRPr lang="en-US" sz="1200" b="1" i="0" u="none" strike="noStrike" dirty="0">
                        <a:solidFill>
                          <a:srgbClr val="000000"/>
                        </a:solidFill>
                        <a:effectLst/>
                        <a:latin typeface=" Arial"/>
                        <a:cs typeface="Arial" panose="020B0604020202020204" pitchFamily="34" charset="0"/>
                      </a:endParaRPr>
                    </a:p>
                  </a:txBody>
                  <a:tcPr marL="0" marR="0"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algn="ctr" fontAlgn="b">
                        <a:buNone/>
                      </a:pPr>
                      <a:endParaRPr lang="en-US" sz="1200" b="1" i="0" u="none" strike="noStrike">
                        <a:solidFill>
                          <a:srgbClr val="000000"/>
                        </a:solidFill>
                        <a:effectLst/>
                        <a:latin typeface=" Arial"/>
                        <a:cs typeface="Arial" panose="020B0604020202020204" pitchFamily="34" charset="0"/>
                      </a:endParaRPr>
                    </a:p>
                  </a:txBody>
                  <a:tcPr marL="0" marR="0"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algn="ctr" fontAlgn="b">
                        <a:buNone/>
                      </a:pPr>
                      <a:endParaRPr lang="en-US" sz="1200" b="1" i="0" u="none" strike="noStrike" dirty="0">
                        <a:solidFill>
                          <a:srgbClr val="000000"/>
                        </a:solidFill>
                        <a:effectLst/>
                        <a:latin typeface=" Arial"/>
                        <a:cs typeface="Arial" panose="020B0604020202020204" pitchFamily="34" charset="0"/>
                      </a:endParaRPr>
                    </a:p>
                  </a:txBody>
                  <a:tcPr marL="0" marR="0"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algn="ctr" fontAlgn="b">
                        <a:buNone/>
                      </a:pPr>
                      <a:endParaRPr lang="en-US" sz="1200" b="1" i="0" u="none" strike="noStrike">
                        <a:solidFill>
                          <a:srgbClr val="000000"/>
                        </a:solidFill>
                        <a:effectLst/>
                        <a:latin typeface=" Arial"/>
                        <a:cs typeface="Arial" panose="020B0604020202020204" pitchFamily="34" charset="0"/>
                      </a:endParaRPr>
                    </a:p>
                  </a:txBody>
                  <a:tcPr marL="0" marR="0"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algn="ctr" fontAlgn="b">
                        <a:buNone/>
                      </a:pPr>
                      <a:endParaRPr lang="en-US" sz="1200" b="1" i="0" u="none" strike="noStrike" dirty="0">
                        <a:solidFill>
                          <a:srgbClr val="000000"/>
                        </a:solidFill>
                        <a:effectLst/>
                        <a:latin typeface=" Arial"/>
                        <a:cs typeface="Arial" panose="020B0604020202020204" pitchFamily="34" charset="0"/>
                      </a:endParaRPr>
                    </a:p>
                  </a:txBody>
                  <a:tcPr marL="0" marR="0"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algn="ctr" fontAlgn="b">
                        <a:buNone/>
                      </a:pPr>
                      <a:endParaRPr lang="en-US" sz="1200" b="1" i="0" u="none" strike="noStrike">
                        <a:solidFill>
                          <a:srgbClr val="000000"/>
                        </a:solidFill>
                        <a:effectLst/>
                        <a:latin typeface=" Arial"/>
                        <a:cs typeface="Arial" panose="020B0604020202020204" pitchFamily="34" charset="0"/>
                      </a:endParaRPr>
                    </a:p>
                  </a:txBody>
                  <a:tcPr marL="0" marR="0"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algn="ctr" fontAlgn="b">
                        <a:buNone/>
                      </a:pPr>
                      <a:endParaRPr lang="en-US" sz="1200" b="1" i="0" u="none" strike="noStrike" dirty="0">
                        <a:solidFill>
                          <a:srgbClr val="000000"/>
                        </a:solidFill>
                        <a:effectLst/>
                        <a:latin typeface=" Arial"/>
                        <a:cs typeface="Arial" panose="020B0604020202020204" pitchFamily="34" charset="0"/>
                      </a:endParaRPr>
                    </a:p>
                  </a:txBody>
                  <a:tcPr marL="0" marR="0"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algn="ctr" fontAlgn="b">
                        <a:buNone/>
                      </a:pPr>
                      <a:r>
                        <a:rPr lang="en-US" sz="1200" b="1" i="0" u="none" strike="noStrike" dirty="0" smtClean="0">
                          <a:solidFill>
                            <a:srgbClr val="000000"/>
                          </a:solidFill>
                          <a:effectLst/>
                          <a:latin typeface=" Arial"/>
                          <a:cs typeface="Arial" panose="020B0604020202020204" pitchFamily="34" charset="0"/>
                        </a:rPr>
                        <a:t>2</a:t>
                      </a:r>
                      <a:endParaRPr lang="en-US" sz="1200" b="1" i="0" u="none" strike="noStrike" dirty="0">
                        <a:solidFill>
                          <a:srgbClr val="000000"/>
                        </a:solidFill>
                        <a:effectLst/>
                        <a:latin typeface=" Arial"/>
                        <a:cs typeface="Arial" panose="020B0604020202020204" pitchFamily="34" charset="0"/>
                      </a:endParaRPr>
                    </a:p>
                  </a:txBody>
                  <a:tcPr marL="0" marR="0"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algn="ctr" fontAlgn="b">
                        <a:buNone/>
                      </a:pPr>
                      <a:endParaRPr lang="en-US" sz="1200" b="1" i="0" u="none" strike="noStrike" dirty="0">
                        <a:solidFill>
                          <a:srgbClr val="000000"/>
                        </a:solidFill>
                        <a:effectLst/>
                        <a:latin typeface=" Arial"/>
                        <a:cs typeface="Arial" panose="020B0604020202020204" pitchFamily="34" charset="0"/>
                      </a:endParaRPr>
                    </a:p>
                  </a:txBody>
                  <a:tcPr marL="0" marR="0"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algn="ctr" fontAlgn="b">
                        <a:buNone/>
                      </a:pPr>
                      <a:endParaRPr lang="en-US" sz="1200" b="1" i="0" u="none" strike="noStrike" dirty="0">
                        <a:solidFill>
                          <a:srgbClr val="000000"/>
                        </a:solidFill>
                        <a:effectLst/>
                        <a:latin typeface=" Arial"/>
                        <a:cs typeface="Arial" panose="020B0604020202020204" pitchFamily="34" charset="0"/>
                      </a:endParaRPr>
                    </a:p>
                  </a:txBody>
                  <a:tcPr marL="0" marR="0"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extLst>
                  <a:ext uri="{0D108BD9-81ED-4DB2-BD59-A6C34878D82A}">
                    <a16:rowId xmlns:a16="http://schemas.microsoft.com/office/drawing/2014/main" xmlns="" val="10024"/>
                  </a:ext>
                </a:extLst>
              </a:tr>
            </a:tbl>
          </a:graphicData>
        </a:graphic>
      </p:graphicFrame>
    </p:spTree>
    <p:extLst>
      <p:ext uri="{BB962C8B-B14F-4D97-AF65-F5344CB8AC3E}">
        <p14:creationId xmlns:p14="http://schemas.microsoft.com/office/powerpoint/2010/main" val="715659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down)">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 Same Side Corner Rectangle 13"/>
          <p:cNvSpPr/>
          <p:nvPr/>
        </p:nvSpPr>
        <p:spPr>
          <a:xfrm rot="16200000">
            <a:off x="372147" y="2171484"/>
            <a:ext cx="822960" cy="274320"/>
          </a:xfrm>
          <a:prstGeom prst="round2SameRect">
            <a:avLst/>
          </a:prstGeom>
          <a:solidFill>
            <a:srgbClr val="5B9BD5"/>
          </a:solidFill>
          <a:ln w="57150">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 Same Side Corner Rectangle 16"/>
          <p:cNvSpPr/>
          <p:nvPr/>
        </p:nvSpPr>
        <p:spPr>
          <a:xfrm rot="16200000">
            <a:off x="372147" y="4384932"/>
            <a:ext cx="822960" cy="274320"/>
          </a:xfrm>
          <a:prstGeom prst="round2SameRect">
            <a:avLst/>
          </a:prstGeom>
          <a:solidFill>
            <a:srgbClr val="A5A5A5">
              <a:alpha val="50000"/>
            </a:srgbClr>
          </a:solidFill>
          <a:ln w="57150">
            <a:solidFill>
              <a:srgbClr val="A5A5A5">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 Same Side Corner Rectangle 19"/>
          <p:cNvSpPr/>
          <p:nvPr/>
        </p:nvSpPr>
        <p:spPr>
          <a:xfrm rot="16200000">
            <a:off x="372147" y="5491655"/>
            <a:ext cx="822960" cy="274320"/>
          </a:xfrm>
          <a:prstGeom prst="round2SameRect">
            <a:avLst/>
          </a:prstGeom>
          <a:solidFill>
            <a:srgbClr val="FFC000">
              <a:alpha val="50000"/>
            </a:srgbClr>
          </a:solidFill>
          <a:ln w="57150">
            <a:solidFill>
              <a:srgbClr val="FFC000">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 Same Side Corner Rectangle 22"/>
          <p:cNvSpPr/>
          <p:nvPr/>
        </p:nvSpPr>
        <p:spPr>
          <a:xfrm rot="16200000">
            <a:off x="372147" y="3278208"/>
            <a:ext cx="822960" cy="274320"/>
          </a:xfrm>
          <a:prstGeom prst="round2SameRect">
            <a:avLst/>
          </a:prstGeom>
          <a:solidFill>
            <a:srgbClr val="ED7D31">
              <a:alpha val="50000"/>
            </a:srgbClr>
          </a:solidFill>
          <a:ln w="57150">
            <a:solidFill>
              <a:srgbClr val="ED7D31">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 Same Side Corner Rectangle 4"/>
          <p:cNvSpPr/>
          <p:nvPr/>
        </p:nvSpPr>
        <p:spPr>
          <a:xfrm rot="16200000">
            <a:off x="372147" y="1064760"/>
            <a:ext cx="822960" cy="274320"/>
          </a:xfrm>
          <a:prstGeom prst="round2SameRect">
            <a:avLst/>
          </a:prstGeom>
          <a:solidFill>
            <a:srgbClr val="70AD47">
              <a:alpha val="50000"/>
            </a:srgbClr>
          </a:solidFill>
          <a:ln w="57150">
            <a:solidFill>
              <a:srgbClr val="70AD47">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920787" y="790440"/>
            <a:ext cx="10609799" cy="5303520"/>
          </a:xfrm>
          <a:prstGeom prst="rect">
            <a:avLst/>
          </a:prstGeom>
          <a:solidFill>
            <a:schemeClr val="bg1"/>
          </a:solidFill>
          <a:ln w="57150">
            <a:solidFill>
              <a:srgbClr val="5B9BD5"/>
            </a:solidFill>
          </a:ln>
        </p:spPr>
        <p:txBody>
          <a:bodyPr wrap="none" anchor="t" anchorCtr="0">
            <a:noAutofit/>
          </a:bodyPr>
          <a:lstStyle/>
          <a:p>
            <a:pPr algn="ctr"/>
            <a:r>
              <a:rPr lang="en-US" sz="3500" dirty="0" smtClean="0">
                <a:solidFill>
                  <a:schemeClr val="tx1">
                    <a:lumMod val="65000"/>
                    <a:lumOff val="35000"/>
                  </a:schemeClr>
                </a:solidFill>
                <a:latin typeface="Franklin Gothic Demi Cond" panose="020B0706030402020204" pitchFamily="34" charset="0"/>
              </a:rPr>
              <a:t>COMPLIANCES AND ACCOMPLISHMENTS TO DC’s GUIDANCE</a:t>
            </a:r>
            <a:endParaRPr lang="en-US" sz="3500" dirty="0"/>
          </a:p>
        </p:txBody>
      </p:sp>
      <p:sp>
        <p:nvSpPr>
          <p:cNvPr id="12" name="TextBox 11"/>
          <p:cNvSpPr txBox="1"/>
          <p:nvPr/>
        </p:nvSpPr>
        <p:spPr>
          <a:xfrm>
            <a:off x="1988108" y="1360795"/>
            <a:ext cx="8502581" cy="1077218"/>
          </a:xfrm>
          <a:prstGeom prst="rect">
            <a:avLst/>
          </a:prstGeom>
          <a:noFill/>
        </p:spPr>
        <p:txBody>
          <a:bodyPr wrap="square" rtlCol="0">
            <a:spAutoFit/>
          </a:bodyPr>
          <a:lstStyle/>
          <a:p>
            <a:pPr algn="ctr"/>
            <a:r>
              <a:rPr lang="en-US" sz="3200" i="1" dirty="0" smtClean="0">
                <a:solidFill>
                  <a:schemeClr val="bg2">
                    <a:lumMod val="50000"/>
                  </a:schemeClr>
                </a:solidFill>
                <a:latin typeface="Franklin Gothic Book" panose="020B0503020102020204" pitchFamily="34" charset="0"/>
              </a:rPr>
              <a:t>AWARDS AND COMMENDATIONS</a:t>
            </a:r>
          </a:p>
          <a:p>
            <a:pPr algn="ctr"/>
            <a:r>
              <a:rPr lang="en-US" sz="3200" i="1" dirty="0" smtClean="0">
                <a:solidFill>
                  <a:schemeClr val="bg2">
                    <a:lumMod val="50000"/>
                  </a:schemeClr>
                </a:solidFill>
                <a:latin typeface="Franklin Gothic Book" panose="020B0503020102020204" pitchFamily="34" charset="0"/>
              </a:rPr>
              <a:t>(AUTHORITY FM OUTSIDE UNIT)</a:t>
            </a:r>
            <a:endParaRPr lang="en-US" sz="3200" i="1" dirty="0">
              <a:solidFill>
                <a:schemeClr val="bg2">
                  <a:lumMod val="50000"/>
                </a:schemeClr>
              </a:solidFill>
              <a:latin typeface="Franklin Gothic Book" panose="020B0503020102020204" pitchFamily="34" charset="0"/>
            </a:endParaRPr>
          </a:p>
        </p:txBody>
      </p:sp>
      <p:sp>
        <p:nvSpPr>
          <p:cNvPr id="2" name="Slide Number Placeholder 1"/>
          <p:cNvSpPr>
            <a:spLocks noGrp="1"/>
          </p:cNvSpPr>
          <p:nvPr>
            <p:ph type="sldNum" sz="quarter" idx="12"/>
          </p:nvPr>
        </p:nvSpPr>
        <p:spPr/>
        <p:txBody>
          <a:bodyPr/>
          <a:lstStyle/>
          <a:p>
            <a:fld id="{7687A7F3-AD38-4866-8553-4B19922F7C99}" type="slidenum">
              <a:rPr lang="en-PH" smtClean="0"/>
              <a:t>14</a:t>
            </a:fld>
            <a:endParaRPr lang="en-PH"/>
          </a:p>
        </p:txBody>
      </p:sp>
      <p:graphicFrame>
        <p:nvGraphicFramePr>
          <p:cNvPr id="16" name="Group 111"/>
          <p:cNvGraphicFramePr>
            <a:graphicFrameLocks noGrp="1"/>
          </p:cNvGraphicFramePr>
          <p:nvPr>
            <p:extLst>
              <p:ext uri="{D42A27DB-BD31-4B8C-83A1-F6EECF244321}">
                <p14:modId xmlns:p14="http://schemas.microsoft.com/office/powerpoint/2010/main" val="3131210234"/>
              </p:ext>
            </p:extLst>
          </p:nvPr>
        </p:nvGraphicFramePr>
        <p:xfrm>
          <a:off x="1125825" y="2603757"/>
          <a:ext cx="10199722" cy="1506855"/>
        </p:xfrm>
        <a:graphic>
          <a:graphicData uri="http://schemas.openxmlformats.org/drawingml/2006/table">
            <a:tbl>
              <a:tblPr>
                <a:tableStyleId>{BC89EF96-8CEA-46FF-86C4-4CE0E7609802}</a:tableStyleId>
              </a:tblPr>
              <a:tblGrid>
                <a:gridCol w="2048572">
                  <a:extLst>
                    <a:ext uri="{9D8B030D-6E8A-4147-A177-3AD203B41FA5}">
                      <a16:colId xmlns:a16="http://schemas.microsoft.com/office/drawing/2014/main" xmlns="" val="20000"/>
                    </a:ext>
                  </a:extLst>
                </a:gridCol>
                <a:gridCol w="1717835">
                  <a:extLst>
                    <a:ext uri="{9D8B030D-6E8A-4147-A177-3AD203B41FA5}">
                      <a16:colId xmlns:a16="http://schemas.microsoft.com/office/drawing/2014/main" xmlns="" val="20001"/>
                    </a:ext>
                  </a:extLst>
                </a:gridCol>
                <a:gridCol w="1610541">
                  <a:extLst>
                    <a:ext uri="{9D8B030D-6E8A-4147-A177-3AD203B41FA5}">
                      <a16:colId xmlns:a16="http://schemas.microsoft.com/office/drawing/2014/main" xmlns="" val="20002"/>
                    </a:ext>
                  </a:extLst>
                </a:gridCol>
                <a:gridCol w="2517577">
                  <a:extLst>
                    <a:ext uri="{9D8B030D-6E8A-4147-A177-3AD203B41FA5}">
                      <a16:colId xmlns:a16="http://schemas.microsoft.com/office/drawing/2014/main" xmlns="" val="20003"/>
                    </a:ext>
                  </a:extLst>
                </a:gridCol>
                <a:gridCol w="2305197">
                  <a:extLst>
                    <a:ext uri="{9D8B030D-6E8A-4147-A177-3AD203B41FA5}">
                      <a16:colId xmlns:a16="http://schemas.microsoft.com/office/drawing/2014/main" xmlns="" val="20004"/>
                    </a:ext>
                  </a:extLst>
                </a:gridCol>
              </a:tblGrid>
              <a:tr h="215265">
                <a:tc rowSpan="2">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sz="1200" b="1" u="none" strike="noStrike" cap="none" normalizeH="0" baseline="0" dirty="0">
                          <a:ln>
                            <a:noFill/>
                          </a:ln>
                          <a:solidFill>
                            <a:schemeClr val="bg1"/>
                          </a:solidFill>
                          <a:effectLst/>
                          <a:latin typeface=" Arial"/>
                        </a:rPr>
                        <a:t>UNIT</a:t>
                      </a:r>
                      <a:endParaRPr kumimoji="0" lang="en-US" sz="1200" b="1" i="0" u="none" strike="noStrike" cap="none" normalizeH="0" baseline="0" dirty="0">
                        <a:ln>
                          <a:noFill/>
                        </a:ln>
                        <a:solidFill>
                          <a:schemeClr val="bg1"/>
                        </a:solidFill>
                        <a:effectLst/>
                        <a:latin typeface=" Arial"/>
                        <a:cs typeface="Arial" panose="020B0604020202020204" pitchFamily="34" charset="0"/>
                      </a:endParaRPr>
                    </a:p>
                  </a:txBody>
                  <a:tcPr marL="91449" marR="91449"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defRPr/>
                      </a:pPr>
                      <a:r>
                        <a:rPr kumimoji="0" lang="en-US" sz="1200" b="1" u="none" strike="noStrike" cap="none" normalizeH="0" baseline="0" dirty="0" smtClean="0">
                          <a:ln>
                            <a:noFill/>
                          </a:ln>
                          <a:solidFill>
                            <a:schemeClr val="bg1"/>
                          </a:solidFill>
                          <a:effectLst/>
                          <a:latin typeface=" Arial"/>
                        </a:rPr>
                        <a:t>Awards</a:t>
                      </a:r>
                      <a:endParaRPr kumimoji="0" lang="en-US" sz="1200" b="1" i="0" u="none" strike="noStrike" cap="none" normalizeH="0" baseline="0" dirty="0">
                        <a:ln>
                          <a:noFill/>
                        </a:ln>
                        <a:solidFill>
                          <a:schemeClr val="bg1"/>
                        </a:solidFill>
                        <a:effectLst/>
                        <a:latin typeface=" Arial"/>
                        <a:cs typeface="Arial" panose="020B0604020202020204" pitchFamily="34" charset="0"/>
                      </a:endParaRPr>
                    </a:p>
                  </a:txBody>
                  <a:tcPr marL="91449" marR="91449"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hMerge="1">
                  <a:txBody>
                    <a:bodyPr/>
                    <a:lstStyle/>
                    <a:p>
                      <a:endParaRPr lang="en-US"/>
                    </a:p>
                  </a:txBody>
                  <a:tcPr/>
                </a:tc>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defRPr/>
                      </a:pPr>
                      <a:r>
                        <a:rPr kumimoji="0" lang="en-US" sz="1200" b="1" u="none" strike="noStrike" cap="none" normalizeH="0" baseline="0" dirty="0" smtClean="0">
                          <a:ln>
                            <a:noFill/>
                          </a:ln>
                          <a:solidFill>
                            <a:schemeClr val="bg1"/>
                          </a:solidFill>
                          <a:effectLst/>
                          <a:latin typeface=" Arial"/>
                        </a:rPr>
                        <a:t>LOC/Plaques</a:t>
                      </a:r>
                      <a:endParaRPr kumimoji="0" lang="en-US" sz="1200" b="1" i="0" u="none" strike="noStrike" cap="none" normalizeH="0" baseline="0" dirty="0">
                        <a:ln>
                          <a:noFill/>
                        </a:ln>
                        <a:solidFill>
                          <a:schemeClr val="bg1"/>
                        </a:solidFill>
                        <a:effectLst/>
                        <a:latin typeface=" Arial"/>
                        <a:cs typeface="Arial" panose="020B0604020202020204" pitchFamily="34" charset="0"/>
                      </a:endParaRPr>
                    </a:p>
                  </a:txBody>
                  <a:tcPr marL="91449" marR="91449"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hMerge="1">
                  <a:txBody>
                    <a:bodyPr/>
                    <a:lstStyle/>
                    <a:p>
                      <a:endParaRPr lang="en-US"/>
                    </a:p>
                  </a:txBody>
                  <a:tcPr/>
                </a:tc>
                <a:extLst>
                  <a:ext uri="{0D108BD9-81ED-4DB2-BD59-A6C34878D82A}">
                    <a16:rowId xmlns:a16="http://schemas.microsoft.com/office/drawing/2014/main" xmlns="" val="10001"/>
                  </a:ext>
                </a:extLst>
              </a:tr>
              <a:tr h="215265">
                <a:tc vMerge="1">
                  <a:txBody>
                    <a:bodyPr/>
                    <a:lstStyle/>
                    <a:p>
                      <a:endParaRPr lang="en-US"/>
                    </a:p>
                  </a:txBody>
                  <a:tcPr marL="91449" marR="91449"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defRPr/>
                      </a:pPr>
                      <a:r>
                        <a:rPr kumimoji="0" lang="en-US" sz="1200" b="1" u="none" strike="noStrike" cap="none" normalizeH="0" baseline="0" dirty="0">
                          <a:ln>
                            <a:noFill/>
                          </a:ln>
                          <a:solidFill>
                            <a:schemeClr val="bg1"/>
                          </a:solidFill>
                          <a:effectLst/>
                          <a:latin typeface=" Arial"/>
                        </a:rPr>
                        <a:t>Officer</a:t>
                      </a:r>
                      <a:endParaRPr kumimoji="0" lang="en-US" sz="1200" b="1" i="0" u="none" strike="noStrike" cap="none" normalizeH="0" baseline="0" dirty="0">
                        <a:ln>
                          <a:noFill/>
                        </a:ln>
                        <a:solidFill>
                          <a:schemeClr val="bg1"/>
                        </a:solidFill>
                        <a:effectLst/>
                        <a:latin typeface=" Arial"/>
                        <a:cs typeface="Arial" panose="020B0604020202020204" pitchFamily="34" charset="0"/>
                      </a:endParaRPr>
                    </a:p>
                  </a:txBody>
                  <a:tcPr marL="91449" marR="91449"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defRPr/>
                      </a:pPr>
                      <a:r>
                        <a:rPr kumimoji="0" lang="en-US" sz="1200" b="1" u="none" strike="noStrike" cap="none" normalizeH="0" baseline="0" dirty="0">
                          <a:ln>
                            <a:noFill/>
                          </a:ln>
                          <a:solidFill>
                            <a:schemeClr val="bg1"/>
                          </a:solidFill>
                          <a:effectLst/>
                          <a:latin typeface=" Arial"/>
                        </a:rPr>
                        <a:t>EP</a:t>
                      </a:r>
                      <a:endParaRPr kumimoji="0" lang="en-US" sz="1200" b="1" i="0" u="none" strike="noStrike" cap="none" normalizeH="0" baseline="0" dirty="0">
                        <a:ln>
                          <a:noFill/>
                        </a:ln>
                        <a:solidFill>
                          <a:schemeClr val="bg1"/>
                        </a:solidFill>
                        <a:effectLst/>
                        <a:latin typeface=" Arial"/>
                        <a:cs typeface="Arial" panose="020B0604020202020204" pitchFamily="34" charset="0"/>
                      </a:endParaRPr>
                    </a:p>
                  </a:txBody>
                  <a:tcPr marL="91449" marR="91449"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defRPr/>
                      </a:pPr>
                      <a:r>
                        <a:rPr kumimoji="0" lang="en-US" sz="1200" b="1" u="none" strike="noStrike" cap="none" normalizeH="0" baseline="0" dirty="0">
                          <a:ln>
                            <a:noFill/>
                          </a:ln>
                          <a:solidFill>
                            <a:schemeClr val="bg1"/>
                          </a:solidFill>
                          <a:effectLst/>
                          <a:latin typeface=" Arial"/>
                        </a:rPr>
                        <a:t>Officer</a:t>
                      </a:r>
                      <a:endParaRPr kumimoji="0" lang="en-US" sz="1200" b="1" i="0" u="none" strike="noStrike" cap="none" normalizeH="0" baseline="0" dirty="0">
                        <a:ln>
                          <a:noFill/>
                        </a:ln>
                        <a:solidFill>
                          <a:schemeClr val="bg1"/>
                        </a:solidFill>
                        <a:effectLst/>
                        <a:latin typeface=" Arial"/>
                        <a:cs typeface="Arial" panose="020B0604020202020204" pitchFamily="34" charset="0"/>
                      </a:endParaRPr>
                    </a:p>
                  </a:txBody>
                  <a:tcPr marL="91449" marR="91449"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defRPr/>
                      </a:pPr>
                      <a:r>
                        <a:rPr kumimoji="0" lang="en-US" sz="1200" b="1" u="none" strike="noStrike" cap="none" normalizeH="0" baseline="0" dirty="0">
                          <a:ln>
                            <a:noFill/>
                          </a:ln>
                          <a:solidFill>
                            <a:schemeClr val="bg1"/>
                          </a:solidFill>
                          <a:effectLst/>
                          <a:latin typeface=" Arial"/>
                        </a:rPr>
                        <a:t>EP</a:t>
                      </a:r>
                      <a:endParaRPr kumimoji="0" lang="en-US" sz="1200" b="1" i="0" u="none" strike="noStrike" cap="none" normalizeH="0" baseline="0" dirty="0">
                        <a:ln>
                          <a:noFill/>
                        </a:ln>
                        <a:solidFill>
                          <a:schemeClr val="bg1"/>
                        </a:solidFill>
                        <a:effectLst/>
                        <a:latin typeface=" Arial"/>
                        <a:cs typeface="Arial" panose="020B0604020202020204" pitchFamily="34" charset="0"/>
                      </a:endParaRPr>
                    </a:p>
                  </a:txBody>
                  <a:tcPr marL="91449" marR="91449"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xmlns="" val="10002"/>
                  </a:ext>
                </a:extLst>
              </a:tr>
              <a:tr h="215265">
                <a:tc>
                  <a:txBody>
                    <a:bodyPr/>
                    <a:lstStyle/>
                    <a:p>
                      <a:pPr algn="l" fontAlgn="b">
                        <a:buNone/>
                      </a:pPr>
                      <a:r>
                        <a:rPr lang="en-US" sz="1200" u="none" strike="noStrike" dirty="0" smtClean="0">
                          <a:effectLst/>
                          <a:latin typeface=" Arial"/>
                        </a:rPr>
                        <a:t>H6CAV </a:t>
                      </a:r>
                      <a:r>
                        <a:rPr lang="en-US" sz="1200" u="none" strike="noStrike" dirty="0">
                          <a:effectLst/>
                          <a:latin typeface=" Arial"/>
                        </a:rPr>
                        <a:t>COY (S)</a:t>
                      </a:r>
                      <a:endParaRPr lang="en-US" sz="1200" b="0" i="0" u="none" strike="noStrike" dirty="0">
                        <a:solidFill>
                          <a:srgbClr val="000000"/>
                        </a:solidFill>
                        <a:effectLst/>
                        <a:latin typeface=" Arial"/>
                        <a:cs typeface="Calibri" panose="020F0502020204030204" pitchFamily="34" charset="0"/>
                      </a:endParaRPr>
                    </a:p>
                  </a:txBody>
                  <a:tcPr marL="45720" marR="45720" marT="9584"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sz="1200" u="none" strike="noStrike" cap="none" normalizeH="0" baseline="0" dirty="0" smtClean="0">
                          <a:ln>
                            <a:noFill/>
                          </a:ln>
                          <a:effectLst/>
                          <a:latin typeface=" Arial"/>
                        </a:rPr>
                        <a:t>2</a:t>
                      </a:r>
                      <a:endParaRPr kumimoji="0" lang="en-US" sz="1200" b="0" i="0" u="none" strike="noStrike" cap="none" normalizeH="0" baseline="0" dirty="0">
                        <a:ln>
                          <a:noFill/>
                        </a:ln>
                        <a:solidFill>
                          <a:schemeClr val="tx1"/>
                        </a:solidFill>
                        <a:effectLst/>
                        <a:latin typeface=" Arial"/>
                        <a:cs typeface="Arial" panose="020B0604020202020204" pitchFamily="34" charset="0"/>
                      </a:endParaRPr>
                    </a:p>
                  </a:txBody>
                  <a:tcPr marL="104966" marR="104966"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sz="1200" b="0" i="0" u="none" strike="noStrike" cap="none" normalizeH="0" baseline="0" dirty="0" smtClean="0">
                          <a:ln>
                            <a:noFill/>
                          </a:ln>
                          <a:solidFill>
                            <a:schemeClr val="tx1"/>
                          </a:solidFill>
                          <a:effectLst/>
                          <a:latin typeface=" Arial"/>
                          <a:cs typeface="+mn-cs"/>
                        </a:rPr>
                        <a:t>15</a:t>
                      </a:r>
                      <a:endParaRPr kumimoji="0" lang="en-US" sz="1200" b="0" i="0" u="none" strike="noStrike" cap="none" normalizeH="0" baseline="0" dirty="0">
                        <a:ln>
                          <a:noFill/>
                        </a:ln>
                        <a:solidFill>
                          <a:schemeClr val="tx1"/>
                        </a:solidFill>
                        <a:effectLst/>
                        <a:latin typeface=" Arial"/>
                        <a:cs typeface="Arial" panose="020B0604020202020204" pitchFamily="34" charset="0"/>
                      </a:endParaRPr>
                    </a:p>
                  </a:txBody>
                  <a:tcPr marL="104966" marR="104966"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0" lang="en-US" sz="1200" b="0" i="0" u="none" strike="noStrike" cap="none" normalizeH="0" baseline="0" dirty="0">
                        <a:ln>
                          <a:noFill/>
                        </a:ln>
                        <a:solidFill>
                          <a:schemeClr val="tx1"/>
                        </a:solidFill>
                        <a:effectLst/>
                        <a:latin typeface=" Arial"/>
                        <a:cs typeface="Arial" panose="020B0604020202020204" pitchFamily="34" charset="0"/>
                      </a:endParaRPr>
                    </a:p>
                  </a:txBody>
                  <a:tcPr marL="104966" marR="104966"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sz="1200" b="0" i="0" u="none" strike="noStrike" cap="none" normalizeH="0" baseline="0" dirty="0" smtClean="0">
                          <a:ln>
                            <a:noFill/>
                          </a:ln>
                          <a:solidFill>
                            <a:schemeClr val="tx1"/>
                          </a:solidFill>
                          <a:effectLst/>
                          <a:latin typeface=" Arial"/>
                          <a:cs typeface="+mn-cs"/>
                        </a:rPr>
                        <a:t>6</a:t>
                      </a:r>
                      <a:endParaRPr kumimoji="0" lang="en-US" sz="1200" b="0" i="0" u="none" strike="noStrike" cap="none" normalizeH="0" baseline="0" dirty="0">
                        <a:ln>
                          <a:noFill/>
                        </a:ln>
                        <a:solidFill>
                          <a:schemeClr val="tx1"/>
                        </a:solidFill>
                        <a:effectLst/>
                        <a:latin typeface=" Arial"/>
                        <a:cs typeface="Arial" panose="020B0604020202020204" pitchFamily="34" charset="0"/>
                      </a:endParaRPr>
                    </a:p>
                  </a:txBody>
                  <a:tcPr marL="104966" marR="104966"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extLst>
                  <a:ext uri="{0D108BD9-81ED-4DB2-BD59-A6C34878D82A}">
                    <a16:rowId xmlns:a16="http://schemas.microsoft.com/office/drawing/2014/main" xmlns="" val="10016"/>
                  </a:ext>
                </a:extLst>
              </a:tr>
              <a:tr h="215265">
                <a:tc>
                  <a:txBody>
                    <a:bodyPr/>
                    <a:lstStyle/>
                    <a:p>
                      <a:pPr algn="l" fontAlgn="b">
                        <a:buNone/>
                      </a:pPr>
                      <a:r>
                        <a:rPr lang="en-US" sz="1200" u="none" strike="noStrike" dirty="0" smtClean="0">
                          <a:effectLst/>
                          <a:latin typeface=" Arial"/>
                        </a:rPr>
                        <a:t>1SCT  PLTN</a:t>
                      </a:r>
                      <a:endParaRPr lang="en-US" sz="1200" b="0" i="0" u="none" strike="noStrike" dirty="0">
                        <a:solidFill>
                          <a:srgbClr val="000000"/>
                        </a:solidFill>
                        <a:effectLst/>
                        <a:latin typeface=" Arial"/>
                        <a:cs typeface="Calibri" panose="020F0502020204030204" pitchFamily="34" charset="0"/>
                      </a:endParaRPr>
                    </a:p>
                  </a:txBody>
                  <a:tcPr marL="45720" marR="45720" marT="9584"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defRPr/>
                      </a:pPr>
                      <a:endParaRPr kumimoji="0" lang="en-US" sz="1200" b="1" i="0" u="none" strike="noStrike" cap="none" normalizeH="0" baseline="0" dirty="0">
                        <a:ln>
                          <a:noFill/>
                        </a:ln>
                        <a:solidFill>
                          <a:schemeClr val="tx1"/>
                        </a:solidFill>
                        <a:effectLst/>
                        <a:latin typeface=" Arial"/>
                        <a:cs typeface="Arial" panose="020B0604020202020204" pitchFamily="34" charset="0"/>
                      </a:endParaRPr>
                    </a:p>
                  </a:txBody>
                  <a:tcPr marL="91449" marR="91449"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defRPr/>
                      </a:pPr>
                      <a:r>
                        <a:rPr kumimoji="0" lang="en-US" sz="1200" b="0" i="0" u="none" strike="noStrike" cap="none" normalizeH="0" baseline="0" dirty="0" smtClean="0">
                          <a:ln>
                            <a:noFill/>
                          </a:ln>
                          <a:solidFill>
                            <a:schemeClr val="tx1"/>
                          </a:solidFill>
                          <a:effectLst/>
                          <a:latin typeface=" Arial"/>
                          <a:cs typeface="Arial" panose="020B0604020202020204" pitchFamily="34" charset="0"/>
                        </a:rPr>
                        <a:t>35</a:t>
                      </a:r>
                      <a:endParaRPr kumimoji="0" lang="en-US" sz="1200" b="0" i="0" u="none" strike="noStrike" cap="none" normalizeH="0" baseline="0" dirty="0">
                        <a:ln>
                          <a:noFill/>
                        </a:ln>
                        <a:solidFill>
                          <a:schemeClr val="tx1"/>
                        </a:solidFill>
                        <a:effectLst/>
                        <a:latin typeface=" Arial"/>
                        <a:cs typeface="Arial" panose="020B0604020202020204" pitchFamily="34" charset="0"/>
                      </a:endParaRPr>
                    </a:p>
                  </a:txBody>
                  <a:tcPr marL="91449" marR="91449"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defRPr/>
                      </a:pPr>
                      <a:endParaRPr kumimoji="0" lang="en-US" sz="1200" b="0" i="0" u="none" strike="noStrike" cap="none" normalizeH="0" baseline="0" dirty="0">
                        <a:ln>
                          <a:noFill/>
                        </a:ln>
                        <a:solidFill>
                          <a:schemeClr val="tx1"/>
                        </a:solidFill>
                        <a:effectLst/>
                        <a:latin typeface=" Arial"/>
                        <a:cs typeface="Arial" panose="020B0604020202020204" pitchFamily="34" charset="0"/>
                      </a:endParaRPr>
                    </a:p>
                  </a:txBody>
                  <a:tcPr marL="91449" marR="91449"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sz="1200" b="0" i="0" u="none" strike="noStrike" cap="none" normalizeH="0" baseline="0" dirty="0" smtClean="0">
                          <a:ln>
                            <a:noFill/>
                          </a:ln>
                          <a:solidFill>
                            <a:schemeClr val="tx1"/>
                          </a:solidFill>
                          <a:effectLst/>
                          <a:latin typeface=" Arial"/>
                          <a:cs typeface="Arial" panose="020B0604020202020204" pitchFamily="34" charset="0"/>
                        </a:rPr>
                        <a:t>10</a:t>
                      </a:r>
                      <a:endParaRPr kumimoji="0" lang="en-US" sz="1200" b="0" i="0" u="none" strike="noStrike" cap="none" normalizeH="0" baseline="0" dirty="0">
                        <a:ln>
                          <a:noFill/>
                        </a:ln>
                        <a:solidFill>
                          <a:schemeClr val="tx1"/>
                        </a:solidFill>
                        <a:effectLst/>
                        <a:latin typeface=" Arial"/>
                        <a:cs typeface="Arial" panose="020B0604020202020204" pitchFamily="34" charset="0"/>
                      </a:endParaRPr>
                    </a:p>
                  </a:txBody>
                  <a:tcPr marL="91449" marR="91449"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extLst>
                  <a:ext uri="{0D108BD9-81ED-4DB2-BD59-A6C34878D82A}">
                    <a16:rowId xmlns:a16="http://schemas.microsoft.com/office/drawing/2014/main" xmlns="" val="326867341"/>
                  </a:ext>
                </a:extLst>
              </a:tr>
              <a:tr h="215265">
                <a:tc>
                  <a:txBody>
                    <a:bodyPr/>
                    <a:lstStyle/>
                    <a:p>
                      <a:pPr algn="l" fontAlgn="b">
                        <a:buNone/>
                      </a:pPr>
                      <a:r>
                        <a:rPr lang="en-US" sz="1200" u="none" strike="noStrike" dirty="0" smtClean="0">
                          <a:effectLst/>
                          <a:latin typeface=" Arial"/>
                        </a:rPr>
                        <a:t>2SCT PLTN</a:t>
                      </a:r>
                      <a:endParaRPr lang="en-US" sz="1200" b="0" i="0" u="none" strike="noStrike" dirty="0">
                        <a:solidFill>
                          <a:srgbClr val="000000"/>
                        </a:solidFill>
                        <a:effectLst/>
                        <a:latin typeface=" Arial"/>
                        <a:cs typeface="Calibri" panose="020F0502020204030204" pitchFamily="34" charset="0"/>
                      </a:endParaRPr>
                    </a:p>
                  </a:txBody>
                  <a:tcPr marL="45720" marR="45720" marT="9584"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defRPr/>
                      </a:pPr>
                      <a:endParaRPr kumimoji="0" lang="en-US" sz="1200" b="1" i="0" u="none" strike="noStrike" cap="none" normalizeH="0" baseline="0" dirty="0">
                        <a:ln>
                          <a:noFill/>
                        </a:ln>
                        <a:solidFill>
                          <a:schemeClr val="tx1"/>
                        </a:solidFill>
                        <a:effectLst/>
                        <a:latin typeface=" Arial"/>
                        <a:cs typeface="Arial" panose="020B0604020202020204" pitchFamily="34" charset="0"/>
                      </a:endParaRPr>
                    </a:p>
                  </a:txBody>
                  <a:tcPr marL="91449" marR="91449"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defRPr/>
                      </a:pPr>
                      <a:r>
                        <a:rPr kumimoji="0" lang="en-US" sz="1200" b="0" i="0" u="none" strike="noStrike" cap="none" normalizeH="0" baseline="0" dirty="0" smtClean="0">
                          <a:ln>
                            <a:noFill/>
                          </a:ln>
                          <a:solidFill>
                            <a:schemeClr val="tx1"/>
                          </a:solidFill>
                          <a:effectLst/>
                          <a:latin typeface=" Arial"/>
                          <a:cs typeface="Arial" panose="020B0604020202020204" pitchFamily="34" charset="0"/>
                        </a:rPr>
                        <a:t>35</a:t>
                      </a:r>
                      <a:endParaRPr kumimoji="0" lang="en-US" sz="1200" b="0" i="0" u="none" strike="noStrike" cap="none" normalizeH="0" baseline="0" dirty="0">
                        <a:ln>
                          <a:noFill/>
                        </a:ln>
                        <a:solidFill>
                          <a:schemeClr val="tx1"/>
                        </a:solidFill>
                        <a:effectLst/>
                        <a:latin typeface=" Arial"/>
                        <a:cs typeface="Arial" panose="020B0604020202020204" pitchFamily="34" charset="0"/>
                      </a:endParaRPr>
                    </a:p>
                  </a:txBody>
                  <a:tcPr marL="91449" marR="91449"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defRPr/>
                      </a:pPr>
                      <a:endParaRPr kumimoji="0" lang="en-US" sz="1200" b="0" i="0" u="none" strike="noStrike" cap="none" normalizeH="0" baseline="0" dirty="0">
                        <a:ln>
                          <a:noFill/>
                        </a:ln>
                        <a:solidFill>
                          <a:schemeClr val="tx1"/>
                        </a:solidFill>
                        <a:effectLst/>
                        <a:latin typeface=" Arial"/>
                        <a:cs typeface="Arial" panose="020B0604020202020204" pitchFamily="34" charset="0"/>
                      </a:endParaRPr>
                    </a:p>
                  </a:txBody>
                  <a:tcPr marL="91449" marR="91449"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sz="1200" b="0" i="0" u="none" strike="noStrike" cap="none" normalizeH="0" baseline="0" dirty="0" smtClean="0">
                          <a:ln>
                            <a:noFill/>
                          </a:ln>
                          <a:solidFill>
                            <a:schemeClr val="tx1"/>
                          </a:solidFill>
                          <a:effectLst/>
                          <a:latin typeface=" Arial"/>
                          <a:cs typeface="Arial" panose="020B0604020202020204" pitchFamily="34" charset="0"/>
                        </a:rPr>
                        <a:t>14</a:t>
                      </a:r>
                      <a:endParaRPr kumimoji="0" lang="en-US" sz="1200" b="0" i="0" u="none" strike="noStrike" cap="none" normalizeH="0" baseline="0" dirty="0">
                        <a:ln>
                          <a:noFill/>
                        </a:ln>
                        <a:solidFill>
                          <a:schemeClr val="tx1"/>
                        </a:solidFill>
                        <a:effectLst/>
                        <a:latin typeface=" Arial"/>
                        <a:cs typeface="Arial" panose="020B0604020202020204" pitchFamily="34" charset="0"/>
                      </a:endParaRPr>
                    </a:p>
                  </a:txBody>
                  <a:tcPr marL="91449" marR="91449"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extLst>
                  <a:ext uri="{0D108BD9-81ED-4DB2-BD59-A6C34878D82A}">
                    <a16:rowId xmlns:a16="http://schemas.microsoft.com/office/drawing/2014/main" xmlns="" val="3371167543"/>
                  </a:ext>
                </a:extLst>
              </a:tr>
              <a:tr h="215265">
                <a:tc>
                  <a:txBody>
                    <a:bodyPr/>
                    <a:lstStyle/>
                    <a:p>
                      <a:pPr algn="l" fontAlgn="b">
                        <a:buNone/>
                      </a:pPr>
                      <a:r>
                        <a:rPr lang="en-US" sz="1200" u="none" strike="noStrike" dirty="0" smtClean="0">
                          <a:effectLst/>
                          <a:latin typeface=" Arial"/>
                        </a:rPr>
                        <a:t>MORTAR SEC</a:t>
                      </a:r>
                      <a:endParaRPr lang="en-US" sz="1200" b="0" i="0" u="none" strike="noStrike" dirty="0">
                        <a:solidFill>
                          <a:srgbClr val="000000"/>
                        </a:solidFill>
                        <a:effectLst/>
                        <a:latin typeface=" Arial"/>
                        <a:cs typeface="Calibri" panose="020F0502020204030204" pitchFamily="34" charset="0"/>
                      </a:endParaRPr>
                    </a:p>
                  </a:txBody>
                  <a:tcPr marL="45720" marR="45720" marT="9584"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defRPr/>
                      </a:pPr>
                      <a:endParaRPr kumimoji="0" lang="en-US" sz="1200" b="1" i="0" u="none" strike="noStrike" cap="none" normalizeH="0" baseline="0" dirty="0">
                        <a:ln>
                          <a:noFill/>
                        </a:ln>
                        <a:solidFill>
                          <a:schemeClr val="tx1"/>
                        </a:solidFill>
                        <a:effectLst/>
                        <a:latin typeface=" Arial"/>
                        <a:cs typeface="Arial" panose="020B0604020202020204" pitchFamily="34" charset="0"/>
                      </a:endParaRPr>
                    </a:p>
                  </a:txBody>
                  <a:tcPr marL="91449" marR="91449"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defRPr/>
                      </a:pPr>
                      <a:r>
                        <a:rPr kumimoji="0" lang="en-US" sz="1200" b="0" i="0" u="none" strike="noStrike" cap="none" normalizeH="0" baseline="0" dirty="0" smtClean="0">
                          <a:ln>
                            <a:noFill/>
                          </a:ln>
                          <a:solidFill>
                            <a:schemeClr val="tx1"/>
                          </a:solidFill>
                          <a:effectLst/>
                          <a:latin typeface=" Arial"/>
                          <a:cs typeface="Arial" panose="020B0604020202020204" pitchFamily="34" charset="0"/>
                        </a:rPr>
                        <a:t>5</a:t>
                      </a:r>
                      <a:endParaRPr kumimoji="0" lang="en-US" sz="1200" b="0" i="0" u="none" strike="noStrike" cap="none" normalizeH="0" baseline="0" dirty="0">
                        <a:ln>
                          <a:noFill/>
                        </a:ln>
                        <a:solidFill>
                          <a:schemeClr val="tx1"/>
                        </a:solidFill>
                        <a:effectLst/>
                        <a:latin typeface=" Arial"/>
                        <a:cs typeface="Arial" panose="020B0604020202020204" pitchFamily="34" charset="0"/>
                      </a:endParaRPr>
                    </a:p>
                  </a:txBody>
                  <a:tcPr marL="91449" marR="91449"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defRPr/>
                      </a:pPr>
                      <a:endParaRPr kumimoji="0" lang="en-US" sz="1200" b="0" i="0" u="none" strike="noStrike" cap="none" normalizeH="0" baseline="0" dirty="0">
                        <a:ln>
                          <a:noFill/>
                        </a:ln>
                        <a:solidFill>
                          <a:schemeClr val="tx1"/>
                        </a:solidFill>
                        <a:effectLst/>
                        <a:latin typeface=" Arial"/>
                        <a:cs typeface="Arial" panose="020B0604020202020204" pitchFamily="34" charset="0"/>
                      </a:endParaRPr>
                    </a:p>
                  </a:txBody>
                  <a:tcPr marL="91449" marR="91449"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sz="1200" b="0" i="0" u="none" strike="noStrike" cap="none" normalizeH="0" baseline="0" dirty="0" smtClean="0">
                          <a:ln>
                            <a:noFill/>
                          </a:ln>
                          <a:solidFill>
                            <a:schemeClr val="tx1"/>
                          </a:solidFill>
                          <a:effectLst/>
                          <a:latin typeface=" Arial"/>
                          <a:cs typeface="Arial" panose="020B0604020202020204" pitchFamily="34" charset="0"/>
                        </a:rPr>
                        <a:t>0</a:t>
                      </a:r>
                      <a:endParaRPr kumimoji="0" lang="en-US" sz="1200" b="0" i="0" u="none" strike="noStrike" cap="none" normalizeH="0" baseline="0" dirty="0">
                        <a:ln>
                          <a:noFill/>
                        </a:ln>
                        <a:solidFill>
                          <a:schemeClr val="tx1"/>
                        </a:solidFill>
                        <a:effectLst/>
                        <a:latin typeface=" Arial"/>
                        <a:cs typeface="Arial" panose="020B0604020202020204" pitchFamily="34" charset="0"/>
                      </a:endParaRPr>
                    </a:p>
                  </a:txBody>
                  <a:tcPr marL="91449" marR="91449"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extLst>
                  <a:ext uri="{0D108BD9-81ED-4DB2-BD59-A6C34878D82A}">
                    <a16:rowId xmlns:a16="http://schemas.microsoft.com/office/drawing/2014/main" xmlns="" val="4019388515"/>
                  </a:ext>
                </a:extLst>
              </a:tr>
              <a:tr h="215265">
                <a:tc>
                  <a:txBody>
                    <a:bodyPr/>
                    <a:lstStyle/>
                    <a:p>
                      <a:pPr marL="0" marR="0" lvl="0" indent="0" algn="r" defTabSz="914400" rtl="0" eaLnBrk="1" fontAlgn="base" latinLnBrk="0" hangingPunct="1">
                        <a:lnSpc>
                          <a:spcPct val="100000"/>
                        </a:lnSpc>
                        <a:spcBef>
                          <a:spcPct val="20000"/>
                        </a:spcBef>
                        <a:spcAft>
                          <a:spcPct val="0"/>
                        </a:spcAft>
                        <a:buClrTx/>
                        <a:buSzTx/>
                        <a:buFontTx/>
                        <a:buNone/>
                        <a:defRPr/>
                      </a:pPr>
                      <a:r>
                        <a:rPr kumimoji="0" lang="en-US" sz="1200" b="1" u="none" strike="noStrike" cap="none" normalizeH="0" baseline="0" dirty="0">
                          <a:ln>
                            <a:noFill/>
                          </a:ln>
                          <a:effectLst/>
                          <a:latin typeface=" Arial"/>
                        </a:rPr>
                        <a:t>TOTAL</a:t>
                      </a:r>
                      <a:endParaRPr kumimoji="0" lang="en-US" sz="1200" b="1" i="0" u="none" strike="noStrike" cap="none" normalizeH="0" baseline="0" dirty="0">
                        <a:ln>
                          <a:noFill/>
                        </a:ln>
                        <a:solidFill>
                          <a:schemeClr val="tx1"/>
                        </a:solidFill>
                        <a:effectLst/>
                        <a:latin typeface=" Arial"/>
                        <a:cs typeface="Arial" panose="020B0604020202020204" pitchFamily="34" charset="0"/>
                      </a:endParaRPr>
                    </a:p>
                  </a:txBody>
                  <a:tcPr marL="91449" marR="91449"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sz="1200" b="1" u="none" strike="noStrike" cap="none" normalizeH="0" baseline="0" dirty="0" smtClean="0">
                          <a:ln>
                            <a:noFill/>
                          </a:ln>
                          <a:effectLst/>
                          <a:latin typeface=" Arial"/>
                        </a:rPr>
                        <a:t>2</a:t>
                      </a:r>
                      <a:endParaRPr kumimoji="0" lang="en-US" sz="1200" b="1" i="0" u="none" strike="noStrike" cap="none" normalizeH="0" baseline="0" dirty="0">
                        <a:ln>
                          <a:noFill/>
                        </a:ln>
                        <a:solidFill>
                          <a:schemeClr val="tx1"/>
                        </a:solidFill>
                        <a:effectLst/>
                        <a:latin typeface=" Arial"/>
                        <a:cs typeface="Arial" panose="020B0604020202020204" pitchFamily="34" charset="0"/>
                      </a:endParaRPr>
                    </a:p>
                  </a:txBody>
                  <a:tcPr marL="104966" marR="104966"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sz="1200" b="1" u="none" strike="noStrike" cap="none" normalizeH="0" baseline="0" dirty="0" smtClean="0">
                          <a:ln>
                            <a:noFill/>
                          </a:ln>
                          <a:effectLst/>
                          <a:latin typeface=" Arial"/>
                        </a:rPr>
                        <a:t>90</a:t>
                      </a:r>
                      <a:endParaRPr kumimoji="0" lang="en-US" sz="1200" b="1" i="0" u="none" strike="noStrike" cap="none" normalizeH="0" baseline="0" dirty="0">
                        <a:ln>
                          <a:noFill/>
                        </a:ln>
                        <a:solidFill>
                          <a:schemeClr val="tx1"/>
                        </a:solidFill>
                        <a:effectLst/>
                        <a:latin typeface=" Arial"/>
                        <a:cs typeface="Arial" panose="020B0604020202020204" pitchFamily="34" charset="0"/>
                      </a:endParaRPr>
                    </a:p>
                  </a:txBody>
                  <a:tcPr marL="104966" marR="104966"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0" lang="en-US" sz="1200" b="1" i="0" u="none" strike="noStrike" cap="none" normalizeH="0" baseline="0" dirty="0">
                        <a:ln>
                          <a:noFill/>
                        </a:ln>
                        <a:solidFill>
                          <a:schemeClr val="tx1"/>
                        </a:solidFill>
                        <a:effectLst/>
                        <a:latin typeface=" Arial"/>
                        <a:cs typeface="Arial" panose="020B0604020202020204" pitchFamily="34" charset="0"/>
                      </a:endParaRPr>
                    </a:p>
                  </a:txBody>
                  <a:tcPr marL="104966" marR="104966"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sz="1200" b="1" u="none" strike="noStrike" cap="none" normalizeH="0" baseline="0" dirty="0" smtClean="0">
                          <a:ln>
                            <a:noFill/>
                          </a:ln>
                          <a:effectLst/>
                          <a:latin typeface=" Arial"/>
                        </a:rPr>
                        <a:t>30</a:t>
                      </a:r>
                      <a:endParaRPr kumimoji="0" lang="en-US" sz="1200" b="1" i="0" u="none" strike="noStrike" cap="none" normalizeH="0" baseline="0" dirty="0">
                        <a:ln>
                          <a:noFill/>
                        </a:ln>
                        <a:solidFill>
                          <a:schemeClr val="tx1"/>
                        </a:solidFill>
                        <a:effectLst/>
                        <a:latin typeface=" Arial"/>
                        <a:cs typeface="Arial" panose="020B0604020202020204" pitchFamily="34" charset="0"/>
                      </a:endParaRPr>
                    </a:p>
                  </a:txBody>
                  <a:tcPr marL="104966" marR="104966"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extLst>
                  <a:ext uri="{0D108BD9-81ED-4DB2-BD59-A6C34878D82A}">
                    <a16:rowId xmlns:a16="http://schemas.microsoft.com/office/drawing/2014/main" xmlns="" val="10024"/>
                  </a:ext>
                </a:extLst>
              </a:tr>
            </a:tbl>
          </a:graphicData>
        </a:graphic>
      </p:graphicFrame>
    </p:spTree>
    <p:extLst>
      <p:ext uri="{BB962C8B-B14F-4D97-AF65-F5344CB8AC3E}">
        <p14:creationId xmlns:p14="http://schemas.microsoft.com/office/powerpoint/2010/main" val="1532105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down)">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 Same Side Corner Rectangle 13"/>
          <p:cNvSpPr/>
          <p:nvPr/>
        </p:nvSpPr>
        <p:spPr>
          <a:xfrm rot="16200000">
            <a:off x="372147" y="2171484"/>
            <a:ext cx="822960" cy="274320"/>
          </a:xfrm>
          <a:prstGeom prst="round2SameRect">
            <a:avLst/>
          </a:prstGeom>
          <a:solidFill>
            <a:srgbClr val="5B9BD5"/>
          </a:solidFill>
          <a:ln w="57150">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 Same Side Corner Rectangle 16"/>
          <p:cNvSpPr/>
          <p:nvPr/>
        </p:nvSpPr>
        <p:spPr>
          <a:xfrm rot="16200000">
            <a:off x="372147" y="4384932"/>
            <a:ext cx="822960" cy="274320"/>
          </a:xfrm>
          <a:prstGeom prst="round2SameRect">
            <a:avLst/>
          </a:prstGeom>
          <a:solidFill>
            <a:srgbClr val="A5A5A5">
              <a:alpha val="50000"/>
            </a:srgbClr>
          </a:solidFill>
          <a:ln w="57150">
            <a:solidFill>
              <a:srgbClr val="A5A5A5">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 Same Side Corner Rectangle 19"/>
          <p:cNvSpPr/>
          <p:nvPr/>
        </p:nvSpPr>
        <p:spPr>
          <a:xfrm rot="16200000">
            <a:off x="372147" y="5491655"/>
            <a:ext cx="822960" cy="274320"/>
          </a:xfrm>
          <a:prstGeom prst="round2SameRect">
            <a:avLst/>
          </a:prstGeom>
          <a:solidFill>
            <a:srgbClr val="FFC000">
              <a:alpha val="50000"/>
            </a:srgbClr>
          </a:solidFill>
          <a:ln w="57150">
            <a:solidFill>
              <a:srgbClr val="FFC000">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 Same Side Corner Rectangle 22"/>
          <p:cNvSpPr/>
          <p:nvPr/>
        </p:nvSpPr>
        <p:spPr>
          <a:xfrm rot="16200000">
            <a:off x="372147" y="3278208"/>
            <a:ext cx="822960" cy="274320"/>
          </a:xfrm>
          <a:prstGeom prst="round2SameRect">
            <a:avLst/>
          </a:prstGeom>
          <a:solidFill>
            <a:srgbClr val="ED7D31">
              <a:alpha val="50000"/>
            </a:srgbClr>
          </a:solidFill>
          <a:ln w="57150">
            <a:solidFill>
              <a:srgbClr val="ED7D31">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 Same Side Corner Rectangle 4"/>
          <p:cNvSpPr/>
          <p:nvPr/>
        </p:nvSpPr>
        <p:spPr>
          <a:xfrm rot="16200000">
            <a:off x="372147" y="1064760"/>
            <a:ext cx="822960" cy="274320"/>
          </a:xfrm>
          <a:prstGeom prst="round2SameRect">
            <a:avLst/>
          </a:prstGeom>
          <a:solidFill>
            <a:srgbClr val="70AD47">
              <a:alpha val="50000"/>
            </a:srgbClr>
          </a:solidFill>
          <a:ln w="57150">
            <a:solidFill>
              <a:srgbClr val="70AD47">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920787" y="790440"/>
            <a:ext cx="10609799" cy="5303520"/>
          </a:xfrm>
          <a:prstGeom prst="rect">
            <a:avLst/>
          </a:prstGeom>
          <a:solidFill>
            <a:schemeClr val="bg1"/>
          </a:solidFill>
          <a:ln w="57150">
            <a:solidFill>
              <a:srgbClr val="5B9BD5"/>
            </a:solidFill>
          </a:ln>
        </p:spPr>
        <p:txBody>
          <a:bodyPr wrap="none" anchor="t" anchorCtr="0">
            <a:noAutofit/>
          </a:bodyPr>
          <a:lstStyle/>
          <a:p>
            <a:pPr algn="ctr"/>
            <a:r>
              <a:rPr lang="en-US" sz="3500" dirty="0" smtClean="0">
                <a:solidFill>
                  <a:schemeClr val="tx1">
                    <a:lumMod val="65000"/>
                    <a:lumOff val="35000"/>
                  </a:schemeClr>
                </a:solidFill>
                <a:latin typeface="Franklin Gothic Demi Cond" panose="020B0706030402020204" pitchFamily="34" charset="0"/>
              </a:rPr>
              <a:t>COMPLIANCES AND ACCOMPLISHMENTS TO DC’s GUIDANCE</a:t>
            </a:r>
            <a:endParaRPr lang="en-US" sz="3500" dirty="0"/>
          </a:p>
        </p:txBody>
      </p:sp>
      <p:sp>
        <p:nvSpPr>
          <p:cNvPr id="12" name="TextBox 11"/>
          <p:cNvSpPr txBox="1"/>
          <p:nvPr/>
        </p:nvSpPr>
        <p:spPr>
          <a:xfrm>
            <a:off x="1988108" y="1360795"/>
            <a:ext cx="8502581" cy="1077218"/>
          </a:xfrm>
          <a:prstGeom prst="rect">
            <a:avLst/>
          </a:prstGeom>
          <a:noFill/>
        </p:spPr>
        <p:txBody>
          <a:bodyPr wrap="square" rtlCol="0">
            <a:spAutoFit/>
          </a:bodyPr>
          <a:lstStyle/>
          <a:p>
            <a:pPr algn="ctr"/>
            <a:r>
              <a:rPr lang="en-US" sz="3200" i="1" dirty="0" smtClean="0">
                <a:solidFill>
                  <a:schemeClr val="bg2">
                    <a:lumMod val="50000"/>
                  </a:schemeClr>
                </a:solidFill>
                <a:latin typeface="Franklin Gothic Book" panose="020B0503020102020204" pitchFamily="34" charset="0"/>
              </a:rPr>
              <a:t>AWARDS AND COMMENDATIONS</a:t>
            </a:r>
          </a:p>
          <a:p>
            <a:pPr algn="ctr"/>
            <a:r>
              <a:rPr lang="en-US" sz="3200" i="1" dirty="0" smtClean="0">
                <a:solidFill>
                  <a:schemeClr val="bg2">
                    <a:lumMod val="50000"/>
                  </a:schemeClr>
                </a:solidFill>
                <a:latin typeface="Franklin Gothic Book" panose="020B0503020102020204" pitchFamily="34" charset="0"/>
              </a:rPr>
              <a:t>(AUTHORITY FM OWN UNIT)</a:t>
            </a:r>
            <a:endParaRPr lang="en-US" sz="3200" i="1" dirty="0">
              <a:solidFill>
                <a:schemeClr val="bg2">
                  <a:lumMod val="50000"/>
                </a:schemeClr>
              </a:solidFill>
              <a:latin typeface="Franklin Gothic Book" panose="020B0503020102020204" pitchFamily="34" charset="0"/>
            </a:endParaRPr>
          </a:p>
        </p:txBody>
      </p:sp>
      <p:sp>
        <p:nvSpPr>
          <p:cNvPr id="2" name="Slide Number Placeholder 1"/>
          <p:cNvSpPr>
            <a:spLocks noGrp="1"/>
          </p:cNvSpPr>
          <p:nvPr>
            <p:ph type="sldNum" sz="quarter" idx="12"/>
          </p:nvPr>
        </p:nvSpPr>
        <p:spPr/>
        <p:txBody>
          <a:bodyPr/>
          <a:lstStyle/>
          <a:p>
            <a:fld id="{7687A7F3-AD38-4866-8553-4B19922F7C99}" type="slidenum">
              <a:rPr lang="en-PH" smtClean="0"/>
              <a:t>15</a:t>
            </a:fld>
            <a:endParaRPr lang="en-PH"/>
          </a:p>
        </p:txBody>
      </p:sp>
      <p:graphicFrame>
        <p:nvGraphicFramePr>
          <p:cNvPr id="16" name="Group 111"/>
          <p:cNvGraphicFramePr>
            <a:graphicFrameLocks noGrp="1"/>
          </p:cNvGraphicFramePr>
          <p:nvPr>
            <p:extLst>
              <p:ext uri="{D42A27DB-BD31-4B8C-83A1-F6EECF244321}">
                <p14:modId xmlns:p14="http://schemas.microsoft.com/office/powerpoint/2010/main" val="166442654"/>
              </p:ext>
            </p:extLst>
          </p:nvPr>
        </p:nvGraphicFramePr>
        <p:xfrm>
          <a:off x="1125825" y="2603757"/>
          <a:ext cx="10199722" cy="1506855"/>
        </p:xfrm>
        <a:graphic>
          <a:graphicData uri="http://schemas.openxmlformats.org/drawingml/2006/table">
            <a:tbl>
              <a:tblPr>
                <a:tableStyleId>{BC89EF96-8CEA-46FF-86C4-4CE0E7609802}</a:tableStyleId>
              </a:tblPr>
              <a:tblGrid>
                <a:gridCol w="2048572">
                  <a:extLst>
                    <a:ext uri="{9D8B030D-6E8A-4147-A177-3AD203B41FA5}">
                      <a16:colId xmlns:a16="http://schemas.microsoft.com/office/drawing/2014/main" xmlns="" val="20000"/>
                    </a:ext>
                  </a:extLst>
                </a:gridCol>
                <a:gridCol w="1717835">
                  <a:extLst>
                    <a:ext uri="{9D8B030D-6E8A-4147-A177-3AD203B41FA5}">
                      <a16:colId xmlns:a16="http://schemas.microsoft.com/office/drawing/2014/main" xmlns="" val="20001"/>
                    </a:ext>
                  </a:extLst>
                </a:gridCol>
                <a:gridCol w="1610541">
                  <a:extLst>
                    <a:ext uri="{9D8B030D-6E8A-4147-A177-3AD203B41FA5}">
                      <a16:colId xmlns:a16="http://schemas.microsoft.com/office/drawing/2014/main" xmlns="" val="20002"/>
                    </a:ext>
                  </a:extLst>
                </a:gridCol>
                <a:gridCol w="2517577">
                  <a:extLst>
                    <a:ext uri="{9D8B030D-6E8A-4147-A177-3AD203B41FA5}">
                      <a16:colId xmlns:a16="http://schemas.microsoft.com/office/drawing/2014/main" xmlns="" val="20003"/>
                    </a:ext>
                  </a:extLst>
                </a:gridCol>
                <a:gridCol w="2305197">
                  <a:extLst>
                    <a:ext uri="{9D8B030D-6E8A-4147-A177-3AD203B41FA5}">
                      <a16:colId xmlns:a16="http://schemas.microsoft.com/office/drawing/2014/main" xmlns="" val="20004"/>
                    </a:ext>
                  </a:extLst>
                </a:gridCol>
              </a:tblGrid>
              <a:tr h="215265">
                <a:tc rowSpan="2">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sz="1200" b="1" u="none" strike="noStrike" cap="none" normalizeH="0" baseline="0" dirty="0">
                          <a:ln>
                            <a:noFill/>
                          </a:ln>
                          <a:solidFill>
                            <a:schemeClr val="bg1"/>
                          </a:solidFill>
                          <a:effectLst/>
                          <a:latin typeface=" Arial"/>
                        </a:rPr>
                        <a:t>UNIT</a:t>
                      </a:r>
                      <a:endParaRPr kumimoji="0" lang="en-US" sz="1200" b="1" i="0" u="none" strike="noStrike" cap="none" normalizeH="0" baseline="0" dirty="0">
                        <a:ln>
                          <a:noFill/>
                        </a:ln>
                        <a:solidFill>
                          <a:schemeClr val="bg1"/>
                        </a:solidFill>
                        <a:effectLst/>
                        <a:latin typeface=" Arial"/>
                        <a:cs typeface="Arial" panose="020B0604020202020204" pitchFamily="34" charset="0"/>
                      </a:endParaRPr>
                    </a:p>
                  </a:txBody>
                  <a:tcPr marL="91449" marR="91449"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defRPr/>
                      </a:pPr>
                      <a:r>
                        <a:rPr kumimoji="0" lang="en-US" sz="1200" b="1" u="none" strike="noStrike" cap="none" normalizeH="0" baseline="0" dirty="0" smtClean="0">
                          <a:ln>
                            <a:noFill/>
                          </a:ln>
                          <a:solidFill>
                            <a:schemeClr val="bg1"/>
                          </a:solidFill>
                          <a:effectLst/>
                          <a:latin typeface=" Arial"/>
                        </a:rPr>
                        <a:t>Awards</a:t>
                      </a:r>
                      <a:endParaRPr kumimoji="0" lang="en-US" sz="1200" b="1" i="0" u="none" strike="noStrike" cap="none" normalizeH="0" baseline="0" dirty="0">
                        <a:ln>
                          <a:noFill/>
                        </a:ln>
                        <a:solidFill>
                          <a:schemeClr val="bg1"/>
                        </a:solidFill>
                        <a:effectLst/>
                        <a:latin typeface=" Arial"/>
                        <a:cs typeface="Arial" panose="020B0604020202020204" pitchFamily="34" charset="0"/>
                      </a:endParaRPr>
                    </a:p>
                  </a:txBody>
                  <a:tcPr marL="91449" marR="91449"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hMerge="1">
                  <a:txBody>
                    <a:bodyPr/>
                    <a:lstStyle/>
                    <a:p>
                      <a:endParaRPr lang="en-US"/>
                    </a:p>
                  </a:txBody>
                  <a:tcPr/>
                </a:tc>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defRPr/>
                      </a:pPr>
                      <a:r>
                        <a:rPr kumimoji="0" lang="en-US" sz="1200" b="1" u="none" strike="noStrike" cap="none" normalizeH="0" baseline="0" dirty="0" smtClean="0">
                          <a:ln>
                            <a:noFill/>
                          </a:ln>
                          <a:solidFill>
                            <a:schemeClr val="bg1"/>
                          </a:solidFill>
                          <a:effectLst/>
                          <a:latin typeface=" Arial"/>
                        </a:rPr>
                        <a:t>LOC/Plaques</a:t>
                      </a:r>
                      <a:endParaRPr kumimoji="0" lang="en-US" sz="1200" b="1" i="0" u="none" strike="noStrike" cap="none" normalizeH="0" baseline="0" dirty="0">
                        <a:ln>
                          <a:noFill/>
                        </a:ln>
                        <a:solidFill>
                          <a:schemeClr val="bg1"/>
                        </a:solidFill>
                        <a:effectLst/>
                        <a:latin typeface=" Arial"/>
                        <a:cs typeface="Arial" panose="020B0604020202020204" pitchFamily="34" charset="0"/>
                      </a:endParaRPr>
                    </a:p>
                  </a:txBody>
                  <a:tcPr marL="91449" marR="91449"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hMerge="1">
                  <a:txBody>
                    <a:bodyPr/>
                    <a:lstStyle/>
                    <a:p>
                      <a:endParaRPr lang="en-US"/>
                    </a:p>
                  </a:txBody>
                  <a:tcPr/>
                </a:tc>
                <a:extLst>
                  <a:ext uri="{0D108BD9-81ED-4DB2-BD59-A6C34878D82A}">
                    <a16:rowId xmlns:a16="http://schemas.microsoft.com/office/drawing/2014/main" xmlns="" val="10001"/>
                  </a:ext>
                </a:extLst>
              </a:tr>
              <a:tr h="215265">
                <a:tc vMerge="1">
                  <a:txBody>
                    <a:bodyPr/>
                    <a:lstStyle/>
                    <a:p>
                      <a:endParaRPr lang="en-US"/>
                    </a:p>
                  </a:txBody>
                  <a:tcPr marL="91449" marR="91449"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defRPr/>
                      </a:pPr>
                      <a:r>
                        <a:rPr kumimoji="0" lang="en-US" sz="1200" b="1" u="none" strike="noStrike" cap="none" normalizeH="0" baseline="0" dirty="0">
                          <a:ln>
                            <a:noFill/>
                          </a:ln>
                          <a:solidFill>
                            <a:schemeClr val="bg1"/>
                          </a:solidFill>
                          <a:effectLst/>
                          <a:latin typeface=" Arial"/>
                        </a:rPr>
                        <a:t>Officer</a:t>
                      </a:r>
                      <a:endParaRPr kumimoji="0" lang="en-US" sz="1200" b="1" i="0" u="none" strike="noStrike" cap="none" normalizeH="0" baseline="0" dirty="0">
                        <a:ln>
                          <a:noFill/>
                        </a:ln>
                        <a:solidFill>
                          <a:schemeClr val="bg1"/>
                        </a:solidFill>
                        <a:effectLst/>
                        <a:latin typeface=" Arial"/>
                        <a:cs typeface="Arial" panose="020B0604020202020204" pitchFamily="34" charset="0"/>
                      </a:endParaRPr>
                    </a:p>
                  </a:txBody>
                  <a:tcPr marL="91449" marR="91449"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defRPr/>
                      </a:pPr>
                      <a:r>
                        <a:rPr kumimoji="0" lang="en-US" sz="1200" b="1" u="none" strike="noStrike" cap="none" normalizeH="0" baseline="0" dirty="0">
                          <a:ln>
                            <a:noFill/>
                          </a:ln>
                          <a:solidFill>
                            <a:schemeClr val="bg1"/>
                          </a:solidFill>
                          <a:effectLst/>
                          <a:latin typeface=" Arial"/>
                        </a:rPr>
                        <a:t>EP</a:t>
                      </a:r>
                      <a:endParaRPr kumimoji="0" lang="en-US" sz="1200" b="1" i="0" u="none" strike="noStrike" cap="none" normalizeH="0" baseline="0" dirty="0">
                        <a:ln>
                          <a:noFill/>
                        </a:ln>
                        <a:solidFill>
                          <a:schemeClr val="bg1"/>
                        </a:solidFill>
                        <a:effectLst/>
                        <a:latin typeface=" Arial"/>
                        <a:cs typeface="Arial" panose="020B0604020202020204" pitchFamily="34" charset="0"/>
                      </a:endParaRPr>
                    </a:p>
                  </a:txBody>
                  <a:tcPr marL="91449" marR="91449"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defRPr/>
                      </a:pPr>
                      <a:r>
                        <a:rPr kumimoji="0" lang="en-US" sz="1200" b="1" u="none" strike="noStrike" cap="none" normalizeH="0" baseline="0" dirty="0">
                          <a:ln>
                            <a:noFill/>
                          </a:ln>
                          <a:solidFill>
                            <a:schemeClr val="bg1"/>
                          </a:solidFill>
                          <a:effectLst/>
                          <a:latin typeface=" Arial"/>
                        </a:rPr>
                        <a:t>Officer</a:t>
                      </a:r>
                      <a:endParaRPr kumimoji="0" lang="en-US" sz="1200" b="1" i="0" u="none" strike="noStrike" cap="none" normalizeH="0" baseline="0" dirty="0">
                        <a:ln>
                          <a:noFill/>
                        </a:ln>
                        <a:solidFill>
                          <a:schemeClr val="bg1"/>
                        </a:solidFill>
                        <a:effectLst/>
                        <a:latin typeface=" Arial"/>
                        <a:cs typeface="Arial" panose="020B0604020202020204" pitchFamily="34" charset="0"/>
                      </a:endParaRPr>
                    </a:p>
                  </a:txBody>
                  <a:tcPr marL="91449" marR="91449"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defRPr/>
                      </a:pPr>
                      <a:r>
                        <a:rPr kumimoji="0" lang="en-US" sz="1200" b="1" u="none" strike="noStrike" cap="none" normalizeH="0" baseline="0" dirty="0">
                          <a:ln>
                            <a:noFill/>
                          </a:ln>
                          <a:solidFill>
                            <a:schemeClr val="bg1"/>
                          </a:solidFill>
                          <a:effectLst/>
                          <a:latin typeface=" Arial"/>
                        </a:rPr>
                        <a:t>EP</a:t>
                      </a:r>
                      <a:endParaRPr kumimoji="0" lang="en-US" sz="1200" b="1" i="0" u="none" strike="noStrike" cap="none" normalizeH="0" baseline="0" dirty="0">
                        <a:ln>
                          <a:noFill/>
                        </a:ln>
                        <a:solidFill>
                          <a:schemeClr val="bg1"/>
                        </a:solidFill>
                        <a:effectLst/>
                        <a:latin typeface=" Arial"/>
                        <a:cs typeface="Arial" panose="020B0604020202020204" pitchFamily="34" charset="0"/>
                      </a:endParaRPr>
                    </a:p>
                  </a:txBody>
                  <a:tcPr marL="91449" marR="91449"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xmlns="" val="10002"/>
                  </a:ext>
                </a:extLst>
              </a:tr>
              <a:tr h="215265">
                <a:tc>
                  <a:txBody>
                    <a:bodyPr/>
                    <a:lstStyle/>
                    <a:p>
                      <a:pPr algn="l" fontAlgn="b">
                        <a:buNone/>
                      </a:pPr>
                      <a:r>
                        <a:rPr lang="en-US" sz="1200" u="none" strike="noStrike" dirty="0" smtClean="0">
                          <a:effectLst/>
                          <a:latin typeface=" Arial"/>
                        </a:rPr>
                        <a:t>H6CAV </a:t>
                      </a:r>
                      <a:r>
                        <a:rPr lang="en-US" sz="1200" u="none" strike="noStrike" dirty="0">
                          <a:effectLst/>
                          <a:latin typeface=" Arial"/>
                        </a:rPr>
                        <a:t>COY (S)</a:t>
                      </a:r>
                      <a:endParaRPr lang="en-US" sz="1200" b="0" i="0" u="none" strike="noStrike" dirty="0">
                        <a:solidFill>
                          <a:srgbClr val="000000"/>
                        </a:solidFill>
                        <a:effectLst/>
                        <a:latin typeface=" Arial"/>
                        <a:cs typeface="Calibri" panose="020F0502020204030204" pitchFamily="34" charset="0"/>
                      </a:endParaRPr>
                    </a:p>
                  </a:txBody>
                  <a:tcPr marL="45720" marR="45720" marT="9584"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sz="1200" b="0" i="0" u="none" strike="noStrike" cap="none" normalizeH="0" baseline="0" dirty="0" smtClean="0">
                          <a:ln>
                            <a:noFill/>
                          </a:ln>
                          <a:solidFill>
                            <a:schemeClr val="tx1"/>
                          </a:solidFill>
                          <a:effectLst/>
                          <a:latin typeface=" Arial"/>
                          <a:cs typeface="Arial" panose="020B0604020202020204" pitchFamily="34" charset="0"/>
                        </a:rPr>
                        <a:t>2</a:t>
                      </a:r>
                      <a:endParaRPr kumimoji="0" lang="en-US" sz="1200" b="0" i="0" u="none" strike="noStrike" cap="none" normalizeH="0" baseline="0" dirty="0">
                        <a:ln>
                          <a:noFill/>
                        </a:ln>
                        <a:solidFill>
                          <a:schemeClr val="tx1"/>
                        </a:solidFill>
                        <a:effectLst/>
                        <a:latin typeface=" Arial"/>
                        <a:cs typeface="Arial" panose="020B0604020202020204" pitchFamily="34" charset="0"/>
                      </a:endParaRPr>
                    </a:p>
                  </a:txBody>
                  <a:tcPr marL="104966" marR="104966"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sz="1200" b="0" i="0" u="none" strike="noStrike" cap="none" normalizeH="0" baseline="0" dirty="0" smtClean="0">
                          <a:ln>
                            <a:noFill/>
                          </a:ln>
                          <a:solidFill>
                            <a:schemeClr val="tx1"/>
                          </a:solidFill>
                          <a:effectLst/>
                          <a:latin typeface=" Arial"/>
                          <a:cs typeface="Arial" panose="020B0604020202020204" pitchFamily="34" charset="0"/>
                        </a:rPr>
                        <a:t>8</a:t>
                      </a:r>
                      <a:endParaRPr kumimoji="0" lang="en-US" sz="1200" b="0" i="0" u="none" strike="noStrike" cap="none" normalizeH="0" baseline="0" dirty="0">
                        <a:ln>
                          <a:noFill/>
                        </a:ln>
                        <a:solidFill>
                          <a:schemeClr val="tx1"/>
                        </a:solidFill>
                        <a:effectLst/>
                        <a:latin typeface=" Arial"/>
                        <a:cs typeface="Arial" panose="020B0604020202020204" pitchFamily="34" charset="0"/>
                      </a:endParaRPr>
                    </a:p>
                  </a:txBody>
                  <a:tcPr marL="104966" marR="104966"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sz="1200" b="0" i="0" u="none" strike="noStrike" cap="none" normalizeH="0" baseline="0" dirty="0" smtClean="0">
                          <a:ln>
                            <a:noFill/>
                          </a:ln>
                          <a:solidFill>
                            <a:schemeClr val="tx1"/>
                          </a:solidFill>
                          <a:effectLst/>
                          <a:latin typeface=" Arial"/>
                          <a:cs typeface="Arial" panose="020B0604020202020204" pitchFamily="34" charset="0"/>
                        </a:rPr>
                        <a:t>4</a:t>
                      </a:r>
                      <a:endParaRPr kumimoji="0" lang="en-US" sz="1200" b="0" i="0" u="none" strike="noStrike" cap="none" normalizeH="0" baseline="0" dirty="0">
                        <a:ln>
                          <a:noFill/>
                        </a:ln>
                        <a:solidFill>
                          <a:schemeClr val="tx1"/>
                        </a:solidFill>
                        <a:effectLst/>
                        <a:latin typeface=" Arial"/>
                        <a:cs typeface="Arial" panose="020B0604020202020204" pitchFamily="34" charset="0"/>
                      </a:endParaRPr>
                    </a:p>
                  </a:txBody>
                  <a:tcPr marL="104966" marR="104966"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sz="1200" b="0" i="0" u="none" strike="noStrike" cap="none" normalizeH="0" baseline="0" dirty="0" smtClean="0">
                          <a:ln>
                            <a:noFill/>
                          </a:ln>
                          <a:solidFill>
                            <a:schemeClr val="tx1"/>
                          </a:solidFill>
                          <a:effectLst/>
                          <a:latin typeface=" Arial"/>
                          <a:cs typeface="Arial" panose="020B0604020202020204" pitchFamily="34" charset="0"/>
                        </a:rPr>
                        <a:t>155</a:t>
                      </a:r>
                      <a:endParaRPr kumimoji="0" lang="en-US" sz="1200" b="0" i="0" u="none" strike="noStrike" cap="none" normalizeH="0" baseline="0" dirty="0">
                        <a:ln>
                          <a:noFill/>
                        </a:ln>
                        <a:solidFill>
                          <a:schemeClr val="tx1"/>
                        </a:solidFill>
                        <a:effectLst/>
                        <a:latin typeface=" Arial"/>
                        <a:cs typeface="Arial" panose="020B0604020202020204" pitchFamily="34" charset="0"/>
                      </a:endParaRPr>
                    </a:p>
                  </a:txBody>
                  <a:tcPr marL="104966" marR="104966"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extLst>
                  <a:ext uri="{0D108BD9-81ED-4DB2-BD59-A6C34878D82A}">
                    <a16:rowId xmlns:a16="http://schemas.microsoft.com/office/drawing/2014/main" xmlns="" val="10016"/>
                  </a:ext>
                </a:extLst>
              </a:tr>
              <a:tr h="215265">
                <a:tc>
                  <a:txBody>
                    <a:bodyPr/>
                    <a:lstStyle/>
                    <a:p>
                      <a:pPr algn="l" fontAlgn="b">
                        <a:buNone/>
                      </a:pPr>
                      <a:r>
                        <a:rPr lang="en-US" sz="1200" u="none" strike="noStrike" dirty="0" smtClean="0">
                          <a:effectLst/>
                          <a:latin typeface=" Arial"/>
                        </a:rPr>
                        <a:t>1SCT  PLTN</a:t>
                      </a:r>
                      <a:endParaRPr lang="en-US" sz="1200" b="0" i="0" u="none" strike="noStrike" dirty="0">
                        <a:solidFill>
                          <a:srgbClr val="000000"/>
                        </a:solidFill>
                        <a:effectLst/>
                        <a:latin typeface=" Arial"/>
                        <a:cs typeface="Calibri" panose="020F0502020204030204" pitchFamily="34" charset="0"/>
                      </a:endParaRPr>
                    </a:p>
                  </a:txBody>
                  <a:tcPr marL="45720" marR="45720" marT="9584"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defRPr/>
                      </a:pPr>
                      <a:endParaRPr kumimoji="0" lang="en-US" sz="1200" b="1" i="0" u="none" strike="noStrike" cap="none" normalizeH="0" baseline="0" dirty="0">
                        <a:ln>
                          <a:noFill/>
                        </a:ln>
                        <a:solidFill>
                          <a:schemeClr val="tx1"/>
                        </a:solidFill>
                        <a:effectLst/>
                        <a:latin typeface=" Arial"/>
                        <a:cs typeface="Arial" panose="020B0604020202020204" pitchFamily="34" charset="0"/>
                      </a:endParaRPr>
                    </a:p>
                  </a:txBody>
                  <a:tcPr marL="91449" marR="91449"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defRPr/>
                      </a:pPr>
                      <a:r>
                        <a:rPr kumimoji="0" lang="en-US" sz="1200" b="0" i="0" u="none" strike="noStrike" cap="none" normalizeH="0" baseline="0" dirty="0" smtClean="0">
                          <a:ln>
                            <a:noFill/>
                          </a:ln>
                          <a:solidFill>
                            <a:schemeClr val="tx1"/>
                          </a:solidFill>
                          <a:effectLst/>
                          <a:latin typeface=" Arial"/>
                          <a:cs typeface="Arial" panose="020B0604020202020204" pitchFamily="34" charset="0"/>
                        </a:rPr>
                        <a:t>4</a:t>
                      </a:r>
                      <a:endParaRPr kumimoji="0" lang="en-US" sz="1200" b="0" i="0" u="none" strike="noStrike" cap="none" normalizeH="0" baseline="0" dirty="0">
                        <a:ln>
                          <a:noFill/>
                        </a:ln>
                        <a:solidFill>
                          <a:schemeClr val="tx1"/>
                        </a:solidFill>
                        <a:effectLst/>
                        <a:latin typeface=" Arial"/>
                        <a:cs typeface="Arial" panose="020B0604020202020204" pitchFamily="34" charset="0"/>
                      </a:endParaRPr>
                    </a:p>
                  </a:txBody>
                  <a:tcPr marL="91449" marR="91449"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defRPr/>
                      </a:pPr>
                      <a:endParaRPr kumimoji="0" lang="en-US" sz="1200" b="0" i="0" u="none" strike="noStrike" cap="none" normalizeH="0" baseline="0" dirty="0">
                        <a:ln>
                          <a:noFill/>
                        </a:ln>
                        <a:solidFill>
                          <a:schemeClr val="tx1"/>
                        </a:solidFill>
                        <a:effectLst/>
                        <a:latin typeface=" Arial"/>
                        <a:cs typeface="Arial" panose="020B0604020202020204" pitchFamily="34" charset="0"/>
                      </a:endParaRPr>
                    </a:p>
                  </a:txBody>
                  <a:tcPr marL="91449" marR="91449"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sz="1200" b="0" i="0" u="none" strike="noStrike" cap="none" normalizeH="0" baseline="0" dirty="0" smtClean="0">
                          <a:ln>
                            <a:noFill/>
                          </a:ln>
                          <a:solidFill>
                            <a:schemeClr val="tx1"/>
                          </a:solidFill>
                          <a:effectLst/>
                          <a:latin typeface=" Arial"/>
                          <a:cs typeface="Arial" panose="020B0604020202020204" pitchFamily="34" charset="0"/>
                        </a:rPr>
                        <a:t>70</a:t>
                      </a:r>
                      <a:endParaRPr kumimoji="0" lang="en-US" sz="1200" b="0" i="0" u="none" strike="noStrike" cap="none" normalizeH="0" baseline="0" dirty="0">
                        <a:ln>
                          <a:noFill/>
                        </a:ln>
                        <a:solidFill>
                          <a:schemeClr val="tx1"/>
                        </a:solidFill>
                        <a:effectLst/>
                        <a:latin typeface=" Arial"/>
                        <a:cs typeface="Arial" panose="020B0604020202020204" pitchFamily="34" charset="0"/>
                      </a:endParaRPr>
                    </a:p>
                  </a:txBody>
                  <a:tcPr marL="91449" marR="91449"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extLst>
                  <a:ext uri="{0D108BD9-81ED-4DB2-BD59-A6C34878D82A}">
                    <a16:rowId xmlns:a16="http://schemas.microsoft.com/office/drawing/2014/main" xmlns="" val="326867341"/>
                  </a:ext>
                </a:extLst>
              </a:tr>
              <a:tr h="215265">
                <a:tc>
                  <a:txBody>
                    <a:bodyPr/>
                    <a:lstStyle/>
                    <a:p>
                      <a:pPr algn="l" fontAlgn="b">
                        <a:buNone/>
                      </a:pPr>
                      <a:r>
                        <a:rPr lang="en-US" sz="1200" u="none" strike="noStrike" dirty="0" smtClean="0">
                          <a:effectLst/>
                          <a:latin typeface=" Arial"/>
                        </a:rPr>
                        <a:t>2SCT PLTN</a:t>
                      </a:r>
                      <a:endParaRPr lang="en-US" sz="1200" b="0" i="0" u="none" strike="noStrike" dirty="0">
                        <a:solidFill>
                          <a:srgbClr val="000000"/>
                        </a:solidFill>
                        <a:effectLst/>
                        <a:latin typeface=" Arial"/>
                        <a:cs typeface="Calibri" panose="020F0502020204030204" pitchFamily="34" charset="0"/>
                      </a:endParaRPr>
                    </a:p>
                  </a:txBody>
                  <a:tcPr marL="45720" marR="45720" marT="9584"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defRPr/>
                      </a:pPr>
                      <a:endParaRPr kumimoji="0" lang="en-US" sz="1200" b="1" i="0" u="none" strike="noStrike" cap="none" normalizeH="0" baseline="0" dirty="0">
                        <a:ln>
                          <a:noFill/>
                        </a:ln>
                        <a:solidFill>
                          <a:schemeClr val="tx1"/>
                        </a:solidFill>
                        <a:effectLst/>
                        <a:latin typeface=" Arial"/>
                        <a:cs typeface="Arial" panose="020B0604020202020204" pitchFamily="34" charset="0"/>
                      </a:endParaRPr>
                    </a:p>
                  </a:txBody>
                  <a:tcPr marL="91449" marR="91449"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defRPr/>
                      </a:pPr>
                      <a:r>
                        <a:rPr kumimoji="0" lang="en-US" sz="1200" b="0" i="0" u="none" strike="noStrike" cap="none" normalizeH="0" baseline="0" dirty="0" smtClean="0">
                          <a:ln>
                            <a:noFill/>
                          </a:ln>
                          <a:solidFill>
                            <a:schemeClr val="tx1"/>
                          </a:solidFill>
                          <a:effectLst/>
                          <a:latin typeface=" Arial"/>
                          <a:cs typeface="Arial" panose="020B0604020202020204" pitchFamily="34" charset="0"/>
                        </a:rPr>
                        <a:t>4</a:t>
                      </a:r>
                      <a:endParaRPr kumimoji="0" lang="en-US" sz="1200" b="0" i="0" u="none" strike="noStrike" cap="none" normalizeH="0" baseline="0" dirty="0">
                        <a:ln>
                          <a:noFill/>
                        </a:ln>
                        <a:solidFill>
                          <a:schemeClr val="tx1"/>
                        </a:solidFill>
                        <a:effectLst/>
                        <a:latin typeface=" Arial"/>
                        <a:cs typeface="Arial" panose="020B0604020202020204" pitchFamily="34" charset="0"/>
                      </a:endParaRPr>
                    </a:p>
                  </a:txBody>
                  <a:tcPr marL="91449" marR="91449"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defRPr/>
                      </a:pPr>
                      <a:endParaRPr kumimoji="0" lang="en-US" sz="1200" b="0" i="0" u="none" strike="noStrike" cap="none" normalizeH="0" baseline="0" dirty="0">
                        <a:ln>
                          <a:noFill/>
                        </a:ln>
                        <a:solidFill>
                          <a:schemeClr val="tx1"/>
                        </a:solidFill>
                        <a:effectLst/>
                        <a:latin typeface=" Arial"/>
                        <a:cs typeface="Arial" panose="020B0604020202020204" pitchFamily="34" charset="0"/>
                      </a:endParaRPr>
                    </a:p>
                  </a:txBody>
                  <a:tcPr marL="91449" marR="91449"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sz="1200" b="0" i="0" u="none" strike="noStrike" cap="none" normalizeH="0" baseline="0" dirty="0" smtClean="0">
                          <a:ln>
                            <a:noFill/>
                          </a:ln>
                          <a:solidFill>
                            <a:schemeClr val="tx1"/>
                          </a:solidFill>
                          <a:effectLst/>
                          <a:latin typeface=" Arial"/>
                          <a:cs typeface="Arial" panose="020B0604020202020204" pitchFamily="34" charset="0"/>
                        </a:rPr>
                        <a:t>75</a:t>
                      </a:r>
                      <a:endParaRPr kumimoji="0" lang="en-US" sz="1200" b="0" i="0" u="none" strike="noStrike" cap="none" normalizeH="0" baseline="0" dirty="0">
                        <a:ln>
                          <a:noFill/>
                        </a:ln>
                        <a:solidFill>
                          <a:schemeClr val="tx1"/>
                        </a:solidFill>
                        <a:effectLst/>
                        <a:latin typeface=" Arial"/>
                        <a:cs typeface="Arial" panose="020B0604020202020204" pitchFamily="34" charset="0"/>
                      </a:endParaRPr>
                    </a:p>
                  </a:txBody>
                  <a:tcPr marL="91449" marR="91449"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extLst>
                  <a:ext uri="{0D108BD9-81ED-4DB2-BD59-A6C34878D82A}">
                    <a16:rowId xmlns:a16="http://schemas.microsoft.com/office/drawing/2014/main" xmlns="" val="3371167543"/>
                  </a:ext>
                </a:extLst>
              </a:tr>
              <a:tr h="215265">
                <a:tc>
                  <a:txBody>
                    <a:bodyPr/>
                    <a:lstStyle/>
                    <a:p>
                      <a:pPr algn="l" fontAlgn="b">
                        <a:buNone/>
                      </a:pPr>
                      <a:r>
                        <a:rPr lang="en-US" sz="1200" u="none" strike="noStrike" dirty="0" smtClean="0">
                          <a:effectLst/>
                          <a:latin typeface=" Arial"/>
                        </a:rPr>
                        <a:t>MORTAR SEC</a:t>
                      </a:r>
                      <a:endParaRPr lang="en-US" sz="1200" b="0" i="0" u="none" strike="noStrike" dirty="0">
                        <a:solidFill>
                          <a:srgbClr val="000000"/>
                        </a:solidFill>
                        <a:effectLst/>
                        <a:latin typeface=" Arial"/>
                        <a:cs typeface="Calibri" panose="020F0502020204030204" pitchFamily="34" charset="0"/>
                      </a:endParaRPr>
                    </a:p>
                  </a:txBody>
                  <a:tcPr marL="45720" marR="45720" marT="9584"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defRPr/>
                      </a:pPr>
                      <a:endParaRPr kumimoji="0" lang="en-US" sz="1200" b="1" i="0" u="none" strike="noStrike" cap="none" normalizeH="0" baseline="0" dirty="0">
                        <a:ln>
                          <a:noFill/>
                        </a:ln>
                        <a:solidFill>
                          <a:schemeClr val="tx1"/>
                        </a:solidFill>
                        <a:effectLst/>
                        <a:latin typeface=" Arial"/>
                        <a:cs typeface="Arial" panose="020B0604020202020204" pitchFamily="34" charset="0"/>
                      </a:endParaRPr>
                    </a:p>
                  </a:txBody>
                  <a:tcPr marL="91449" marR="91449"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defRPr/>
                      </a:pPr>
                      <a:endParaRPr kumimoji="0" lang="en-US" sz="1200" b="1" i="0" u="none" strike="noStrike" cap="none" normalizeH="0" baseline="0" dirty="0">
                        <a:ln>
                          <a:noFill/>
                        </a:ln>
                        <a:solidFill>
                          <a:schemeClr val="tx1"/>
                        </a:solidFill>
                        <a:effectLst/>
                        <a:latin typeface=" Arial"/>
                        <a:cs typeface="Arial" panose="020B0604020202020204" pitchFamily="34" charset="0"/>
                      </a:endParaRPr>
                    </a:p>
                  </a:txBody>
                  <a:tcPr marL="91449" marR="91449"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defRPr/>
                      </a:pPr>
                      <a:endParaRPr kumimoji="0" lang="en-US" sz="1200" b="0" i="0" u="none" strike="noStrike" cap="none" normalizeH="0" baseline="0" dirty="0">
                        <a:ln>
                          <a:noFill/>
                        </a:ln>
                        <a:solidFill>
                          <a:schemeClr val="tx1"/>
                        </a:solidFill>
                        <a:effectLst/>
                        <a:latin typeface=" Arial"/>
                        <a:cs typeface="Arial" panose="020B0604020202020204" pitchFamily="34" charset="0"/>
                      </a:endParaRPr>
                    </a:p>
                  </a:txBody>
                  <a:tcPr marL="91449" marR="91449"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sz="1200" b="0" i="0" u="none" strike="noStrike" cap="none" normalizeH="0" baseline="0" dirty="0" smtClean="0">
                          <a:ln>
                            <a:noFill/>
                          </a:ln>
                          <a:solidFill>
                            <a:schemeClr val="tx1"/>
                          </a:solidFill>
                          <a:effectLst/>
                          <a:latin typeface=" Arial"/>
                          <a:cs typeface="Arial" panose="020B0604020202020204" pitchFamily="34" charset="0"/>
                        </a:rPr>
                        <a:t>24</a:t>
                      </a:r>
                      <a:endParaRPr kumimoji="0" lang="en-US" sz="1200" b="0" i="0" u="none" strike="noStrike" cap="none" normalizeH="0" baseline="0" dirty="0">
                        <a:ln>
                          <a:noFill/>
                        </a:ln>
                        <a:solidFill>
                          <a:schemeClr val="tx1"/>
                        </a:solidFill>
                        <a:effectLst/>
                        <a:latin typeface=" Arial"/>
                        <a:cs typeface="Arial" panose="020B0604020202020204" pitchFamily="34" charset="0"/>
                      </a:endParaRPr>
                    </a:p>
                  </a:txBody>
                  <a:tcPr marL="91449" marR="91449"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extLst>
                  <a:ext uri="{0D108BD9-81ED-4DB2-BD59-A6C34878D82A}">
                    <a16:rowId xmlns:a16="http://schemas.microsoft.com/office/drawing/2014/main" xmlns="" val="4019388515"/>
                  </a:ext>
                </a:extLst>
              </a:tr>
              <a:tr h="215265">
                <a:tc>
                  <a:txBody>
                    <a:bodyPr/>
                    <a:lstStyle/>
                    <a:p>
                      <a:pPr marL="0" marR="0" lvl="0" indent="0" algn="r" defTabSz="914400" rtl="0" eaLnBrk="1" fontAlgn="base" latinLnBrk="0" hangingPunct="1">
                        <a:lnSpc>
                          <a:spcPct val="100000"/>
                        </a:lnSpc>
                        <a:spcBef>
                          <a:spcPct val="20000"/>
                        </a:spcBef>
                        <a:spcAft>
                          <a:spcPct val="0"/>
                        </a:spcAft>
                        <a:buClrTx/>
                        <a:buSzTx/>
                        <a:buFontTx/>
                        <a:buNone/>
                        <a:defRPr/>
                      </a:pPr>
                      <a:r>
                        <a:rPr kumimoji="0" lang="en-US" sz="1200" b="1" u="none" strike="noStrike" cap="none" normalizeH="0" baseline="0" dirty="0">
                          <a:ln>
                            <a:noFill/>
                          </a:ln>
                          <a:effectLst/>
                          <a:latin typeface=" Arial"/>
                        </a:rPr>
                        <a:t>TOTAL</a:t>
                      </a:r>
                      <a:endParaRPr kumimoji="0" lang="en-US" sz="1200" b="1" i="0" u="none" strike="noStrike" cap="none" normalizeH="0" baseline="0" dirty="0">
                        <a:ln>
                          <a:noFill/>
                        </a:ln>
                        <a:solidFill>
                          <a:schemeClr val="tx1"/>
                        </a:solidFill>
                        <a:effectLst/>
                        <a:latin typeface=" Arial"/>
                        <a:cs typeface="Arial" panose="020B0604020202020204" pitchFamily="34" charset="0"/>
                      </a:endParaRPr>
                    </a:p>
                  </a:txBody>
                  <a:tcPr marL="91449" marR="91449"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sz="1200" b="1" i="0" u="none" strike="noStrike" cap="none" normalizeH="0" baseline="0" dirty="0" smtClean="0">
                          <a:ln>
                            <a:noFill/>
                          </a:ln>
                          <a:solidFill>
                            <a:schemeClr val="tx1"/>
                          </a:solidFill>
                          <a:effectLst/>
                          <a:latin typeface=" Arial"/>
                          <a:cs typeface="Arial" panose="020B0604020202020204" pitchFamily="34" charset="0"/>
                        </a:rPr>
                        <a:t>2</a:t>
                      </a:r>
                      <a:endParaRPr kumimoji="0" lang="en-US" sz="1200" b="1" i="0" u="none" strike="noStrike" cap="none" normalizeH="0" baseline="0" dirty="0">
                        <a:ln>
                          <a:noFill/>
                        </a:ln>
                        <a:solidFill>
                          <a:schemeClr val="tx1"/>
                        </a:solidFill>
                        <a:effectLst/>
                        <a:latin typeface=" Arial"/>
                        <a:cs typeface="Arial" panose="020B0604020202020204" pitchFamily="34" charset="0"/>
                      </a:endParaRPr>
                    </a:p>
                  </a:txBody>
                  <a:tcPr marL="104966" marR="104966"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sz="1200" b="1" i="0" u="none" strike="noStrike" cap="none" normalizeH="0" baseline="0" dirty="0" smtClean="0">
                          <a:ln>
                            <a:noFill/>
                          </a:ln>
                          <a:solidFill>
                            <a:schemeClr val="tx1"/>
                          </a:solidFill>
                          <a:effectLst/>
                          <a:latin typeface=" Arial"/>
                          <a:cs typeface="Arial" panose="020B0604020202020204" pitchFamily="34" charset="0"/>
                        </a:rPr>
                        <a:t>16</a:t>
                      </a:r>
                      <a:endParaRPr kumimoji="0" lang="en-US" sz="1200" b="1" i="0" u="none" strike="noStrike" cap="none" normalizeH="0" baseline="0" dirty="0">
                        <a:ln>
                          <a:noFill/>
                        </a:ln>
                        <a:solidFill>
                          <a:schemeClr val="tx1"/>
                        </a:solidFill>
                        <a:effectLst/>
                        <a:latin typeface=" Arial"/>
                        <a:cs typeface="Arial" panose="020B0604020202020204" pitchFamily="34" charset="0"/>
                      </a:endParaRPr>
                    </a:p>
                  </a:txBody>
                  <a:tcPr marL="104966" marR="104966"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sz="1200" b="1" i="0" u="none" strike="noStrike" cap="none" normalizeH="0" baseline="0" dirty="0" smtClean="0">
                          <a:ln>
                            <a:noFill/>
                          </a:ln>
                          <a:solidFill>
                            <a:schemeClr val="tx1"/>
                          </a:solidFill>
                          <a:effectLst/>
                          <a:latin typeface=" Arial"/>
                          <a:cs typeface="Arial" panose="020B0604020202020204" pitchFamily="34" charset="0"/>
                        </a:rPr>
                        <a:t>4</a:t>
                      </a:r>
                      <a:endParaRPr kumimoji="0" lang="en-US" sz="1200" b="1" i="0" u="none" strike="noStrike" cap="none" normalizeH="0" baseline="0" dirty="0">
                        <a:ln>
                          <a:noFill/>
                        </a:ln>
                        <a:solidFill>
                          <a:schemeClr val="tx1"/>
                        </a:solidFill>
                        <a:effectLst/>
                        <a:latin typeface=" Arial"/>
                        <a:cs typeface="Arial" panose="020B0604020202020204" pitchFamily="34" charset="0"/>
                      </a:endParaRPr>
                    </a:p>
                  </a:txBody>
                  <a:tcPr marL="104966" marR="104966"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sz="1200" b="1" i="0" u="none" strike="noStrike" cap="none" normalizeH="0" baseline="0" dirty="0" smtClean="0">
                          <a:ln>
                            <a:noFill/>
                          </a:ln>
                          <a:solidFill>
                            <a:schemeClr val="tx1"/>
                          </a:solidFill>
                          <a:effectLst/>
                          <a:latin typeface=" Arial"/>
                          <a:cs typeface="Arial" panose="020B0604020202020204" pitchFamily="34" charset="0"/>
                        </a:rPr>
                        <a:t>324</a:t>
                      </a:r>
                      <a:endParaRPr kumimoji="0" lang="en-US" sz="1200" b="1" i="0" u="none" strike="noStrike" cap="none" normalizeH="0" baseline="0" dirty="0">
                        <a:ln>
                          <a:noFill/>
                        </a:ln>
                        <a:solidFill>
                          <a:schemeClr val="tx1"/>
                        </a:solidFill>
                        <a:effectLst/>
                        <a:latin typeface=" Arial"/>
                        <a:cs typeface="Arial" panose="020B0604020202020204" pitchFamily="34" charset="0"/>
                      </a:endParaRPr>
                    </a:p>
                  </a:txBody>
                  <a:tcPr marL="104966" marR="104966"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extLst>
                  <a:ext uri="{0D108BD9-81ED-4DB2-BD59-A6C34878D82A}">
                    <a16:rowId xmlns:a16="http://schemas.microsoft.com/office/drawing/2014/main" xmlns="" val="10024"/>
                  </a:ext>
                </a:extLst>
              </a:tr>
            </a:tbl>
          </a:graphicData>
        </a:graphic>
      </p:graphicFrame>
    </p:spTree>
    <p:extLst>
      <p:ext uri="{BB962C8B-B14F-4D97-AF65-F5344CB8AC3E}">
        <p14:creationId xmlns:p14="http://schemas.microsoft.com/office/powerpoint/2010/main" val="1985987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down)">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 Same Side Corner Rectangle 13"/>
          <p:cNvSpPr/>
          <p:nvPr/>
        </p:nvSpPr>
        <p:spPr>
          <a:xfrm rot="16200000">
            <a:off x="372147" y="2171484"/>
            <a:ext cx="822960" cy="274320"/>
          </a:xfrm>
          <a:prstGeom prst="round2SameRect">
            <a:avLst/>
          </a:prstGeom>
          <a:solidFill>
            <a:srgbClr val="5B9BD5"/>
          </a:solidFill>
          <a:ln w="57150">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 Same Side Corner Rectangle 16"/>
          <p:cNvSpPr/>
          <p:nvPr/>
        </p:nvSpPr>
        <p:spPr>
          <a:xfrm rot="16200000">
            <a:off x="372147" y="4384932"/>
            <a:ext cx="822960" cy="274320"/>
          </a:xfrm>
          <a:prstGeom prst="round2SameRect">
            <a:avLst/>
          </a:prstGeom>
          <a:solidFill>
            <a:srgbClr val="A5A5A5">
              <a:alpha val="50000"/>
            </a:srgbClr>
          </a:solidFill>
          <a:ln w="57150">
            <a:solidFill>
              <a:srgbClr val="A5A5A5">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 Same Side Corner Rectangle 19"/>
          <p:cNvSpPr/>
          <p:nvPr/>
        </p:nvSpPr>
        <p:spPr>
          <a:xfrm rot="16200000">
            <a:off x="372147" y="5491655"/>
            <a:ext cx="822960" cy="274320"/>
          </a:xfrm>
          <a:prstGeom prst="round2SameRect">
            <a:avLst/>
          </a:prstGeom>
          <a:solidFill>
            <a:srgbClr val="FFC000">
              <a:alpha val="50000"/>
            </a:srgbClr>
          </a:solidFill>
          <a:ln w="57150">
            <a:solidFill>
              <a:srgbClr val="FFC000">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 Same Side Corner Rectangle 22"/>
          <p:cNvSpPr/>
          <p:nvPr/>
        </p:nvSpPr>
        <p:spPr>
          <a:xfrm rot="16200000">
            <a:off x="372147" y="3278208"/>
            <a:ext cx="822960" cy="274320"/>
          </a:xfrm>
          <a:prstGeom prst="round2SameRect">
            <a:avLst/>
          </a:prstGeom>
          <a:solidFill>
            <a:srgbClr val="ED7D31">
              <a:alpha val="50000"/>
            </a:srgbClr>
          </a:solidFill>
          <a:ln w="57150">
            <a:solidFill>
              <a:srgbClr val="ED7D31">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 Same Side Corner Rectangle 4"/>
          <p:cNvSpPr/>
          <p:nvPr/>
        </p:nvSpPr>
        <p:spPr>
          <a:xfrm rot="16200000">
            <a:off x="372147" y="1064760"/>
            <a:ext cx="822960" cy="274320"/>
          </a:xfrm>
          <a:prstGeom prst="round2SameRect">
            <a:avLst/>
          </a:prstGeom>
          <a:solidFill>
            <a:srgbClr val="70AD47">
              <a:alpha val="50000"/>
            </a:srgbClr>
          </a:solidFill>
          <a:ln w="57150">
            <a:solidFill>
              <a:srgbClr val="70AD47">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920787" y="790440"/>
            <a:ext cx="10609799" cy="5303520"/>
          </a:xfrm>
          <a:prstGeom prst="rect">
            <a:avLst/>
          </a:prstGeom>
          <a:solidFill>
            <a:schemeClr val="bg1"/>
          </a:solidFill>
          <a:ln w="57150">
            <a:solidFill>
              <a:srgbClr val="5B9BD5"/>
            </a:solidFill>
          </a:ln>
        </p:spPr>
        <p:txBody>
          <a:bodyPr wrap="none" anchor="t" anchorCtr="0">
            <a:noAutofit/>
          </a:bodyPr>
          <a:lstStyle/>
          <a:p>
            <a:pPr algn="ctr"/>
            <a:r>
              <a:rPr lang="en-US" sz="3500" dirty="0" smtClean="0">
                <a:solidFill>
                  <a:schemeClr val="tx1">
                    <a:lumMod val="65000"/>
                    <a:lumOff val="35000"/>
                  </a:schemeClr>
                </a:solidFill>
                <a:latin typeface="Franklin Gothic Demi Cond" panose="020B0706030402020204" pitchFamily="34" charset="0"/>
              </a:rPr>
              <a:t>COMPLIANCES AND ACCOMPLISHMENTS TO DC’s GUIDANCE</a:t>
            </a:r>
            <a:endParaRPr lang="en-US" sz="3500" dirty="0"/>
          </a:p>
        </p:txBody>
      </p:sp>
      <p:sp>
        <p:nvSpPr>
          <p:cNvPr id="12" name="TextBox 11"/>
          <p:cNvSpPr txBox="1"/>
          <p:nvPr/>
        </p:nvSpPr>
        <p:spPr>
          <a:xfrm>
            <a:off x="1988108" y="1360795"/>
            <a:ext cx="8502581" cy="1077218"/>
          </a:xfrm>
          <a:prstGeom prst="rect">
            <a:avLst/>
          </a:prstGeom>
          <a:noFill/>
        </p:spPr>
        <p:txBody>
          <a:bodyPr wrap="square" rtlCol="0">
            <a:spAutoFit/>
          </a:bodyPr>
          <a:lstStyle/>
          <a:p>
            <a:pPr algn="ctr"/>
            <a:r>
              <a:rPr lang="en-US" sz="3200" i="1" dirty="0" smtClean="0">
                <a:solidFill>
                  <a:schemeClr val="bg2">
                    <a:lumMod val="50000"/>
                  </a:schemeClr>
                </a:solidFill>
                <a:latin typeface="Franklin Gothic Book" panose="020B0503020102020204" pitchFamily="34" charset="0"/>
              </a:rPr>
              <a:t>MORBIDITY STATUS, PREVALENT CAUSE OF HOSPITALIZATION</a:t>
            </a:r>
            <a:endParaRPr lang="en-US" sz="3200" i="1" dirty="0">
              <a:solidFill>
                <a:schemeClr val="bg2">
                  <a:lumMod val="50000"/>
                </a:schemeClr>
              </a:solidFill>
              <a:latin typeface="Franklin Gothic Book" panose="020B0503020102020204" pitchFamily="34" charset="0"/>
            </a:endParaRPr>
          </a:p>
        </p:txBody>
      </p:sp>
      <p:sp>
        <p:nvSpPr>
          <p:cNvPr id="2" name="Slide Number Placeholder 1"/>
          <p:cNvSpPr>
            <a:spLocks noGrp="1"/>
          </p:cNvSpPr>
          <p:nvPr>
            <p:ph type="sldNum" sz="quarter" idx="12"/>
          </p:nvPr>
        </p:nvSpPr>
        <p:spPr/>
        <p:txBody>
          <a:bodyPr/>
          <a:lstStyle/>
          <a:p>
            <a:fld id="{7687A7F3-AD38-4866-8553-4B19922F7C99}" type="slidenum">
              <a:rPr lang="en-PH" smtClean="0"/>
              <a:t>16</a:t>
            </a:fld>
            <a:endParaRPr lang="en-PH"/>
          </a:p>
        </p:txBody>
      </p:sp>
      <p:graphicFrame>
        <p:nvGraphicFramePr>
          <p:cNvPr id="13" name="Group 111"/>
          <p:cNvGraphicFramePr>
            <a:graphicFrameLocks noGrp="1"/>
          </p:cNvGraphicFramePr>
          <p:nvPr>
            <p:extLst>
              <p:ext uri="{D42A27DB-BD31-4B8C-83A1-F6EECF244321}">
                <p14:modId xmlns:p14="http://schemas.microsoft.com/office/powerpoint/2010/main" val="2836110901"/>
              </p:ext>
            </p:extLst>
          </p:nvPr>
        </p:nvGraphicFramePr>
        <p:xfrm>
          <a:off x="1154078" y="2509076"/>
          <a:ext cx="10199722" cy="1909191"/>
        </p:xfrm>
        <a:graphic>
          <a:graphicData uri="http://schemas.openxmlformats.org/drawingml/2006/table">
            <a:tbl>
              <a:tblPr>
                <a:tableStyleId>{BC89EF96-8CEA-46FF-86C4-4CE0E7609802}</a:tableStyleId>
              </a:tblPr>
              <a:tblGrid>
                <a:gridCol w="2048572">
                  <a:extLst>
                    <a:ext uri="{9D8B030D-6E8A-4147-A177-3AD203B41FA5}">
                      <a16:colId xmlns:a16="http://schemas.microsoft.com/office/drawing/2014/main" xmlns="" val="20000"/>
                    </a:ext>
                  </a:extLst>
                </a:gridCol>
                <a:gridCol w="1717835">
                  <a:extLst>
                    <a:ext uri="{9D8B030D-6E8A-4147-A177-3AD203B41FA5}">
                      <a16:colId xmlns:a16="http://schemas.microsoft.com/office/drawing/2014/main" xmlns="" val="20001"/>
                    </a:ext>
                  </a:extLst>
                </a:gridCol>
                <a:gridCol w="1610541">
                  <a:extLst>
                    <a:ext uri="{9D8B030D-6E8A-4147-A177-3AD203B41FA5}">
                      <a16:colId xmlns:a16="http://schemas.microsoft.com/office/drawing/2014/main" xmlns="" val="20002"/>
                    </a:ext>
                  </a:extLst>
                </a:gridCol>
                <a:gridCol w="2517577">
                  <a:extLst>
                    <a:ext uri="{9D8B030D-6E8A-4147-A177-3AD203B41FA5}">
                      <a16:colId xmlns:a16="http://schemas.microsoft.com/office/drawing/2014/main" xmlns="" val="20003"/>
                    </a:ext>
                  </a:extLst>
                </a:gridCol>
                <a:gridCol w="2305197">
                  <a:extLst>
                    <a:ext uri="{9D8B030D-6E8A-4147-A177-3AD203B41FA5}">
                      <a16:colId xmlns:a16="http://schemas.microsoft.com/office/drawing/2014/main" xmlns="" val="20004"/>
                    </a:ext>
                  </a:extLst>
                </a:gridCol>
              </a:tblGrid>
              <a:tr h="215265">
                <a:tc rowSpan="3">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sz="1200" b="1" u="none" strike="noStrike" cap="none" normalizeH="0" baseline="0" dirty="0">
                          <a:ln>
                            <a:noFill/>
                          </a:ln>
                          <a:solidFill>
                            <a:schemeClr val="bg1"/>
                          </a:solidFill>
                          <a:effectLst/>
                          <a:latin typeface=" Arial"/>
                        </a:rPr>
                        <a:t>UNIT</a:t>
                      </a:r>
                      <a:endParaRPr kumimoji="0" lang="en-US" sz="1200" b="1" i="0" u="none" strike="noStrike" cap="none" normalizeH="0" baseline="0" dirty="0">
                        <a:ln>
                          <a:noFill/>
                        </a:ln>
                        <a:solidFill>
                          <a:schemeClr val="bg1"/>
                        </a:solidFill>
                        <a:effectLst/>
                        <a:latin typeface=" Arial"/>
                        <a:cs typeface="Arial" panose="020B0604020202020204" pitchFamily="34" charset="0"/>
                      </a:endParaRPr>
                    </a:p>
                  </a:txBody>
                  <a:tcPr marL="91449" marR="91449"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gridSpan="4">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200" b="1" dirty="0">
                          <a:solidFill>
                            <a:schemeClr val="bg1"/>
                          </a:solidFill>
                          <a:latin typeface=" Arial"/>
                          <a:cs typeface="Calibri" panose="020F0502020204030204" pitchFamily="34" charset="0"/>
                        </a:rPr>
                        <a:t>CY </a:t>
                      </a:r>
                      <a:r>
                        <a:rPr lang="en-US" sz="1200" b="1" dirty="0" smtClean="0">
                          <a:solidFill>
                            <a:schemeClr val="bg1"/>
                          </a:solidFill>
                          <a:latin typeface=" Arial"/>
                          <a:cs typeface="Calibri" panose="020F0502020204030204" pitchFamily="34" charset="0"/>
                        </a:rPr>
                        <a:t>2022</a:t>
                      </a:r>
                      <a:endParaRPr lang="en-US" sz="1200" b="1" dirty="0">
                        <a:solidFill>
                          <a:schemeClr val="bg1"/>
                        </a:solidFill>
                        <a:latin typeface=" Arial"/>
                        <a:cs typeface="Calibri" panose="020F0502020204030204" pitchFamily="34" charset="0"/>
                      </a:endParaRPr>
                    </a:p>
                  </a:txBody>
                  <a:tcPr marL="91449" marR="91449"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hMerge="1">
                  <a:txBody>
                    <a:bodyPr/>
                    <a:lstStyle/>
                    <a:p>
                      <a:endParaRPr lang="en-US"/>
                    </a:p>
                  </a:txBody>
                  <a:tcPr/>
                </a:tc>
                <a:tc hMerge="1">
                  <a:txBody>
                    <a:bodyPr/>
                    <a:lstStyle/>
                    <a:p>
                      <a:endParaRPr lang="en-US"/>
                    </a:p>
                  </a:txBody>
                  <a:tcPr marL="91449" marR="91449" marT="0" marB="0" anchor="ctr" horzOverflow="overflow"/>
                </a:tc>
                <a:tc hMerge="1">
                  <a:txBody>
                    <a:bodyPr/>
                    <a:lstStyle/>
                    <a:p>
                      <a:endParaRPr lang="en-US"/>
                    </a:p>
                  </a:txBody>
                  <a:tcPr/>
                </a:tc>
                <a:extLst>
                  <a:ext uri="{0D108BD9-81ED-4DB2-BD59-A6C34878D82A}">
                    <a16:rowId xmlns:a16="http://schemas.microsoft.com/office/drawing/2014/main" xmlns="" val="1429905690"/>
                  </a:ext>
                </a:extLst>
              </a:tr>
              <a:tr h="215265">
                <a:tc vMerge="1">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0" lang="en-US" sz="1200" b="1" i="0" u="none" strike="noStrike" cap="none" normalizeH="0" baseline="0" dirty="0">
                        <a:ln>
                          <a:noFill/>
                        </a:ln>
                        <a:solidFill>
                          <a:schemeClr val="tx1"/>
                        </a:solidFill>
                        <a:effectLst/>
                        <a:latin typeface=" Arial"/>
                        <a:cs typeface="Arial" panose="020B0604020202020204" pitchFamily="34" charset="0"/>
                      </a:endParaRPr>
                    </a:p>
                  </a:txBody>
                  <a:tcPr marL="91449" marR="91449"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lumMod val="60000"/>
                        <a:lumOff val="40000"/>
                      </a:schemeClr>
                    </a:solidFill>
                  </a:tcPr>
                </a:tc>
                <a:tc gridSpan="4">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200" b="1" dirty="0">
                          <a:solidFill>
                            <a:schemeClr val="bg1"/>
                          </a:solidFill>
                          <a:latin typeface=" Arial"/>
                          <a:cs typeface="Calibri" panose="020F0502020204030204" pitchFamily="34" charset="0"/>
                        </a:rPr>
                        <a:t>CAUSES/ILLNESS</a:t>
                      </a:r>
                    </a:p>
                  </a:txBody>
                  <a:tcPr marL="91449" marR="91449"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hMerge="1">
                  <a:txBody>
                    <a:bodyPr/>
                    <a:lstStyle/>
                    <a:p>
                      <a:endParaRPr lang="en-US"/>
                    </a:p>
                  </a:txBody>
                  <a:tcPr marL="91449" marR="91449" marT="0" marB="0" anchor="ctr" horzOverflow="overflow"/>
                </a:tc>
                <a:tc hMerge="1">
                  <a:txBody>
                    <a:bodyPr/>
                    <a:lstStyle/>
                    <a:p>
                      <a:endParaRPr lang="en-US"/>
                    </a:p>
                  </a:txBody>
                  <a:tcPr marL="91449" marR="91449"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lumMod val="60000"/>
                        <a:lumOff val="40000"/>
                      </a:schemeClr>
                    </a:solidFill>
                  </a:tcPr>
                </a:tc>
                <a:tc hMerge="1">
                  <a:txBody>
                    <a:bodyPr/>
                    <a:lstStyle/>
                    <a:p>
                      <a:endParaRPr lang="en-US"/>
                    </a:p>
                  </a:txBody>
                  <a:tcPr marL="91449" marR="91449" marT="0" marB="0" anchor="ctr" horzOverflow="overflow"/>
                </a:tc>
                <a:extLst>
                  <a:ext uri="{0D108BD9-81ED-4DB2-BD59-A6C34878D82A}">
                    <a16:rowId xmlns:a16="http://schemas.microsoft.com/office/drawing/2014/main" xmlns="" val="10001"/>
                  </a:ext>
                </a:extLst>
              </a:tr>
              <a:tr h="215265">
                <a:tc vMerge="1">
                  <a:txBody>
                    <a:bodyPr/>
                    <a:lstStyle/>
                    <a:p>
                      <a:endParaRPr lang="en-US"/>
                    </a:p>
                  </a:txBody>
                  <a:tcPr marL="91449" marR="91449"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sz="1200" b="1" i="0" u="none" strike="noStrike" cap="none" normalizeH="0" baseline="0" dirty="0">
                          <a:ln>
                            <a:noFill/>
                          </a:ln>
                          <a:solidFill>
                            <a:schemeClr val="bg1"/>
                          </a:solidFill>
                          <a:effectLst/>
                          <a:latin typeface=" Arial"/>
                          <a:cs typeface="Calibri" panose="020F0502020204030204" pitchFamily="34" charset="0"/>
                        </a:rPr>
                        <a:t>WIA</a:t>
                      </a:r>
                    </a:p>
                  </a:txBody>
                  <a:tcPr marL="91449" marR="91449"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sz="1200" b="1" i="0" u="none" strike="noStrike" cap="none" normalizeH="0" baseline="0" dirty="0">
                          <a:ln>
                            <a:noFill/>
                          </a:ln>
                          <a:solidFill>
                            <a:schemeClr val="bg1"/>
                          </a:solidFill>
                          <a:effectLst/>
                          <a:latin typeface=" Arial"/>
                          <a:cs typeface="Calibri" panose="020F0502020204030204" pitchFamily="34" charset="0"/>
                        </a:rPr>
                        <a:t>VEH ACCIDENT</a:t>
                      </a:r>
                    </a:p>
                  </a:txBody>
                  <a:tcPr marL="91449" marR="91449"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sz="1200" b="1" i="0" u="none" strike="noStrike" cap="none" normalizeH="0" baseline="0" dirty="0">
                          <a:ln>
                            <a:noFill/>
                          </a:ln>
                          <a:solidFill>
                            <a:schemeClr val="bg1"/>
                          </a:solidFill>
                          <a:effectLst/>
                          <a:latin typeface=" Arial"/>
                          <a:cs typeface="Calibri" panose="020F0502020204030204" pitchFamily="34" charset="0"/>
                        </a:rPr>
                        <a:t>ACQRD DISEASE</a:t>
                      </a:r>
                    </a:p>
                  </a:txBody>
                  <a:tcPr marL="91449" marR="91449"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sz="1200" b="1" i="0" u="none" strike="noStrike" cap="none" normalizeH="0" baseline="0" dirty="0">
                          <a:ln>
                            <a:noFill/>
                          </a:ln>
                          <a:solidFill>
                            <a:schemeClr val="bg1"/>
                          </a:solidFill>
                          <a:effectLst/>
                          <a:latin typeface=" Arial"/>
                          <a:cs typeface="Calibri" panose="020F0502020204030204" pitchFamily="34" charset="0"/>
                        </a:rPr>
                        <a:t>TOTAL</a:t>
                      </a:r>
                    </a:p>
                  </a:txBody>
                  <a:tcPr marL="91449" marR="91449"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xmlns="" val="10002"/>
                  </a:ext>
                </a:extLst>
              </a:tr>
              <a:tr h="215265">
                <a:tc>
                  <a:txBody>
                    <a:bodyPr/>
                    <a:lstStyle/>
                    <a:p>
                      <a:pPr algn="l" fontAlgn="b">
                        <a:buNone/>
                      </a:pPr>
                      <a:r>
                        <a:rPr lang="en-US" sz="1200" u="none" strike="noStrike" dirty="0" smtClean="0">
                          <a:effectLst/>
                          <a:latin typeface=" Arial"/>
                        </a:rPr>
                        <a:t>H6CAV </a:t>
                      </a:r>
                      <a:r>
                        <a:rPr lang="en-US" sz="1200" u="none" strike="noStrike" dirty="0">
                          <a:effectLst/>
                          <a:latin typeface=" Arial"/>
                        </a:rPr>
                        <a:t>COY (S)</a:t>
                      </a:r>
                      <a:endParaRPr lang="en-US" sz="1200" b="0" i="0" u="none" strike="noStrike" dirty="0">
                        <a:solidFill>
                          <a:srgbClr val="000000"/>
                        </a:solidFill>
                        <a:effectLst/>
                        <a:latin typeface=" Arial"/>
                        <a:cs typeface="Calibri" panose="020F0502020204030204" pitchFamily="34" charset="0"/>
                      </a:endParaRPr>
                    </a:p>
                  </a:txBody>
                  <a:tcPr marL="45720" marR="45720" marT="9584"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0" lang="en-US" sz="1200" b="0" i="0" u="none" strike="noStrike" cap="none" normalizeH="0" baseline="0" dirty="0">
                        <a:ln>
                          <a:noFill/>
                        </a:ln>
                        <a:solidFill>
                          <a:schemeClr val="tx1"/>
                        </a:solidFill>
                        <a:effectLst/>
                        <a:latin typeface=" Arial"/>
                        <a:cs typeface="Arial" panose="020B0604020202020204" pitchFamily="34" charset="0"/>
                      </a:endParaRPr>
                    </a:p>
                  </a:txBody>
                  <a:tcPr marL="104966" marR="104966"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0" lang="en-US" sz="1200" b="0" i="0" u="none" strike="noStrike" cap="none" normalizeH="0" baseline="0" dirty="0">
                        <a:ln>
                          <a:noFill/>
                        </a:ln>
                        <a:solidFill>
                          <a:schemeClr val="tx1"/>
                        </a:solidFill>
                        <a:effectLst/>
                        <a:latin typeface=" Arial"/>
                        <a:cs typeface="Arial" panose="020B0604020202020204" pitchFamily="34" charset="0"/>
                      </a:endParaRPr>
                    </a:p>
                  </a:txBody>
                  <a:tcPr marL="104966" marR="104966"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sz="1200" b="0" i="0" u="none" strike="noStrike" cap="none" normalizeH="0" baseline="0" dirty="0" smtClean="0">
                          <a:ln>
                            <a:noFill/>
                          </a:ln>
                          <a:solidFill>
                            <a:schemeClr val="tx1"/>
                          </a:solidFill>
                          <a:effectLst/>
                          <a:latin typeface=" Arial"/>
                          <a:cs typeface="Arial" panose="020B0604020202020204" pitchFamily="34" charset="0"/>
                        </a:rPr>
                        <a:t>Kidney stone</a:t>
                      </a:r>
                    </a:p>
                    <a:p>
                      <a:pPr marL="0" marR="0" lvl="0" indent="0" algn="ctr" defTabSz="914400" rtl="0" eaLnBrk="1" fontAlgn="base" latinLnBrk="0" hangingPunct="1">
                        <a:lnSpc>
                          <a:spcPct val="100000"/>
                        </a:lnSpc>
                        <a:spcBef>
                          <a:spcPct val="20000"/>
                        </a:spcBef>
                        <a:spcAft>
                          <a:spcPct val="0"/>
                        </a:spcAft>
                        <a:buClrTx/>
                        <a:buSzTx/>
                        <a:buFontTx/>
                        <a:buNone/>
                      </a:pPr>
                      <a:r>
                        <a:rPr kumimoji="0" lang="en-US" sz="1200" b="0" i="0" u="none" strike="noStrike" cap="none" normalizeH="0" baseline="0" dirty="0" smtClean="0">
                          <a:ln>
                            <a:noFill/>
                          </a:ln>
                          <a:solidFill>
                            <a:schemeClr val="tx1"/>
                          </a:solidFill>
                          <a:effectLst/>
                          <a:latin typeface=" Arial"/>
                          <a:cs typeface="Arial" panose="020B0604020202020204" pitchFamily="34" charset="0"/>
                        </a:rPr>
                        <a:t>Chronic gastritis</a:t>
                      </a:r>
                      <a:endParaRPr kumimoji="0" lang="en-US" sz="1200" b="0" i="0" u="none" strike="noStrike" cap="none" normalizeH="0" baseline="0" dirty="0">
                        <a:ln>
                          <a:noFill/>
                        </a:ln>
                        <a:solidFill>
                          <a:schemeClr val="tx1"/>
                        </a:solidFill>
                        <a:effectLst/>
                        <a:latin typeface=" Arial"/>
                        <a:cs typeface="Arial" panose="020B0604020202020204" pitchFamily="34" charset="0"/>
                      </a:endParaRPr>
                    </a:p>
                  </a:txBody>
                  <a:tcPr marL="104966" marR="104966"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sz="1200" b="0" i="0" u="none" strike="noStrike" cap="none" normalizeH="0" baseline="0" dirty="0" smtClean="0">
                          <a:ln>
                            <a:noFill/>
                          </a:ln>
                          <a:solidFill>
                            <a:schemeClr val="tx1"/>
                          </a:solidFill>
                          <a:effectLst/>
                          <a:latin typeface=" Arial"/>
                          <a:cs typeface="Arial" panose="020B0604020202020204" pitchFamily="34" charset="0"/>
                        </a:rPr>
                        <a:t>2</a:t>
                      </a:r>
                      <a:endParaRPr kumimoji="0" lang="en-US" sz="1200" b="0" i="0" u="none" strike="noStrike" cap="none" normalizeH="0" baseline="0" dirty="0">
                        <a:ln>
                          <a:noFill/>
                        </a:ln>
                        <a:solidFill>
                          <a:schemeClr val="tx1"/>
                        </a:solidFill>
                        <a:effectLst/>
                        <a:latin typeface=" Arial"/>
                        <a:cs typeface="Arial" panose="020B0604020202020204" pitchFamily="34" charset="0"/>
                      </a:endParaRPr>
                    </a:p>
                  </a:txBody>
                  <a:tcPr marL="104966" marR="104966"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extLst>
                  <a:ext uri="{0D108BD9-81ED-4DB2-BD59-A6C34878D82A}">
                    <a16:rowId xmlns:a16="http://schemas.microsoft.com/office/drawing/2014/main" xmlns="" val="10016"/>
                  </a:ext>
                </a:extLst>
              </a:tr>
              <a:tr h="215265">
                <a:tc>
                  <a:txBody>
                    <a:bodyPr/>
                    <a:lstStyle/>
                    <a:p>
                      <a:pPr algn="l" fontAlgn="b">
                        <a:buNone/>
                      </a:pPr>
                      <a:r>
                        <a:rPr lang="en-US" sz="1200" u="none" strike="noStrike" dirty="0" smtClean="0">
                          <a:effectLst/>
                          <a:latin typeface=" Arial"/>
                        </a:rPr>
                        <a:t>1SCT  PLTN</a:t>
                      </a:r>
                      <a:endParaRPr lang="en-US" sz="1200" b="0" i="0" u="none" strike="noStrike" dirty="0">
                        <a:solidFill>
                          <a:srgbClr val="000000"/>
                        </a:solidFill>
                        <a:effectLst/>
                        <a:latin typeface=" Arial"/>
                        <a:cs typeface="Calibri" panose="020F0502020204030204" pitchFamily="34" charset="0"/>
                      </a:endParaRPr>
                    </a:p>
                  </a:txBody>
                  <a:tcPr marL="45720" marR="45720" marT="9584"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defRPr/>
                      </a:pPr>
                      <a:endParaRPr kumimoji="0" lang="en-US" sz="1200" b="1" i="0" u="none" strike="noStrike" cap="none" normalizeH="0" baseline="0" dirty="0">
                        <a:ln>
                          <a:noFill/>
                        </a:ln>
                        <a:solidFill>
                          <a:schemeClr val="tx1"/>
                        </a:solidFill>
                        <a:effectLst/>
                        <a:latin typeface=" Arial"/>
                        <a:cs typeface="Arial" panose="020B0604020202020204" pitchFamily="34" charset="0"/>
                      </a:endParaRPr>
                    </a:p>
                  </a:txBody>
                  <a:tcPr marL="91449" marR="91449"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defRPr/>
                      </a:pPr>
                      <a:endParaRPr kumimoji="0" lang="en-US" sz="1200" b="1" i="0" u="none" strike="noStrike" cap="none" normalizeH="0" baseline="0" dirty="0">
                        <a:ln>
                          <a:noFill/>
                        </a:ln>
                        <a:solidFill>
                          <a:schemeClr val="tx1"/>
                        </a:solidFill>
                        <a:effectLst/>
                        <a:latin typeface=" Arial"/>
                        <a:cs typeface="Arial" panose="020B0604020202020204" pitchFamily="34" charset="0"/>
                      </a:endParaRPr>
                    </a:p>
                  </a:txBody>
                  <a:tcPr marL="91449" marR="91449"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defRPr/>
                      </a:pPr>
                      <a:r>
                        <a:rPr kumimoji="0" lang="en-US" sz="1200" b="0" i="0" u="none" strike="noStrike" cap="none" normalizeH="0" baseline="0" dirty="0" smtClean="0">
                          <a:ln>
                            <a:noFill/>
                          </a:ln>
                          <a:solidFill>
                            <a:schemeClr val="tx1"/>
                          </a:solidFill>
                          <a:effectLst/>
                          <a:latin typeface=" Arial"/>
                          <a:cs typeface="Arial" panose="020B0604020202020204" pitchFamily="34" charset="0"/>
                        </a:rPr>
                        <a:t>Pulmonary Disease</a:t>
                      </a:r>
                      <a:endParaRPr kumimoji="0" lang="en-US" sz="1200" b="0" i="0" u="none" strike="noStrike" cap="none" normalizeH="0" baseline="0" dirty="0">
                        <a:ln>
                          <a:noFill/>
                        </a:ln>
                        <a:solidFill>
                          <a:schemeClr val="tx1"/>
                        </a:solidFill>
                        <a:effectLst/>
                        <a:latin typeface=" Arial"/>
                        <a:cs typeface="Arial" panose="020B0604020202020204" pitchFamily="34" charset="0"/>
                      </a:endParaRPr>
                    </a:p>
                  </a:txBody>
                  <a:tcPr marL="91449" marR="91449"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sz="1200" b="0" i="0" u="none" strike="noStrike" cap="none" normalizeH="0" baseline="0" dirty="0" smtClean="0">
                          <a:ln>
                            <a:noFill/>
                          </a:ln>
                          <a:solidFill>
                            <a:schemeClr val="tx1"/>
                          </a:solidFill>
                          <a:effectLst/>
                          <a:latin typeface=" Arial"/>
                          <a:cs typeface="Arial" panose="020B0604020202020204" pitchFamily="34" charset="0"/>
                        </a:rPr>
                        <a:t>1</a:t>
                      </a:r>
                      <a:endParaRPr kumimoji="0" lang="en-US" sz="1200" b="0" i="0" u="none" strike="noStrike" cap="none" normalizeH="0" baseline="0" dirty="0">
                        <a:ln>
                          <a:noFill/>
                        </a:ln>
                        <a:solidFill>
                          <a:schemeClr val="tx1"/>
                        </a:solidFill>
                        <a:effectLst/>
                        <a:latin typeface=" Arial"/>
                        <a:cs typeface="Arial" panose="020B0604020202020204" pitchFamily="34" charset="0"/>
                      </a:endParaRPr>
                    </a:p>
                  </a:txBody>
                  <a:tcPr marL="91449" marR="91449"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extLst>
                  <a:ext uri="{0D108BD9-81ED-4DB2-BD59-A6C34878D82A}">
                    <a16:rowId xmlns:a16="http://schemas.microsoft.com/office/drawing/2014/main" xmlns="" val="326867341"/>
                  </a:ext>
                </a:extLst>
              </a:tr>
              <a:tr h="215265">
                <a:tc>
                  <a:txBody>
                    <a:bodyPr/>
                    <a:lstStyle/>
                    <a:p>
                      <a:pPr algn="l" fontAlgn="b">
                        <a:buNone/>
                      </a:pPr>
                      <a:r>
                        <a:rPr lang="en-US" sz="1200" u="none" strike="noStrike" dirty="0" smtClean="0">
                          <a:effectLst/>
                          <a:latin typeface=" Arial"/>
                        </a:rPr>
                        <a:t>2SCT PLTN</a:t>
                      </a:r>
                      <a:endParaRPr lang="en-US" sz="1200" b="0" i="0" u="none" strike="noStrike" dirty="0">
                        <a:solidFill>
                          <a:srgbClr val="000000"/>
                        </a:solidFill>
                        <a:effectLst/>
                        <a:latin typeface=" Arial"/>
                        <a:cs typeface="Calibri" panose="020F0502020204030204" pitchFamily="34" charset="0"/>
                      </a:endParaRPr>
                    </a:p>
                  </a:txBody>
                  <a:tcPr marL="45720" marR="45720" marT="9584"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defRPr/>
                      </a:pPr>
                      <a:endParaRPr kumimoji="0" lang="en-US" sz="1200" b="1" i="0" u="none" strike="noStrike" cap="none" normalizeH="0" baseline="0" dirty="0">
                        <a:ln>
                          <a:noFill/>
                        </a:ln>
                        <a:solidFill>
                          <a:schemeClr val="tx1"/>
                        </a:solidFill>
                        <a:effectLst/>
                        <a:latin typeface=" Arial"/>
                        <a:cs typeface="Arial" panose="020B0604020202020204" pitchFamily="34" charset="0"/>
                      </a:endParaRPr>
                    </a:p>
                  </a:txBody>
                  <a:tcPr marL="91449" marR="91449"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defRPr/>
                      </a:pPr>
                      <a:endParaRPr kumimoji="0" lang="en-US" sz="1200" b="1" i="0" u="none" strike="noStrike" cap="none" normalizeH="0" baseline="0" dirty="0">
                        <a:ln>
                          <a:noFill/>
                        </a:ln>
                        <a:solidFill>
                          <a:schemeClr val="tx1"/>
                        </a:solidFill>
                        <a:effectLst/>
                        <a:latin typeface=" Arial"/>
                        <a:cs typeface="Arial" panose="020B0604020202020204" pitchFamily="34" charset="0"/>
                      </a:endParaRPr>
                    </a:p>
                  </a:txBody>
                  <a:tcPr marL="91449" marR="91449"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defRPr/>
                      </a:pPr>
                      <a:endParaRPr kumimoji="0" lang="en-US" sz="1200" b="0" i="0" u="none" strike="noStrike" cap="none" normalizeH="0" baseline="0" dirty="0">
                        <a:ln>
                          <a:noFill/>
                        </a:ln>
                        <a:solidFill>
                          <a:schemeClr val="tx1"/>
                        </a:solidFill>
                        <a:effectLst/>
                        <a:latin typeface=" Arial"/>
                        <a:cs typeface="Arial" panose="020B0604020202020204" pitchFamily="34" charset="0"/>
                      </a:endParaRPr>
                    </a:p>
                  </a:txBody>
                  <a:tcPr marL="91449" marR="91449"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0" lang="en-US" sz="1200" b="0" i="0" u="none" strike="noStrike" cap="none" normalizeH="0" baseline="0" dirty="0">
                        <a:ln>
                          <a:noFill/>
                        </a:ln>
                        <a:solidFill>
                          <a:schemeClr val="tx1"/>
                        </a:solidFill>
                        <a:effectLst/>
                        <a:latin typeface=" Arial"/>
                        <a:cs typeface="Arial" panose="020B0604020202020204" pitchFamily="34" charset="0"/>
                      </a:endParaRPr>
                    </a:p>
                  </a:txBody>
                  <a:tcPr marL="91449" marR="91449"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extLst>
                  <a:ext uri="{0D108BD9-81ED-4DB2-BD59-A6C34878D82A}">
                    <a16:rowId xmlns:a16="http://schemas.microsoft.com/office/drawing/2014/main" xmlns="" val="3371167543"/>
                  </a:ext>
                </a:extLst>
              </a:tr>
              <a:tr h="215265">
                <a:tc>
                  <a:txBody>
                    <a:bodyPr/>
                    <a:lstStyle/>
                    <a:p>
                      <a:pPr algn="l" fontAlgn="b">
                        <a:buNone/>
                      </a:pPr>
                      <a:r>
                        <a:rPr lang="en-US" sz="1200" u="none" strike="noStrike" dirty="0" smtClean="0">
                          <a:effectLst/>
                          <a:latin typeface=" Arial"/>
                        </a:rPr>
                        <a:t>MORTAR SEC</a:t>
                      </a:r>
                      <a:endParaRPr lang="en-US" sz="1200" b="0" i="0" u="none" strike="noStrike" dirty="0">
                        <a:solidFill>
                          <a:srgbClr val="000000"/>
                        </a:solidFill>
                        <a:effectLst/>
                        <a:latin typeface=" Arial"/>
                        <a:cs typeface="Calibri" panose="020F0502020204030204" pitchFamily="34" charset="0"/>
                      </a:endParaRPr>
                    </a:p>
                  </a:txBody>
                  <a:tcPr marL="45720" marR="45720" marT="9584"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defRPr/>
                      </a:pPr>
                      <a:endParaRPr kumimoji="0" lang="en-US" sz="1200" b="1" i="0" u="none" strike="noStrike" cap="none" normalizeH="0" baseline="0" dirty="0">
                        <a:ln>
                          <a:noFill/>
                        </a:ln>
                        <a:solidFill>
                          <a:schemeClr val="tx1"/>
                        </a:solidFill>
                        <a:effectLst/>
                        <a:latin typeface=" Arial"/>
                        <a:cs typeface="Arial" panose="020B0604020202020204" pitchFamily="34" charset="0"/>
                      </a:endParaRPr>
                    </a:p>
                  </a:txBody>
                  <a:tcPr marL="91449" marR="91449"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defRPr/>
                      </a:pPr>
                      <a:endParaRPr kumimoji="0" lang="en-US" sz="1200" b="1" i="0" u="none" strike="noStrike" cap="none" normalizeH="0" baseline="0" dirty="0">
                        <a:ln>
                          <a:noFill/>
                        </a:ln>
                        <a:solidFill>
                          <a:schemeClr val="tx1"/>
                        </a:solidFill>
                        <a:effectLst/>
                        <a:latin typeface=" Arial"/>
                        <a:cs typeface="Arial" panose="020B0604020202020204" pitchFamily="34" charset="0"/>
                      </a:endParaRPr>
                    </a:p>
                  </a:txBody>
                  <a:tcPr marL="91449" marR="91449"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defRPr/>
                      </a:pPr>
                      <a:endParaRPr kumimoji="0" lang="en-US" sz="1200" b="0" i="0" u="none" strike="noStrike" cap="none" normalizeH="0" baseline="0" dirty="0">
                        <a:ln>
                          <a:noFill/>
                        </a:ln>
                        <a:solidFill>
                          <a:schemeClr val="tx1"/>
                        </a:solidFill>
                        <a:effectLst/>
                        <a:latin typeface=" Arial"/>
                        <a:cs typeface="Arial" panose="020B0604020202020204" pitchFamily="34" charset="0"/>
                      </a:endParaRPr>
                    </a:p>
                  </a:txBody>
                  <a:tcPr marL="91449" marR="91449"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0" lang="en-US" sz="1200" b="0" i="0" u="none" strike="noStrike" cap="none" normalizeH="0" baseline="0" dirty="0">
                        <a:ln>
                          <a:noFill/>
                        </a:ln>
                        <a:solidFill>
                          <a:schemeClr val="tx1"/>
                        </a:solidFill>
                        <a:effectLst/>
                        <a:latin typeface=" Arial"/>
                        <a:cs typeface="Arial" panose="020B0604020202020204" pitchFamily="34" charset="0"/>
                      </a:endParaRPr>
                    </a:p>
                  </a:txBody>
                  <a:tcPr marL="91449" marR="91449"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extLst>
                  <a:ext uri="{0D108BD9-81ED-4DB2-BD59-A6C34878D82A}">
                    <a16:rowId xmlns:a16="http://schemas.microsoft.com/office/drawing/2014/main" xmlns="" val="4019388515"/>
                  </a:ext>
                </a:extLst>
              </a:tr>
              <a:tr h="215265">
                <a:tc>
                  <a:txBody>
                    <a:bodyPr/>
                    <a:lstStyle/>
                    <a:p>
                      <a:pPr marL="0" marR="0" lvl="0" indent="0" algn="r" defTabSz="914400" rtl="0" eaLnBrk="1" fontAlgn="base" latinLnBrk="0" hangingPunct="1">
                        <a:lnSpc>
                          <a:spcPct val="100000"/>
                        </a:lnSpc>
                        <a:spcBef>
                          <a:spcPct val="20000"/>
                        </a:spcBef>
                        <a:spcAft>
                          <a:spcPct val="0"/>
                        </a:spcAft>
                        <a:buClrTx/>
                        <a:buSzTx/>
                        <a:buFontTx/>
                        <a:buNone/>
                        <a:defRPr/>
                      </a:pPr>
                      <a:r>
                        <a:rPr kumimoji="0" lang="en-US" sz="1200" b="1" u="none" strike="noStrike" cap="none" normalizeH="0" baseline="0" dirty="0">
                          <a:ln>
                            <a:noFill/>
                          </a:ln>
                          <a:effectLst/>
                          <a:latin typeface=" Arial"/>
                        </a:rPr>
                        <a:t>TOTAL</a:t>
                      </a:r>
                      <a:endParaRPr kumimoji="0" lang="en-US" sz="1200" b="1" i="0" u="none" strike="noStrike" cap="none" normalizeH="0" baseline="0" dirty="0">
                        <a:ln>
                          <a:noFill/>
                        </a:ln>
                        <a:solidFill>
                          <a:schemeClr val="tx1"/>
                        </a:solidFill>
                        <a:effectLst/>
                        <a:latin typeface=" Arial"/>
                        <a:cs typeface="Arial" panose="020B0604020202020204" pitchFamily="34" charset="0"/>
                      </a:endParaRPr>
                    </a:p>
                  </a:txBody>
                  <a:tcPr marL="91449" marR="91449"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0" lang="en-US" sz="1200" b="1" i="0" u="none" strike="noStrike" cap="none" normalizeH="0" baseline="0" dirty="0">
                        <a:ln>
                          <a:noFill/>
                        </a:ln>
                        <a:solidFill>
                          <a:schemeClr val="tx1"/>
                        </a:solidFill>
                        <a:effectLst/>
                        <a:latin typeface=" Arial"/>
                        <a:cs typeface="Arial" panose="020B0604020202020204" pitchFamily="34" charset="0"/>
                      </a:endParaRPr>
                    </a:p>
                  </a:txBody>
                  <a:tcPr marL="91449" marR="91449"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0" lang="en-US" sz="1200" b="1" i="0" u="none" strike="noStrike" cap="none" normalizeH="0" baseline="0" dirty="0">
                        <a:ln>
                          <a:noFill/>
                        </a:ln>
                        <a:solidFill>
                          <a:schemeClr val="tx1"/>
                        </a:solidFill>
                        <a:effectLst/>
                        <a:latin typeface=" Arial"/>
                        <a:cs typeface="Arial" panose="020B0604020202020204" pitchFamily="34" charset="0"/>
                      </a:endParaRPr>
                    </a:p>
                  </a:txBody>
                  <a:tcPr marL="91449" marR="91449"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0" lang="en-US" sz="1200" b="1" i="0" u="none" strike="noStrike" cap="none" normalizeH="0" baseline="0" dirty="0">
                        <a:ln>
                          <a:noFill/>
                        </a:ln>
                        <a:solidFill>
                          <a:schemeClr val="tx1"/>
                        </a:solidFill>
                        <a:effectLst/>
                        <a:latin typeface=" Arial"/>
                        <a:cs typeface="Arial" panose="020B0604020202020204" pitchFamily="34" charset="0"/>
                      </a:endParaRPr>
                    </a:p>
                  </a:txBody>
                  <a:tcPr marL="104966" marR="104966"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sz="1200" b="1" i="0" u="none" strike="noStrike" cap="none" normalizeH="0" baseline="0" dirty="0" smtClean="0">
                          <a:ln>
                            <a:noFill/>
                          </a:ln>
                          <a:solidFill>
                            <a:schemeClr val="tx1"/>
                          </a:solidFill>
                          <a:effectLst/>
                          <a:latin typeface=" Arial"/>
                          <a:cs typeface="Arial" panose="020B0604020202020204" pitchFamily="34" charset="0"/>
                        </a:rPr>
                        <a:t>3</a:t>
                      </a:r>
                      <a:endParaRPr kumimoji="0" lang="en-US" sz="1200" b="1" i="0" u="none" strike="noStrike" cap="none" normalizeH="0" baseline="0" dirty="0">
                        <a:ln>
                          <a:noFill/>
                        </a:ln>
                        <a:solidFill>
                          <a:schemeClr val="tx1"/>
                        </a:solidFill>
                        <a:effectLst/>
                        <a:latin typeface=" Arial"/>
                        <a:cs typeface="Arial" panose="020B0604020202020204" pitchFamily="34" charset="0"/>
                      </a:endParaRPr>
                    </a:p>
                  </a:txBody>
                  <a:tcPr marL="104966" marR="104966"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extLst>
                  <a:ext uri="{0D108BD9-81ED-4DB2-BD59-A6C34878D82A}">
                    <a16:rowId xmlns:a16="http://schemas.microsoft.com/office/drawing/2014/main" xmlns="" val="10024"/>
                  </a:ext>
                </a:extLst>
              </a:tr>
            </a:tbl>
          </a:graphicData>
        </a:graphic>
      </p:graphicFrame>
      <p:sp>
        <p:nvSpPr>
          <p:cNvPr id="3" name="TextBox 2"/>
          <p:cNvSpPr txBox="1"/>
          <p:nvPr/>
        </p:nvSpPr>
        <p:spPr>
          <a:xfrm>
            <a:off x="1162096" y="4514000"/>
            <a:ext cx="10421443" cy="1200329"/>
          </a:xfrm>
          <a:prstGeom prst="rect">
            <a:avLst/>
          </a:prstGeom>
          <a:noFill/>
        </p:spPr>
        <p:txBody>
          <a:bodyPr wrap="none" rtlCol="0">
            <a:spAutoFit/>
          </a:bodyPr>
          <a:lstStyle/>
          <a:p>
            <a:pPr marL="285750" indent="-285750">
              <a:buFont typeface="Wingdings" panose="05000000000000000000" pitchFamily="2" charset="2"/>
              <a:buChar char="Ø"/>
            </a:pPr>
            <a:r>
              <a:rPr lang="en-US" dirty="0" err="1" smtClean="0"/>
              <a:t>T</a:t>
            </a:r>
            <a:r>
              <a:rPr lang="en-US" dirty="0" err="1" smtClean="0">
                <a:latin typeface=" Arial"/>
              </a:rPr>
              <a:t>Sg</a:t>
            </a:r>
            <a:r>
              <a:rPr lang="en-US" dirty="0" smtClean="0">
                <a:latin typeface=" Arial"/>
              </a:rPr>
              <a:t> Frederick D Castillo admitted at Riverside Hospital last 22 September 2022 for Kidney Stone </a:t>
            </a:r>
          </a:p>
          <a:p>
            <a:pPr marL="285750" indent="-285750">
              <a:buFont typeface="Wingdings" panose="05000000000000000000" pitchFamily="2" charset="2"/>
              <a:buChar char="Ø"/>
            </a:pPr>
            <a:r>
              <a:rPr lang="en-US" dirty="0" err="1" smtClean="0">
                <a:latin typeface=" Arial"/>
              </a:rPr>
              <a:t>TSg</a:t>
            </a:r>
            <a:r>
              <a:rPr lang="en-US" dirty="0" smtClean="0">
                <a:latin typeface=" Arial"/>
              </a:rPr>
              <a:t> Rube </a:t>
            </a:r>
            <a:r>
              <a:rPr lang="en-US" dirty="0" err="1" smtClean="0">
                <a:latin typeface=" Arial"/>
              </a:rPr>
              <a:t>Baltazar</a:t>
            </a:r>
            <a:r>
              <a:rPr lang="en-US" dirty="0" smtClean="0">
                <a:latin typeface=" Arial"/>
              </a:rPr>
              <a:t> N </a:t>
            </a:r>
            <a:r>
              <a:rPr lang="en-US" dirty="0" err="1" smtClean="0">
                <a:latin typeface=" Arial"/>
              </a:rPr>
              <a:t>Estember</a:t>
            </a:r>
            <a:r>
              <a:rPr lang="en-US" dirty="0" smtClean="0">
                <a:latin typeface=" Arial"/>
              </a:rPr>
              <a:t> admitted at CPSH, 3ID Hospital last 02 November 2022 for </a:t>
            </a:r>
          </a:p>
          <a:p>
            <a:r>
              <a:rPr lang="en-US" dirty="0" smtClean="0">
                <a:latin typeface=" Arial"/>
              </a:rPr>
              <a:t>    Chronic gastritis</a:t>
            </a:r>
          </a:p>
          <a:p>
            <a:pPr marL="285750" indent="-285750">
              <a:buFont typeface="Wingdings" panose="05000000000000000000" pitchFamily="2" charset="2"/>
              <a:buChar char="Ø"/>
            </a:pPr>
            <a:r>
              <a:rPr lang="en-US" dirty="0" err="1" smtClean="0">
                <a:latin typeface=" Arial"/>
              </a:rPr>
              <a:t>SSg</a:t>
            </a:r>
            <a:r>
              <a:rPr lang="en-US" dirty="0" smtClean="0">
                <a:latin typeface=" Arial"/>
              </a:rPr>
              <a:t> Godfrey T </a:t>
            </a:r>
            <a:r>
              <a:rPr lang="en-US" dirty="0" err="1" smtClean="0">
                <a:latin typeface=" Arial"/>
              </a:rPr>
              <a:t>Gomito</a:t>
            </a:r>
            <a:r>
              <a:rPr lang="en-US" dirty="0" smtClean="0">
                <a:latin typeface=" Arial"/>
              </a:rPr>
              <a:t> currently undergoing check up and Laboratory for Pulmonary Disease</a:t>
            </a:r>
            <a:endParaRPr lang="en-US" dirty="0">
              <a:latin typeface=" Arial"/>
            </a:endParaRPr>
          </a:p>
        </p:txBody>
      </p:sp>
    </p:spTree>
    <p:extLst>
      <p:ext uri="{BB962C8B-B14F-4D97-AF65-F5344CB8AC3E}">
        <p14:creationId xmlns:p14="http://schemas.microsoft.com/office/powerpoint/2010/main" val="377668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down)">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 Same Side Corner Rectangle 13"/>
          <p:cNvSpPr/>
          <p:nvPr/>
        </p:nvSpPr>
        <p:spPr>
          <a:xfrm rot="16200000">
            <a:off x="372147" y="2171484"/>
            <a:ext cx="822960" cy="274320"/>
          </a:xfrm>
          <a:prstGeom prst="round2SameRect">
            <a:avLst/>
          </a:prstGeom>
          <a:solidFill>
            <a:srgbClr val="5B9BD5"/>
          </a:solidFill>
          <a:ln w="57150">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 Same Side Corner Rectangle 16"/>
          <p:cNvSpPr/>
          <p:nvPr/>
        </p:nvSpPr>
        <p:spPr>
          <a:xfrm rot="16200000">
            <a:off x="372147" y="4384932"/>
            <a:ext cx="822960" cy="274320"/>
          </a:xfrm>
          <a:prstGeom prst="round2SameRect">
            <a:avLst/>
          </a:prstGeom>
          <a:solidFill>
            <a:srgbClr val="A5A5A5">
              <a:alpha val="50000"/>
            </a:srgbClr>
          </a:solidFill>
          <a:ln w="57150">
            <a:solidFill>
              <a:srgbClr val="A5A5A5">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 Same Side Corner Rectangle 19"/>
          <p:cNvSpPr/>
          <p:nvPr/>
        </p:nvSpPr>
        <p:spPr>
          <a:xfrm rot="16200000">
            <a:off x="372147" y="5491655"/>
            <a:ext cx="822960" cy="274320"/>
          </a:xfrm>
          <a:prstGeom prst="round2SameRect">
            <a:avLst/>
          </a:prstGeom>
          <a:solidFill>
            <a:srgbClr val="FFC000">
              <a:alpha val="50000"/>
            </a:srgbClr>
          </a:solidFill>
          <a:ln w="57150">
            <a:solidFill>
              <a:srgbClr val="FFC000">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 Same Side Corner Rectangle 22"/>
          <p:cNvSpPr/>
          <p:nvPr/>
        </p:nvSpPr>
        <p:spPr>
          <a:xfrm rot="16200000">
            <a:off x="372147" y="3278208"/>
            <a:ext cx="822960" cy="274320"/>
          </a:xfrm>
          <a:prstGeom prst="round2SameRect">
            <a:avLst/>
          </a:prstGeom>
          <a:solidFill>
            <a:srgbClr val="ED7D31">
              <a:alpha val="50000"/>
            </a:srgbClr>
          </a:solidFill>
          <a:ln w="57150">
            <a:solidFill>
              <a:srgbClr val="ED7D31">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 Same Side Corner Rectangle 4"/>
          <p:cNvSpPr/>
          <p:nvPr/>
        </p:nvSpPr>
        <p:spPr>
          <a:xfrm rot="16200000">
            <a:off x="372147" y="1064760"/>
            <a:ext cx="822960" cy="274320"/>
          </a:xfrm>
          <a:prstGeom prst="round2SameRect">
            <a:avLst/>
          </a:prstGeom>
          <a:solidFill>
            <a:srgbClr val="70AD47">
              <a:alpha val="50000"/>
            </a:srgbClr>
          </a:solidFill>
          <a:ln w="57150">
            <a:solidFill>
              <a:srgbClr val="70AD47">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920787" y="790440"/>
            <a:ext cx="10609799" cy="5303520"/>
          </a:xfrm>
          <a:prstGeom prst="rect">
            <a:avLst/>
          </a:prstGeom>
          <a:solidFill>
            <a:schemeClr val="bg1"/>
          </a:solidFill>
          <a:ln w="57150">
            <a:solidFill>
              <a:srgbClr val="5B9BD5"/>
            </a:solidFill>
          </a:ln>
        </p:spPr>
        <p:txBody>
          <a:bodyPr wrap="none" anchor="t" anchorCtr="0">
            <a:noAutofit/>
          </a:bodyPr>
          <a:lstStyle/>
          <a:p>
            <a:pPr algn="ctr"/>
            <a:r>
              <a:rPr lang="en-US" sz="3500" dirty="0" smtClean="0">
                <a:solidFill>
                  <a:schemeClr val="tx1">
                    <a:lumMod val="65000"/>
                    <a:lumOff val="35000"/>
                  </a:schemeClr>
                </a:solidFill>
                <a:latin typeface="Franklin Gothic Demi Cond" panose="020B0706030402020204" pitchFamily="34" charset="0"/>
              </a:rPr>
              <a:t>COMPLIANCES AND ACCOMPLISHMENTS TO DC’s GUIDANCE</a:t>
            </a:r>
            <a:endParaRPr lang="en-US" sz="3500" dirty="0"/>
          </a:p>
        </p:txBody>
      </p:sp>
      <p:sp>
        <p:nvSpPr>
          <p:cNvPr id="12" name="TextBox 11"/>
          <p:cNvSpPr txBox="1"/>
          <p:nvPr/>
        </p:nvSpPr>
        <p:spPr>
          <a:xfrm>
            <a:off x="1988108" y="1360795"/>
            <a:ext cx="8502581" cy="1077218"/>
          </a:xfrm>
          <a:prstGeom prst="rect">
            <a:avLst/>
          </a:prstGeom>
          <a:noFill/>
        </p:spPr>
        <p:txBody>
          <a:bodyPr wrap="square" rtlCol="0">
            <a:spAutoFit/>
          </a:bodyPr>
          <a:lstStyle/>
          <a:p>
            <a:pPr algn="ctr"/>
            <a:r>
              <a:rPr lang="en-US" sz="3200" i="1" dirty="0" smtClean="0">
                <a:solidFill>
                  <a:schemeClr val="bg2">
                    <a:lumMod val="50000"/>
                  </a:schemeClr>
                </a:solidFill>
                <a:latin typeface="Franklin Gothic Book" panose="020B0503020102020204" pitchFamily="34" charset="0"/>
              </a:rPr>
              <a:t>MORBIDITY STATUS, PREVALENT CAUSE OF HOSPITALIZATION</a:t>
            </a:r>
            <a:endParaRPr lang="en-US" sz="3200" i="1" dirty="0">
              <a:solidFill>
                <a:schemeClr val="bg2">
                  <a:lumMod val="50000"/>
                </a:schemeClr>
              </a:solidFill>
              <a:latin typeface="Franklin Gothic Book" panose="020B0503020102020204" pitchFamily="34" charset="0"/>
            </a:endParaRPr>
          </a:p>
        </p:txBody>
      </p:sp>
      <p:sp>
        <p:nvSpPr>
          <p:cNvPr id="2" name="Slide Number Placeholder 1"/>
          <p:cNvSpPr>
            <a:spLocks noGrp="1"/>
          </p:cNvSpPr>
          <p:nvPr>
            <p:ph type="sldNum" sz="quarter" idx="12"/>
          </p:nvPr>
        </p:nvSpPr>
        <p:spPr/>
        <p:txBody>
          <a:bodyPr/>
          <a:lstStyle/>
          <a:p>
            <a:fld id="{7687A7F3-AD38-4866-8553-4B19922F7C99}" type="slidenum">
              <a:rPr lang="en-PH" smtClean="0"/>
              <a:t>17</a:t>
            </a:fld>
            <a:endParaRPr lang="en-PH"/>
          </a:p>
        </p:txBody>
      </p:sp>
      <p:graphicFrame>
        <p:nvGraphicFramePr>
          <p:cNvPr id="16" name="Group 111"/>
          <p:cNvGraphicFramePr>
            <a:graphicFrameLocks noGrp="1"/>
          </p:cNvGraphicFramePr>
          <p:nvPr>
            <p:extLst>
              <p:ext uri="{D42A27DB-BD31-4B8C-83A1-F6EECF244321}">
                <p14:modId xmlns:p14="http://schemas.microsoft.com/office/powerpoint/2010/main" val="1440677831"/>
              </p:ext>
            </p:extLst>
          </p:nvPr>
        </p:nvGraphicFramePr>
        <p:xfrm>
          <a:off x="1154078" y="2438013"/>
          <a:ext cx="10199722" cy="1722120"/>
        </p:xfrm>
        <a:graphic>
          <a:graphicData uri="http://schemas.openxmlformats.org/drawingml/2006/table">
            <a:tbl>
              <a:tblPr>
                <a:tableStyleId>{BC89EF96-8CEA-46FF-86C4-4CE0E7609802}</a:tableStyleId>
              </a:tblPr>
              <a:tblGrid>
                <a:gridCol w="2048572">
                  <a:extLst>
                    <a:ext uri="{9D8B030D-6E8A-4147-A177-3AD203B41FA5}">
                      <a16:colId xmlns:a16="http://schemas.microsoft.com/office/drawing/2014/main" xmlns="" val="20000"/>
                    </a:ext>
                  </a:extLst>
                </a:gridCol>
                <a:gridCol w="1717835">
                  <a:extLst>
                    <a:ext uri="{9D8B030D-6E8A-4147-A177-3AD203B41FA5}">
                      <a16:colId xmlns:a16="http://schemas.microsoft.com/office/drawing/2014/main" xmlns="" val="20001"/>
                    </a:ext>
                  </a:extLst>
                </a:gridCol>
                <a:gridCol w="1610541">
                  <a:extLst>
                    <a:ext uri="{9D8B030D-6E8A-4147-A177-3AD203B41FA5}">
                      <a16:colId xmlns:a16="http://schemas.microsoft.com/office/drawing/2014/main" xmlns="" val="20002"/>
                    </a:ext>
                  </a:extLst>
                </a:gridCol>
                <a:gridCol w="2517577">
                  <a:extLst>
                    <a:ext uri="{9D8B030D-6E8A-4147-A177-3AD203B41FA5}">
                      <a16:colId xmlns:a16="http://schemas.microsoft.com/office/drawing/2014/main" xmlns="" val="20003"/>
                    </a:ext>
                  </a:extLst>
                </a:gridCol>
                <a:gridCol w="2305197">
                  <a:extLst>
                    <a:ext uri="{9D8B030D-6E8A-4147-A177-3AD203B41FA5}">
                      <a16:colId xmlns:a16="http://schemas.microsoft.com/office/drawing/2014/main" xmlns="" val="20004"/>
                    </a:ext>
                  </a:extLst>
                </a:gridCol>
              </a:tblGrid>
              <a:tr h="215265">
                <a:tc rowSpan="3">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sz="1200" b="1" u="none" strike="noStrike" cap="none" normalizeH="0" baseline="0" dirty="0">
                          <a:ln>
                            <a:noFill/>
                          </a:ln>
                          <a:solidFill>
                            <a:schemeClr val="bg1"/>
                          </a:solidFill>
                          <a:effectLst/>
                          <a:latin typeface=" Arial"/>
                        </a:rPr>
                        <a:t>UNIT</a:t>
                      </a:r>
                      <a:endParaRPr kumimoji="0" lang="en-US" sz="1200" b="1" i="0" u="none" strike="noStrike" cap="none" normalizeH="0" baseline="0" dirty="0">
                        <a:ln>
                          <a:noFill/>
                        </a:ln>
                        <a:solidFill>
                          <a:schemeClr val="bg1"/>
                        </a:solidFill>
                        <a:effectLst/>
                        <a:latin typeface=" Arial"/>
                        <a:cs typeface="Arial" panose="020B0604020202020204" pitchFamily="34" charset="0"/>
                      </a:endParaRPr>
                    </a:p>
                  </a:txBody>
                  <a:tcPr marL="91449" marR="91449"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gridSpan="4">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200" b="1" dirty="0">
                          <a:solidFill>
                            <a:schemeClr val="bg1"/>
                          </a:solidFill>
                          <a:latin typeface=" Arial"/>
                          <a:cs typeface="Calibri" panose="020F0502020204030204" pitchFamily="34" charset="0"/>
                        </a:rPr>
                        <a:t>CY 2021</a:t>
                      </a:r>
                    </a:p>
                  </a:txBody>
                  <a:tcPr marL="91449" marR="91449"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hMerge="1">
                  <a:txBody>
                    <a:bodyPr/>
                    <a:lstStyle/>
                    <a:p>
                      <a:endParaRPr lang="en-US"/>
                    </a:p>
                  </a:txBody>
                  <a:tcPr/>
                </a:tc>
                <a:tc hMerge="1">
                  <a:txBody>
                    <a:bodyPr/>
                    <a:lstStyle/>
                    <a:p>
                      <a:endParaRPr lang="en-US"/>
                    </a:p>
                  </a:txBody>
                  <a:tcPr marL="91449" marR="91449" marT="0" marB="0" anchor="ctr" horzOverflow="overflow"/>
                </a:tc>
                <a:tc hMerge="1">
                  <a:txBody>
                    <a:bodyPr/>
                    <a:lstStyle/>
                    <a:p>
                      <a:endParaRPr lang="en-US"/>
                    </a:p>
                  </a:txBody>
                  <a:tcPr/>
                </a:tc>
                <a:extLst>
                  <a:ext uri="{0D108BD9-81ED-4DB2-BD59-A6C34878D82A}">
                    <a16:rowId xmlns:a16="http://schemas.microsoft.com/office/drawing/2014/main" xmlns="" val="1429905690"/>
                  </a:ext>
                </a:extLst>
              </a:tr>
              <a:tr h="215265">
                <a:tc vMerge="1">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0" lang="en-US" sz="1200" b="1" i="0" u="none" strike="noStrike" cap="none" normalizeH="0" baseline="0" dirty="0">
                        <a:ln>
                          <a:noFill/>
                        </a:ln>
                        <a:solidFill>
                          <a:schemeClr val="tx1"/>
                        </a:solidFill>
                        <a:effectLst/>
                        <a:latin typeface=" Arial"/>
                        <a:cs typeface="Arial" panose="020B0604020202020204" pitchFamily="34" charset="0"/>
                      </a:endParaRPr>
                    </a:p>
                  </a:txBody>
                  <a:tcPr marL="91449" marR="91449"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lumMod val="60000"/>
                        <a:lumOff val="40000"/>
                      </a:schemeClr>
                    </a:solidFill>
                  </a:tcPr>
                </a:tc>
                <a:tc gridSpan="4">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200" b="1" dirty="0">
                          <a:solidFill>
                            <a:schemeClr val="bg1"/>
                          </a:solidFill>
                          <a:latin typeface=" Arial"/>
                          <a:cs typeface="Calibri" panose="020F0502020204030204" pitchFamily="34" charset="0"/>
                        </a:rPr>
                        <a:t>CAUSES/ILLNESS</a:t>
                      </a:r>
                    </a:p>
                  </a:txBody>
                  <a:tcPr marL="91449" marR="91449"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hMerge="1">
                  <a:txBody>
                    <a:bodyPr/>
                    <a:lstStyle/>
                    <a:p>
                      <a:endParaRPr lang="en-US"/>
                    </a:p>
                  </a:txBody>
                  <a:tcPr marL="91449" marR="91449" marT="0" marB="0" anchor="ctr" horzOverflow="overflow"/>
                </a:tc>
                <a:tc hMerge="1">
                  <a:txBody>
                    <a:bodyPr/>
                    <a:lstStyle/>
                    <a:p>
                      <a:endParaRPr lang="en-US"/>
                    </a:p>
                  </a:txBody>
                  <a:tcPr marL="91449" marR="91449"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lumMod val="60000"/>
                        <a:lumOff val="40000"/>
                      </a:schemeClr>
                    </a:solidFill>
                  </a:tcPr>
                </a:tc>
                <a:tc hMerge="1">
                  <a:txBody>
                    <a:bodyPr/>
                    <a:lstStyle/>
                    <a:p>
                      <a:endParaRPr lang="en-US"/>
                    </a:p>
                  </a:txBody>
                  <a:tcPr marL="91449" marR="91449" marT="0" marB="0" anchor="ctr" horzOverflow="overflow"/>
                </a:tc>
                <a:extLst>
                  <a:ext uri="{0D108BD9-81ED-4DB2-BD59-A6C34878D82A}">
                    <a16:rowId xmlns:a16="http://schemas.microsoft.com/office/drawing/2014/main" xmlns="" val="10001"/>
                  </a:ext>
                </a:extLst>
              </a:tr>
              <a:tr h="215265">
                <a:tc vMerge="1">
                  <a:txBody>
                    <a:bodyPr/>
                    <a:lstStyle/>
                    <a:p>
                      <a:endParaRPr lang="en-US"/>
                    </a:p>
                  </a:txBody>
                  <a:tcPr marL="91449" marR="91449"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sz="1200" b="1" i="0" u="none" strike="noStrike" cap="none" normalizeH="0" baseline="0" dirty="0">
                          <a:ln>
                            <a:noFill/>
                          </a:ln>
                          <a:solidFill>
                            <a:schemeClr val="bg1"/>
                          </a:solidFill>
                          <a:effectLst/>
                          <a:latin typeface=" Arial"/>
                          <a:cs typeface="Calibri" panose="020F0502020204030204" pitchFamily="34" charset="0"/>
                        </a:rPr>
                        <a:t>WIA</a:t>
                      </a:r>
                    </a:p>
                  </a:txBody>
                  <a:tcPr marL="91449" marR="91449"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sz="1200" b="1" i="0" u="none" strike="noStrike" cap="none" normalizeH="0" baseline="0" dirty="0">
                          <a:ln>
                            <a:noFill/>
                          </a:ln>
                          <a:solidFill>
                            <a:schemeClr val="bg1"/>
                          </a:solidFill>
                          <a:effectLst/>
                          <a:latin typeface=" Arial"/>
                          <a:cs typeface="Calibri" panose="020F0502020204030204" pitchFamily="34" charset="0"/>
                        </a:rPr>
                        <a:t>VEH ACCIDENT</a:t>
                      </a:r>
                    </a:p>
                  </a:txBody>
                  <a:tcPr marL="91449" marR="91449"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sz="1200" b="1" i="0" u="none" strike="noStrike" cap="none" normalizeH="0" baseline="0" dirty="0">
                          <a:ln>
                            <a:noFill/>
                          </a:ln>
                          <a:solidFill>
                            <a:schemeClr val="bg1"/>
                          </a:solidFill>
                          <a:effectLst/>
                          <a:latin typeface=" Arial"/>
                          <a:cs typeface="Calibri" panose="020F0502020204030204" pitchFamily="34" charset="0"/>
                        </a:rPr>
                        <a:t>ACQRD DISEASE</a:t>
                      </a:r>
                    </a:p>
                  </a:txBody>
                  <a:tcPr marL="91449" marR="91449"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sz="1200" b="1" i="0" u="none" strike="noStrike" cap="none" normalizeH="0" baseline="0" dirty="0">
                          <a:ln>
                            <a:noFill/>
                          </a:ln>
                          <a:solidFill>
                            <a:schemeClr val="bg1"/>
                          </a:solidFill>
                          <a:effectLst/>
                          <a:latin typeface=" Arial"/>
                          <a:cs typeface="Calibri" panose="020F0502020204030204" pitchFamily="34" charset="0"/>
                        </a:rPr>
                        <a:t>TOTAL</a:t>
                      </a:r>
                    </a:p>
                  </a:txBody>
                  <a:tcPr marL="91449" marR="91449"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xmlns="" val="10002"/>
                  </a:ext>
                </a:extLst>
              </a:tr>
              <a:tr h="215265">
                <a:tc>
                  <a:txBody>
                    <a:bodyPr/>
                    <a:lstStyle/>
                    <a:p>
                      <a:pPr algn="l" fontAlgn="b">
                        <a:buNone/>
                      </a:pPr>
                      <a:r>
                        <a:rPr lang="en-US" sz="1200" u="none" strike="noStrike" dirty="0" smtClean="0">
                          <a:effectLst/>
                          <a:latin typeface=" Arial"/>
                        </a:rPr>
                        <a:t>H6CAV </a:t>
                      </a:r>
                      <a:r>
                        <a:rPr lang="en-US" sz="1200" u="none" strike="noStrike" dirty="0">
                          <a:effectLst/>
                          <a:latin typeface=" Arial"/>
                        </a:rPr>
                        <a:t>COY (S)</a:t>
                      </a:r>
                      <a:endParaRPr lang="en-US" sz="1200" b="0" i="0" u="none" strike="noStrike" dirty="0">
                        <a:solidFill>
                          <a:srgbClr val="000000"/>
                        </a:solidFill>
                        <a:effectLst/>
                        <a:latin typeface=" Arial"/>
                        <a:cs typeface="Calibri" panose="020F0502020204030204" pitchFamily="34" charset="0"/>
                      </a:endParaRPr>
                    </a:p>
                  </a:txBody>
                  <a:tcPr marL="45720" marR="45720" marT="9584"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0" lang="en-US" sz="1200" b="0" i="0" u="none" strike="noStrike" cap="none" normalizeH="0" baseline="0" dirty="0">
                        <a:ln>
                          <a:noFill/>
                        </a:ln>
                        <a:solidFill>
                          <a:schemeClr val="tx1"/>
                        </a:solidFill>
                        <a:effectLst/>
                        <a:latin typeface=" Arial"/>
                        <a:cs typeface="Arial" panose="020B0604020202020204" pitchFamily="34" charset="0"/>
                      </a:endParaRPr>
                    </a:p>
                  </a:txBody>
                  <a:tcPr marL="104966" marR="104966"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0" lang="en-US" sz="1200" b="0" i="0" u="none" strike="noStrike" cap="none" normalizeH="0" baseline="0" dirty="0">
                        <a:ln>
                          <a:noFill/>
                        </a:ln>
                        <a:solidFill>
                          <a:schemeClr val="tx1"/>
                        </a:solidFill>
                        <a:effectLst/>
                        <a:latin typeface=" Arial"/>
                        <a:cs typeface="Arial" panose="020B0604020202020204" pitchFamily="34" charset="0"/>
                      </a:endParaRPr>
                    </a:p>
                  </a:txBody>
                  <a:tcPr marL="104966" marR="104966"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US" sz="1200" b="0" i="0" u="none" strike="noStrike" cap="none" normalizeH="0" baseline="0" dirty="0" smtClean="0">
                          <a:ln>
                            <a:noFill/>
                          </a:ln>
                          <a:solidFill>
                            <a:schemeClr val="tx1"/>
                          </a:solidFill>
                          <a:effectLst/>
                          <a:latin typeface=" Arial"/>
                          <a:cs typeface="Arial" panose="020B0604020202020204" pitchFamily="34" charset="0"/>
                        </a:rPr>
                        <a:t>Hemorrhagic gastritis</a:t>
                      </a:r>
                    </a:p>
                  </a:txBody>
                  <a:tcPr marL="104966" marR="104966"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sz="1200" b="0" i="0" u="none" strike="noStrike" cap="none" normalizeH="0" baseline="0" dirty="0" smtClean="0">
                          <a:ln>
                            <a:noFill/>
                          </a:ln>
                          <a:solidFill>
                            <a:schemeClr val="tx1"/>
                          </a:solidFill>
                          <a:effectLst/>
                          <a:latin typeface=" Arial"/>
                          <a:cs typeface="Arial" panose="020B0604020202020204" pitchFamily="34" charset="0"/>
                        </a:rPr>
                        <a:t>1</a:t>
                      </a:r>
                      <a:endParaRPr kumimoji="0" lang="en-US" sz="1200" b="0" i="0" u="none" strike="noStrike" cap="none" normalizeH="0" baseline="0" dirty="0">
                        <a:ln>
                          <a:noFill/>
                        </a:ln>
                        <a:solidFill>
                          <a:schemeClr val="tx1"/>
                        </a:solidFill>
                        <a:effectLst/>
                        <a:latin typeface=" Arial"/>
                        <a:cs typeface="Arial" panose="020B0604020202020204" pitchFamily="34" charset="0"/>
                      </a:endParaRPr>
                    </a:p>
                  </a:txBody>
                  <a:tcPr marL="104966" marR="104966"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extLst>
                  <a:ext uri="{0D108BD9-81ED-4DB2-BD59-A6C34878D82A}">
                    <a16:rowId xmlns:a16="http://schemas.microsoft.com/office/drawing/2014/main" xmlns="" val="10016"/>
                  </a:ext>
                </a:extLst>
              </a:tr>
              <a:tr h="215265">
                <a:tc>
                  <a:txBody>
                    <a:bodyPr/>
                    <a:lstStyle/>
                    <a:p>
                      <a:pPr algn="l" fontAlgn="b">
                        <a:buNone/>
                      </a:pPr>
                      <a:r>
                        <a:rPr lang="en-US" sz="1200" u="none" strike="noStrike" dirty="0" smtClean="0">
                          <a:effectLst/>
                          <a:latin typeface=" Arial"/>
                        </a:rPr>
                        <a:t>1SCT  PLTN</a:t>
                      </a:r>
                      <a:endParaRPr lang="en-US" sz="1200" b="0" i="0" u="none" strike="noStrike" dirty="0">
                        <a:solidFill>
                          <a:srgbClr val="000000"/>
                        </a:solidFill>
                        <a:effectLst/>
                        <a:latin typeface=" Arial"/>
                        <a:cs typeface="Calibri" panose="020F0502020204030204" pitchFamily="34" charset="0"/>
                      </a:endParaRPr>
                    </a:p>
                  </a:txBody>
                  <a:tcPr marL="45720" marR="45720" marT="9584"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defRPr/>
                      </a:pPr>
                      <a:endParaRPr kumimoji="0" lang="en-US" sz="1200" b="1" i="0" u="none" strike="noStrike" cap="none" normalizeH="0" baseline="0" dirty="0">
                        <a:ln>
                          <a:noFill/>
                        </a:ln>
                        <a:solidFill>
                          <a:schemeClr val="tx1"/>
                        </a:solidFill>
                        <a:effectLst/>
                        <a:latin typeface=" Arial"/>
                        <a:cs typeface="Arial" panose="020B0604020202020204" pitchFamily="34" charset="0"/>
                      </a:endParaRPr>
                    </a:p>
                  </a:txBody>
                  <a:tcPr marL="91449" marR="91449"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defRPr/>
                      </a:pPr>
                      <a:endParaRPr kumimoji="0" lang="en-US" sz="1200" b="1" i="0" u="none" strike="noStrike" cap="none" normalizeH="0" baseline="0" dirty="0">
                        <a:ln>
                          <a:noFill/>
                        </a:ln>
                        <a:solidFill>
                          <a:schemeClr val="tx1"/>
                        </a:solidFill>
                        <a:effectLst/>
                        <a:latin typeface=" Arial"/>
                        <a:cs typeface="Arial" panose="020B0604020202020204" pitchFamily="34" charset="0"/>
                      </a:endParaRPr>
                    </a:p>
                  </a:txBody>
                  <a:tcPr marL="91449" marR="91449"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lang="en-US" sz="1200" dirty="0" smtClean="0">
                          <a:solidFill>
                            <a:schemeClr val="tx1"/>
                          </a:solidFill>
                        </a:rPr>
                        <a:t>Pneumonia</a:t>
                      </a:r>
                      <a:r>
                        <a:rPr lang="en-US" sz="1200" dirty="0" smtClean="0">
                          <a:solidFill>
                            <a:srgbClr val="FF0000"/>
                          </a:solidFill>
                        </a:rPr>
                        <a:t> </a:t>
                      </a:r>
                      <a:endParaRPr kumimoji="0" lang="en-US" sz="1200" b="0" i="0" u="none" strike="noStrike" cap="none" normalizeH="0" baseline="0" dirty="0" smtClean="0">
                        <a:ln>
                          <a:noFill/>
                        </a:ln>
                        <a:solidFill>
                          <a:srgbClr val="FF0000"/>
                        </a:solidFill>
                        <a:effectLst/>
                        <a:latin typeface=" Arial"/>
                        <a:cs typeface="Arial" panose="020B0604020202020204" pitchFamily="34" charset="0"/>
                      </a:endParaRPr>
                    </a:p>
                  </a:txBody>
                  <a:tcPr marL="91449" marR="91449"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sz="1200" b="0" i="0" u="none" strike="noStrike" cap="none" normalizeH="0" baseline="0" dirty="0" smtClean="0">
                          <a:ln>
                            <a:noFill/>
                          </a:ln>
                          <a:solidFill>
                            <a:schemeClr val="tx1"/>
                          </a:solidFill>
                          <a:effectLst/>
                          <a:latin typeface=" Arial"/>
                          <a:cs typeface="Arial" panose="020B0604020202020204" pitchFamily="34" charset="0"/>
                        </a:rPr>
                        <a:t>1</a:t>
                      </a:r>
                      <a:endParaRPr kumimoji="0" lang="en-US" sz="1200" b="0" i="0" u="none" strike="noStrike" cap="none" normalizeH="0" baseline="0" dirty="0">
                        <a:ln>
                          <a:noFill/>
                        </a:ln>
                        <a:solidFill>
                          <a:schemeClr val="tx1"/>
                        </a:solidFill>
                        <a:effectLst/>
                        <a:latin typeface=" Arial"/>
                        <a:cs typeface="Arial" panose="020B0604020202020204" pitchFamily="34" charset="0"/>
                      </a:endParaRPr>
                    </a:p>
                  </a:txBody>
                  <a:tcPr marL="91449" marR="91449"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extLst>
                  <a:ext uri="{0D108BD9-81ED-4DB2-BD59-A6C34878D82A}">
                    <a16:rowId xmlns:a16="http://schemas.microsoft.com/office/drawing/2014/main" xmlns="" val="326867341"/>
                  </a:ext>
                </a:extLst>
              </a:tr>
              <a:tr h="215265">
                <a:tc>
                  <a:txBody>
                    <a:bodyPr/>
                    <a:lstStyle/>
                    <a:p>
                      <a:pPr algn="l" fontAlgn="b">
                        <a:buNone/>
                      </a:pPr>
                      <a:r>
                        <a:rPr lang="en-US" sz="1200" u="none" strike="noStrike" dirty="0" smtClean="0">
                          <a:effectLst/>
                          <a:latin typeface=" Arial"/>
                        </a:rPr>
                        <a:t>2SCT PLTN</a:t>
                      </a:r>
                      <a:endParaRPr lang="en-US" sz="1200" b="0" i="0" u="none" strike="noStrike" dirty="0">
                        <a:solidFill>
                          <a:srgbClr val="000000"/>
                        </a:solidFill>
                        <a:effectLst/>
                        <a:latin typeface=" Arial"/>
                        <a:cs typeface="Calibri" panose="020F0502020204030204" pitchFamily="34" charset="0"/>
                      </a:endParaRPr>
                    </a:p>
                  </a:txBody>
                  <a:tcPr marL="45720" marR="45720" marT="9584"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defRPr/>
                      </a:pPr>
                      <a:endParaRPr kumimoji="0" lang="en-US" sz="1200" b="1" i="0" u="none" strike="noStrike" cap="none" normalizeH="0" baseline="0" dirty="0">
                        <a:ln>
                          <a:noFill/>
                        </a:ln>
                        <a:solidFill>
                          <a:schemeClr val="tx1"/>
                        </a:solidFill>
                        <a:effectLst/>
                        <a:latin typeface=" Arial"/>
                        <a:cs typeface="Arial" panose="020B0604020202020204" pitchFamily="34" charset="0"/>
                      </a:endParaRPr>
                    </a:p>
                  </a:txBody>
                  <a:tcPr marL="91449" marR="91449"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defRPr/>
                      </a:pPr>
                      <a:endParaRPr kumimoji="0" lang="en-US" sz="1200" b="1" i="0" u="none" strike="noStrike" cap="none" normalizeH="0" baseline="0" dirty="0">
                        <a:ln>
                          <a:noFill/>
                        </a:ln>
                        <a:solidFill>
                          <a:schemeClr val="tx1"/>
                        </a:solidFill>
                        <a:effectLst/>
                        <a:latin typeface=" Arial"/>
                        <a:cs typeface="Arial" panose="020B0604020202020204" pitchFamily="34" charset="0"/>
                      </a:endParaRPr>
                    </a:p>
                  </a:txBody>
                  <a:tcPr marL="91449" marR="91449"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defRPr/>
                      </a:pPr>
                      <a:endParaRPr kumimoji="0" lang="en-US" sz="1200" b="0" i="0" u="none" strike="noStrike" cap="none" normalizeH="0" baseline="0" dirty="0">
                        <a:ln>
                          <a:noFill/>
                        </a:ln>
                        <a:solidFill>
                          <a:schemeClr val="tx1"/>
                        </a:solidFill>
                        <a:effectLst/>
                        <a:latin typeface=" Arial"/>
                        <a:cs typeface="Arial" panose="020B0604020202020204" pitchFamily="34" charset="0"/>
                      </a:endParaRPr>
                    </a:p>
                  </a:txBody>
                  <a:tcPr marL="91449" marR="91449"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0" lang="en-US" sz="1200" b="0" i="0" u="none" strike="noStrike" cap="none" normalizeH="0" baseline="0" dirty="0">
                        <a:ln>
                          <a:noFill/>
                        </a:ln>
                        <a:solidFill>
                          <a:schemeClr val="tx1"/>
                        </a:solidFill>
                        <a:effectLst/>
                        <a:latin typeface=" Arial"/>
                        <a:cs typeface="Arial" panose="020B0604020202020204" pitchFamily="34" charset="0"/>
                      </a:endParaRPr>
                    </a:p>
                  </a:txBody>
                  <a:tcPr marL="91449" marR="91449"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extLst>
                  <a:ext uri="{0D108BD9-81ED-4DB2-BD59-A6C34878D82A}">
                    <a16:rowId xmlns:a16="http://schemas.microsoft.com/office/drawing/2014/main" xmlns="" val="3371167543"/>
                  </a:ext>
                </a:extLst>
              </a:tr>
              <a:tr h="215265">
                <a:tc>
                  <a:txBody>
                    <a:bodyPr/>
                    <a:lstStyle/>
                    <a:p>
                      <a:pPr algn="l" fontAlgn="b">
                        <a:buNone/>
                      </a:pPr>
                      <a:r>
                        <a:rPr lang="en-US" sz="1200" u="none" strike="noStrike" dirty="0" smtClean="0">
                          <a:effectLst/>
                          <a:latin typeface=" Arial"/>
                        </a:rPr>
                        <a:t>MORTAR SEC</a:t>
                      </a:r>
                      <a:endParaRPr lang="en-US" sz="1200" b="0" i="0" u="none" strike="noStrike" dirty="0">
                        <a:solidFill>
                          <a:srgbClr val="000000"/>
                        </a:solidFill>
                        <a:effectLst/>
                        <a:latin typeface=" Arial"/>
                        <a:cs typeface="Calibri" panose="020F0502020204030204" pitchFamily="34" charset="0"/>
                      </a:endParaRPr>
                    </a:p>
                  </a:txBody>
                  <a:tcPr marL="45720" marR="45720" marT="9584"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defRPr/>
                      </a:pPr>
                      <a:endParaRPr kumimoji="0" lang="en-US" sz="1200" b="1" i="0" u="none" strike="noStrike" cap="none" normalizeH="0" baseline="0" dirty="0">
                        <a:ln>
                          <a:noFill/>
                        </a:ln>
                        <a:solidFill>
                          <a:schemeClr val="tx1"/>
                        </a:solidFill>
                        <a:effectLst/>
                        <a:latin typeface=" Arial"/>
                        <a:cs typeface="Arial" panose="020B0604020202020204" pitchFamily="34" charset="0"/>
                      </a:endParaRPr>
                    </a:p>
                  </a:txBody>
                  <a:tcPr marL="91449" marR="91449"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defRPr/>
                      </a:pPr>
                      <a:endParaRPr kumimoji="0" lang="en-US" sz="1200" b="1" i="0" u="none" strike="noStrike" cap="none" normalizeH="0" baseline="0" dirty="0">
                        <a:ln>
                          <a:noFill/>
                        </a:ln>
                        <a:solidFill>
                          <a:schemeClr val="tx1"/>
                        </a:solidFill>
                        <a:effectLst/>
                        <a:latin typeface=" Arial"/>
                        <a:cs typeface="Arial" panose="020B0604020202020204" pitchFamily="34" charset="0"/>
                      </a:endParaRPr>
                    </a:p>
                  </a:txBody>
                  <a:tcPr marL="91449" marR="91449"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defRPr/>
                      </a:pPr>
                      <a:endParaRPr kumimoji="0" lang="en-US" sz="1200" b="0" i="0" u="none" strike="noStrike" cap="none" normalizeH="0" baseline="0" dirty="0">
                        <a:ln>
                          <a:noFill/>
                        </a:ln>
                        <a:solidFill>
                          <a:schemeClr val="tx1"/>
                        </a:solidFill>
                        <a:effectLst/>
                        <a:latin typeface=" Arial"/>
                        <a:cs typeface="Arial" panose="020B0604020202020204" pitchFamily="34" charset="0"/>
                      </a:endParaRPr>
                    </a:p>
                  </a:txBody>
                  <a:tcPr marL="91449" marR="91449"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0" lang="en-US" sz="1200" b="0" i="0" u="none" strike="noStrike" cap="none" normalizeH="0" baseline="0" dirty="0">
                        <a:ln>
                          <a:noFill/>
                        </a:ln>
                        <a:solidFill>
                          <a:schemeClr val="tx1"/>
                        </a:solidFill>
                        <a:effectLst/>
                        <a:latin typeface=" Arial"/>
                        <a:cs typeface="Arial" panose="020B0604020202020204" pitchFamily="34" charset="0"/>
                      </a:endParaRPr>
                    </a:p>
                  </a:txBody>
                  <a:tcPr marL="91449" marR="91449"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extLst>
                  <a:ext uri="{0D108BD9-81ED-4DB2-BD59-A6C34878D82A}">
                    <a16:rowId xmlns:a16="http://schemas.microsoft.com/office/drawing/2014/main" xmlns="" val="4019388515"/>
                  </a:ext>
                </a:extLst>
              </a:tr>
              <a:tr h="215265">
                <a:tc>
                  <a:txBody>
                    <a:bodyPr/>
                    <a:lstStyle/>
                    <a:p>
                      <a:pPr marL="0" marR="0" lvl="0" indent="0" algn="r" defTabSz="914400" rtl="0" eaLnBrk="1" fontAlgn="base" latinLnBrk="0" hangingPunct="1">
                        <a:lnSpc>
                          <a:spcPct val="100000"/>
                        </a:lnSpc>
                        <a:spcBef>
                          <a:spcPct val="20000"/>
                        </a:spcBef>
                        <a:spcAft>
                          <a:spcPct val="0"/>
                        </a:spcAft>
                        <a:buClrTx/>
                        <a:buSzTx/>
                        <a:buFontTx/>
                        <a:buNone/>
                        <a:defRPr/>
                      </a:pPr>
                      <a:r>
                        <a:rPr kumimoji="0" lang="en-US" sz="1200" b="1" u="none" strike="noStrike" cap="none" normalizeH="0" baseline="0" dirty="0">
                          <a:ln>
                            <a:noFill/>
                          </a:ln>
                          <a:effectLst/>
                          <a:latin typeface=" Arial"/>
                        </a:rPr>
                        <a:t>TOTAL</a:t>
                      </a:r>
                      <a:endParaRPr kumimoji="0" lang="en-US" sz="1200" b="1" i="0" u="none" strike="noStrike" cap="none" normalizeH="0" baseline="0" dirty="0">
                        <a:ln>
                          <a:noFill/>
                        </a:ln>
                        <a:solidFill>
                          <a:schemeClr val="tx1"/>
                        </a:solidFill>
                        <a:effectLst/>
                        <a:latin typeface=" Arial"/>
                        <a:cs typeface="Arial" panose="020B0604020202020204" pitchFamily="34" charset="0"/>
                      </a:endParaRPr>
                    </a:p>
                  </a:txBody>
                  <a:tcPr marL="91449" marR="91449"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0" lang="en-US" sz="1200" b="1" i="0" u="none" strike="noStrike" cap="none" normalizeH="0" baseline="0" dirty="0">
                        <a:ln>
                          <a:noFill/>
                        </a:ln>
                        <a:solidFill>
                          <a:schemeClr val="tx1"/>
                        </a:solidFill>
                        <a:effectLst/>
                        <a:latin typeface=" Arial"/>
                        <a:cs typeface="Arial" panose="020B0604020202020204" pitchFamily="34" charset="0"/>
                      </a:endParaRPr>
                    </a:p>
                  </a:txBody>
                  <a:tcPr marL="91449" marR="91449"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0" lang="en-US" sz="1200" b="1" i="0" u="none" strike="noStrike" cap="none" normalizeH="0" baseline="0" dirty="0">
                        <a:ln>
                          <a:noFill/>
                        </a:ln>
                        <a:solidFill>
                          <a:schemeClr val="tx1"/>
                        </a:solidFill>
                        <a:effectLst/>
                        <a:latin typeface=" Arial"/>
                        <a:cs typeface="Arial" panose="020B0604020202020204" pitchFamily="34" charset="0"/>
                      </a:endParaRPr>
                    </a:p>
                  </a:txBody>
                  <a:tcPr marL="91449" marR="91449"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0" lang="en-US" sz="1200" b="1" i="0" u="none" strike="noStrike" cap="none" normalizeH="0" baseline="0" dirty="0">
                        <a:ln>
                          <a:noFill/>
                        </a:ln>
                        <a:solidFill>
                          <a:schemeClr val="tx1"/>
                        </a:solidFill>
                        <a:effectLst/>
                        <a:latin typeface=" Arial"/>
                        <a:cs typeface="Arial" panose="020B0604020202020204" pitchFamily="34" charset="0"/>
                      </a:endParaRPr>
                    </a:p>
                  </a:txBody>
                  <a:tcPr marL="91449" marR="91449"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sz="1200" b="1" i="0" u="none" strike="noStrike" cap="none" normalizeH="0" baseline="0" dirty="0" smtClean="0">
                          <a:ln>
                            <a:noFill/>
                          </a:ln>
                          <a:solidFill>
                            <a:schemeClr val="tx1"/>
                          </a:solidFill>
                          <a:effectLst/>
                          <a:latin typeface=" Arial"/>
                          <a:cs typeface="Arial" panose="020B0604020202020204" pitchFamily="34" charset="0"/>
                        </a:rPr>
                        <a:t>2</a:t>
                      </a:r>
                      <a:endParaRPr kumimoji="0" lang="en-US" sz="1200" b="1" i="0" u="none" strike="noStrike" cap="none" normalizeH="0" baseline="0" dirty="0">
                        <a:ln>
                          <a:noFill/>
                        </a:ln>
                        <a:solidFill>
                          <a:schemeClr val="tx1"/>
                        </a:solidFill>
                        <a:effectLst/>
                        <a:latin typeface=" Arial"/>
                        <a:cs typeface="Arial" panose="020B0604020202020204" pitchFamily="34" charset="0"/>
                      </a:endParaRPr>
                    </a:p>
                  </a:txBody>
                  <a:tcPr marL="91449" marR="91449"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extLst>
                  <a:ext uri="{0D108BD9-81ED-4DB2-BD59-A6C34878D82A}">
                    <a16:rowId xmlns:a16="http://schemas.microsoft.com/office/drawing/2014/main" xmlns="" val="10024"/>
                  </a:ext>
                </a:extLst>
              </a:tr>
            </a:tbl>
          </a:graphicData>
        </a:graphic>
      </p:graphicFrame>
      <p:sp>
        <p:nvSpPr>
          <p:cNvPr id="3" name="TextBox 2"/>
          <p:cNvSpPr txBox="1"/>
          <p:nvPr/>
        </p:nvSpPr>
        <p:spPr>
          <a:xfrm>
            <a:off x="1111699" y="4287241"/>
            <a:ext cx="10659969" cy="1477328"/>
          </a:xfrm>
          <a:prstGeom prst="rect">
            <a:avLst/>
          </a:prstGeom>
          <a:noFill/>
        </p:spPr>
        <p:txBody>
          <a:bodyPr wrap="none" rtlCol="0">
            <a:spAutoFit/>
          </a:bodyPr>
          <a:lstStyle/>
          <a:p>
            <a:pPr marL="285750" indent="-285750">
              <a:buFont typeface="Wingdings" panose="05000000000000000000" pitchFamily="2" charset="2"/>
              <a:buChar char="Ø"/>
            </a:pPr>
            <a:r>
              <a:rPr lang="en-US" dirty="0" smtClean="0">
                <a:latin typeface=" Arial"/>
              </a:rPr>
              <a:t>TSG Rube </a:t>
            </a:r>
            <a:r>
              <a:rPr lang="en-US" dirty="0" err="1" smtClean="0">
                <a:latin typeface=" Arial"/>
              </a:rPr>
              <a:t>Baltazar</a:t>
            </a:r>
            <a:r>
              <a:rPr lang="en-US" dirty="0" smtClean="0">
                <a:latin typeface=" Arial"/>
              </a:rPr>
              <a:t> N </a:t>
            </a:r>
            <a:r>
              <a:rPr lang="en-US" dirty="0" err="1" smtClean="0">
                <a:latin typeface=" Arial"/>
              </a:rPr>
              <a:t>Estember</a:t>
            </a:r>
            <a:r>
              <a:rPr lang="en-US" dirty="0" smtClean="0">
                <a:latin typeface=" Arial"/>
              </a:rPr>
              <a:t> admitted at West </a:t>
            </a:r>
            <a:r>
              <a:rPr lang="en-US" dirty="0" err="1" smtClean="0">
                <a:latin typeface=" Arial"/>
              </a:rPr>
              <a:t>Visayas</a:t>
            </a:r>
            <a:r>
              <a:rPr lang="en-US" dirty="0" smtClean="0">
                <a:latin typeface=" Arial"/>
              </a:rPr>
              <a:t> District Hospital last 21 September 2021 </a:t>
            </a:r>
          </a:p>
          <a:p>
            <a:r>
              <a:rPr lang="en-US" dirty="0" smtClean="0">
                <a:latin typeface=" Arial"/>
              </a:rPr>
              <a:t>     for </a:t>
            </a:r>
            <a:r>
              <a:rPr lang="en-US" dirty="0" err="1" smtClean="0">
                <a:latin typeface=" Arial"/>
              </a:rPr>
              <a:t>Hemoragic</a:t>
            </a:r>
            <a:r>
              <a:rPr lang="en-US" dirty="0" smtClean="0">
                <a:latin typeface=" Arial"/>
              </a:rPr>
              <a:t> gastritis</a:t>
            </a:r>
          </a:p>
          <a:p>
            <a:pPr marL="285750" lvl="0" indent="-285750">
              <a:buFont typeface="Wingdings" panose="05000000000000000000" pitchFamily="2" charset="2"/>
              <a:buChar char="Ø"/>
            </a:pPr>
            <a:r>
              <a:rPr lang="en-US" dirty="0" err="1" smtClean="0">
                <a:latin typeface=" Arial"/>
              </a:rPr>
              <a:t>SSg</a:t>
            </a:r>
            <a:r>
              <a:rPr lang="en-US" dirty="0" smtClean="0">
                <a:latin typeface=" Arial"/>
              </a:rPr>
              <a:t> Godfrey T </a:t>
            </a:r>
            <a:r>
              <a:rPr lang="en-US" dirty="0" err="1" smtClean="0">
                <a:latin typeface=" Arial"/>
              </a:rPr>
              <a:t>Gomito</a:t>
            </a:r>
            <a:r>
              <a:rPr lang="en-US" dirty="0" smtClean="0">
                <a:latin typeface=" Arial"/>
              </a:rPr>
              <a:t> admitted at Don Valerio </a:t>
            </a:r>
            <a:r>
              <a:rPr lang="en-US" dirty="0" err="1" smtClean="0">
                <a:latin typeface=" Arial"/>
              </a:rPr>
              <a:t>Palmares</a:t>
            </a:r>
            <a:r>
              <a:rPr lang="en-US" dirty="0" smtClean="0">
                <a:latin typeface=" Arial"/>
              </a:rPr>
              <a:t> </a:t>
            </a:r>
            <a:r>
              <a:rPr lang="en-US" dirty="0" err="1" smtClean="0">
                <a:latin typeface=" Arial"/>
              </a:rPr>
              <a:t>Sr</a:t>
            </a:r>
            <a:r>
              <a:rPr lang="en-US" dirty="0" smtClean="0">
                <a:latin typeface=" Arial"/>
              </a:rPr>
              <a:t> Memorial District Hospital last 29 July </a:t>
            </a:r>
          </a:p>
          <a:p>
            <a:pPr lvl="0"/>
            <a:r>
              <a:rPr lang="en-US" dirty="0" smtClean="0">
                <a:latin typeface=" Arial"/>
              </a:rPr>
              <a:t>     2021 for </a:t>
            </a:r>
            <a:r>
              <a:rPr lang="en-US" dirty="0">
                <a:latin typeface=" Arial"/>
              </a:rPr>
              <a:t>Pneumonia</a:t>
            </a:r>
            <a:r>
              <a:rPr lang="en-US" dirty="0">
                <a:solidFill>
                  <a:srgbClr val="FF0000"/>
                </a:solidFill>
                <a:latin typeface=" Arial"/>
              </a:rPr>
              <a:t> </a:t>
            </a:r>
            <a:endParaRPr lang="en-US" dirty="0">
              <a:solidFill>
                <a:srgbClr val="FF0000"/>
              </a:solidFill>
              <a:latin typeface=" Arial"/>
              <a:cs typeface="Arial" panose="020B0604020202020204" pitchFamily="34" charset="0"/>
            </a:endParaRPr>
          </a:p>
          <a:p>
            <a:endParaRPr lang="en-US" dirty="0"/>
          </a:p>
        </p:txBody>
      </p:sp>
    </p:spTree>
    <p:extLst>
      <p:ext uri="{BB962C8B-B14F-4D97-AF65-F5344CB8AC3E}">
        <p14:creationId xmlns:p14="http://schemas.microsoft.com/office/powerpoint/2010/main" val="1267982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down)">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 Same Side Corner Rectangle 13"/>
          <p:cNvSpPr/>
          <p:nvPr/>
        </p:nvSpPr>
        <p:spPr>
          <a:xfrm rot="16200000">
            <a:off x="372147" y="2171484"/>
            <a:ext cx="822960" cy="274320"/>
          </a:xfrm>
          <a:prstGeom prst="round2SameRect">
            <a:avLst/>
          </a:prstGeom>
          <a:solidFill>
            <a:srgbClr val="5B9BD5"/>
          </a:solidFill>
          <a:ln w="57150">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 Same Side Corner Rectangle 16"/>
          <p:cNvSpPr/>
          <p:nvPr/>
        </p:nvSpPr>
        <p:spPr>
          <a:xfrm rot="16200000">
            <a:off x="372147" y="4384932"/>
            <a:ext cx="822960" cy="274320"/>
          </a:xfrm>
          <a:prstGeom prst="round2SameRect">
            <a:avLst/>
          </a:prstGeom>
          <a:solidFill>
            <a:srgbClr val="A5A5A5">
              <a:alpha val="50000"/>
            </a:srgbClr>
          </a:solidFill>
          <a:ln w="57150">
            <a:solidFill>
              <a:srgbClr val="A5A5A5">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 Same Side Corner Rectangle 19"/>
          <p:cNvSpPr/>
          <p:nvPr/>
        </p:nvSpPr>
        <p:spPr>
          <a:xfrm rot="16200000">
            <a:off x="372147" y="5491655"/>
            <a:ext cx="822960" cy="274320"/>
          </a:xfrm>
          <a:prstGeom prst="round2SameRect">
            <a:avLst/>
          </a:prstGeom>
          <a:solidFill>
            <a:srgbClr val="FFC000">
              <a:alpha val="50000"/>
            </a:srgbClr>
          </a:solidFill>
          <a:ln w="57150">
            <a:solidFill>
              <a:srgbClr val="FFC000">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 Same Side Corner Rectangle 22"/>
          <p:cNvSpPr/>
          <p:nvPr/>
        </p:nvSpPr>
        <p:spPr>
          <a:xfrm rot="16200000">
            <a:off x="372147" y="3278208"/>
            <a:ext cx="822960" cy="274320"/>
          </a:xfrm>
          <a:prstGeom prst="round2SameRect">
            <a:avLst/>
          </a:prstGeom>
          <a:solidFill>
            <a:srgbClr val="ED7D31">
              <a:alpha val="50000"/>
            </a:srgbClr>
          </a:solidFill>
          <a:ln w="57150">
            <a:solidFill>
              <a:srgbClr val="ED7D31">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 Same Side Corner Rectangle 4"/>
          <p:cNvSpPr/>
          <p:nvPr/>
        </p:nvSpPr>
        <p:spPr>
          <a:xfrm rot="16200000">
            <a:off x="372147" y="1064760"/>
            <a:ext cx="822960" cy="274320"/>
          </a:xfrm>
          <a:prstGeom prst="round2SameRect">
            <a:avLst/>
          </a:prstGeom>
          <a:solidFill>
            <a:srgbClr val="70AD47">
              <a:alpha val="50000"/>
            </a:srgbClr>
          </a:solidFill>
          <a:ln w="57150">
            <a:solidFill>
              <a:srgbClr val="70AD47">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920787" y="790440"/>
            <a:ext cx="10609799" cy="5303520"/>
          </a:xfrm>
          <a:prstGeom prst="rect">
            <a:avLst/>
          </a:prstGeom>
          <a:solidFill>
            <a:schemeClr val="bg1"/>
          </a:solidFill>
          <a:ln w="57150">
            <a:solidFill>
              <a:srgbClr val="5B9BD5"/>
            </a:solidFill>
          </a:ln>
        </p:spPr>
        <p:txBody>
          <a:bodyPr wrap="none" anchor="t" anchorCtr="0">
            <a:noAutofit/>
          </a:bodyPr>
          <a:lstStyle/>
          <a:p>
            <a:pPr algn="ctr"/>
            <a:r>
              <a:rPr lang="en-US" sz="3500" dirty="0" smtClean="0">
                <a:solidFill>
                  <a:schemeClr val="tx1">
                    <a:lumMod val="65000"/>
                    <a:lumOff val="35000"/>
                  </a:schemeClr>
                </a:solidFill>
                <a:latin typeface="Franklin Gothic Demi Cond" panose="020B0706030402020204" pitchFamily="34" charset="0"/>
              </a:rPr>
              <a:t>COMPLIANCES AND ACCOMPLISHMENTS TO DC’s GUIDANCE</a:t>
            </a:r>
            <a:endParaRPr lang="en-US" sz="3500" dirty="0"/>
          </a:p>
        </p:txBody>
      </p:sp>
      <p:sp>
        <p:nvSpPr>
          <p:cNvPr id="12" name="TextBox 11"/>
          <p:cNvSpPr txBox="1"/>
          <p:nvPr/>
        </p:nvSpPr>
        <p:spPr>
          <a:xfrm>
            <a:off x="1988108" y="1360795"/>
            <a:ext cx="8502581" cy="584775"/>
          </a:xfrm>
          <a:prstGeom prst="rect">
            <a:avLst/>
          </a:prstGeom>
          <a:noFill/>
        </p:spPr>
        <p:txBody>
          <a:bodyPr wrap="square" rtlCol="0">
            <a:spAutoFit/>
          </a:bodyPr>
          <a:lstStyle/>
          <a:p>
            <a:pPr algn="ctr"/>
            <a:r>
              <a:rPr lang="en-US" sz="3200" i="1" dirty="0" smtClean="0">
                <a:solidFill>
                  <a:schemeClr val="bg2">
                    <a:lumMod val="50000"/>
                  </a:schemeClr>
                </a:solidFill>
                <a:latin typeface="Franklin Gothic Book" panose="020B0503020102020204" pitchFamily="34" charset="0"/>
              </a:rPr>
              <a:t>STATUS OF APE</a:t>
            </a:r>
            <a:endParaRPr lang="en-US" sz="3200" i="1" dirty="0">
              <a:solidFill>
                <a:schemeClr val="bg2">
                  <a:lumMod val="50000"/>
                </a:schemeClr>
              </a:solidFill>
              <a:latin typeface="Franklin Gothic Book" panose="020B0503020102020204" pitchFamily="34" charset="0"/>
            </a:endParaRPr>
          </a:p>
        </p:txBody>
      </p:sp>
      <p:sp>
        <p:nvSpPr>
          <p:cNvPr id="2" name="Slide Number Placeholder 1"/>
          <p:cNvSpPr>
            <a:spLocks noGrp="1"/>
          </p:cNvSpPr>
          <p:nvPr>
            <p:ph type="sldNum" sz="quarter" idx="12"/>
          </p:nvPr>
        </p:nvSpPr>
        <p:spPr/>
        <p:txBody>
          <a:bodyPr/>
          <a:lstStyle/>
          <a:p>
            <a:fld id="{7687A7F3-AD38-4866-8553-4B19922F7C99}" type="slidenum">
              <a:rPr lang="en-PH" smtClean="0"/>
              <a:t>18</a:t>
            </a:fld>
            <a:endParaRPr lang="en-PH"/>
          </a:p>
        </p:txBody>
      </p:sp>
      <p:graphicFrame>
        <p:nvGraphicFramePr>
          <p:cNvPr id="13" name="Table 12">
            <a:extLst>
              <a:ext uri="{FF2B5EF4-FFF2-40B4-BE49-F238E27FC236}">
                <a16:creationId xmlns:a16="http://schemas.microsoft.com/office/drawing/2014/main" xmlns="" id="{EEFBE365-F464-5DD1-EE1A-5A5D49BBE0B9}"/>
              </a:ext>
            </a:extLst>
          </p:cNvPr>
          <p:cNvGraphicFramePr>
            <a:graphicFrameLocks noGrp="1"/>
          </p:cNvGraphicFramePr>
          <p:nvPr>
            <p:extLst>
              <p:ext uri="{D42A27DB-BD31-4B8C-83A1-F6EECF244321}">
                <p14:modId xmlns:p14="http://schemas.microsoft.com/office/powerpoint/2010/main" val="919609433"/>
              </p:ext>
            </p:extLst>
          </p:nvPr>
        </p:nvGraphicFramePr>
        <p:xfrm>
          <a:off x="1053611" y="2207960"/>
          <a:ext cx="10344150" cy="2322195"/>
        </p:xfrm>
        <a:graphic>
          <a:graphicData uri="http://schemas.openxmlformats.org/drawingml/2006/table">
            <a:tbl>
              <a:tblPr>
                <a:tableStyleId>{BC89EF96-8CEA-46FF-86C4-4CE0E7609802}</a:tableStyleId>
              </a:tblPr>
              <a:tblGrid>
                <a:gridCol w="962025">
                  <a:extLst>
                    <a:ext uri="{9D8B030D-6E8A-4147-A177-3AD203B41FA5}">
                      <a16:colId xmlns:a16="http://schemas.microsoft.com/office/drawing/2014/main" xmlns="" val="1321539479"/>
                    </a:ext>
                  </a:extLst>
                </a:gridCol>
                <a:gridCol w="638175">
                  <a:extLst>
                    <a:ext uri="{9D8B030D-6E8A-4147-A177-3AD203B41FA5}">
                      <a16:colId xmlns:a16="http://schemas.microsoft.com/office/drawing/2014/main" xmlns="" val="530960888"/>
                    </a:ext>
                  </a:extLst>
                </a:gridCol>
                <a:gridCol w="809625">
                  <a:extLst>
                    <a:ext uri="{9D8B030D-6E8A-4147-A177-3AD203B41FA5}">
                      <a16:colId xmlns:a16="http://schemas.microsoft.com/office/drawing/2014/main" xmlns="" val="3195376644"/>
                    </a:ext>
                  </a:extLst>
                </a:gridCol>
                <a:gridCol w="1066800">
                  <a:extLst>
                    <a:ext uri="{9D8B030D-6E8A-4147-A177-3AD203B41FA5}">
                      <a16:colId xmlns:a16="http://schemas.microsoft.com/office/drawing/2014/main" xmlns="" val="2720101529"/>
                    </a:ext>
                  </a:extLst>
                </a:gridCol>
                <a:gridCol w="571500">
                  <a:extLst>
                    <a:ext uri="{9D8B030D-6E8A-4147-A177-3AD203B41FA5}">
                      <a16:colId xmlns:a16="http://schemas.microsoft.com/office/drawing/2014/main" xmlns="" val="2464551529"/>
                    </a:ext>
                  </a:extLst>
                </a:gridCol>
                <a:gridCol w="571500">
                  <a:extLst>
                    <a:ext uri="{9D8B030D-6E8A-4147-A177-3AD203B41FA5}">
                      <a16:colId xmlns:a16="http://schemas.microsoft.com/office/drawing/2014/main" xmlns="" val="1235109271"/>
                    </a:ext>
                  </a:extLst>
                </a:gridCol>
                <a:gridCol w="571500">
                  <a:extLst>
                    <a:ext uri="{9D8B030D-6E8A-4147-A177-3AD203B41FA5}">
                      <a16:colId xmlns:a16="http://schemas.microsoft.com/office/drawing/2014/main" xmlns="" val="1326589550"/>
                    </a:ext>
                  </a:extLst>
                </a:gridCol>
                <a:gridCol w="571500">
                  <a:extLst>
                    <a:ext uri="{9D8B030D-6E8A-4147-A177-3AD203B41FA5}">
                      <a16:colId xmlns:a16="http://schemas.microsoft.com/office/drawing/2014/main" xmlns="" val="1819805862"/>
                    </a:ext>
                  </a:extLst>
                </a:gridCol>
                <a:gridCol w="571500">
                  <a:extLst>
                    <a:ext uri="{9D8B030D-6E8A-4147-A177-3AD203B41FA5}">
                      <a16:colId xmlns:a16="http://schemas.microsoft.com/office/drawing/2014/main" xmlns="" val="2622799844"/>
                    </a:ext>
                  </a:extLst>
                </a:gridCol>
                <a:gridCol w="571500">
                  <a:extLst>
                    <a:ext uri="{9D8B030D-6E8A-4147-A177-3AD203B41FA5}">
                      <a16:colId xmlns:a16="http://schemas.microsoft.com/office/drawing/2014/main" xmlns="" val="78512181"/>
                    </a:ext>
                  </a:extLst>
                </a:gridCol>
                <a:gridCol w="571500">
                  <a:extLst>
                    <a:ext uri="{9D8B030D-6E8A-4147-A177-3AD203B41FA5}">
                      <a16:colId xmlns:a16="http://schemas.microsoft.com/office/drawing/2014/main" xmlns="" val="3465918834"/>
                    </a:ext>
                  </a:extLst>
                </a:gridCol>
                <a:gridCol w="571500">
                  <a:extLst>
                    <a:ext uri="{9D8B030D-6E8A-4147-A177-3AD203B41FA5}">
                      <a16:colId xmlns:a16="http://schemas.microsoft.com/office/drawing/2014/main" xmlns="" val="1343914004"/>
                    </a:ext>
                  </a:extLst>
                </a:gridCol>
                <a:gridCol w="571500">
                  <a:extLst>
                    <a:ext uri="{9D8B030D-6E8A-4147-A177-3AD203B41FA5}">
                      <a16:colId xmlns:a16="http://schemas.microsoft.com/office/drawing/2014/main" xmlns="" val="2066862103"/>
                    </a:ext>
                  </a:extLst>
                </a:gridCol>
                <a:gridCol w="571500">
                  <a:extLst>
                    <a:ext uri="{9D8B030D-6E8A-4147-A177-3AD203B41FA5}">
                      <a16:colId xmlns:a16="http://schemas.microsoft.com/office/drawing/2014/main" xmlns="" val="3812671837"/>
                    </a:ext>
                  </a:extLst>
                </a:gridCol>
                <a:gridCol w="571500">
                  <a:extLst>
                    <a:ext uri="{9D8B030D-6E8A-4147-A177-3AD203B41FA5}">
                      <a16:colId xmlns:a16="http://schemas.microsoft.com/office/drawing/2014/main" xmlns="" val="1900881809"/>
                    </a:ext>
                  </a:extLst>
                </a:gridCol>
                <a:gridCol w="581025">
                  <a:extLst>
                    <a:ext uri="{9D8B030D-6E8A-4147-A177-3AD203B41FA5}">
                      <a16:colId xmlns:a16="http://schemas.microsoft.com/office/drawing/2014/main" xmlns="" val="1072208905"/>
                    </a:ext>
                  </a:extLst>
                </a:gridCol>
              </a:tblGrid>
              <a:tr h="590550">
                <a:tc rowSpan="3">
                  <a:txBody>
                    <a:bodyPr/>
                    <a:lstStyle/>
                    <a:p>
                      <a:pPr algn="ctr" rtl="0" fontAlgn="ctr"/>
                      <a:r>
                        <a:rPr lang="en-US" sz="1200" b="1" dirty="0" smtClean="0">
                          <a:solidFill>
                            <a:schemeClr val="bg1"/>
                          </a:solidFill>
                          <a:effectLst/>
                          <a:latin typeface=" Arial"/>
                        </a:rPr>
                        <a:t>6Cav Coy (S)</a:t>
                      </a:r>
                      <a:endParaRPr lang="en-US" sz="1200" b="1" dirty="0">
                        <a:solidFill>
                          <a:schemeClr val="bg1"/>
                        </a:solidFill>
                        <a:effectLst/>
                        <a:latin typeface=" Arial"/>
                      </a:endParaRPr>
                    </a:p>
                  </a:txBody>
                  <a:tcPr marL="28575" marR="28575"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gridSpan="6">
                  <a:txBody>
                    <a:bodyPr/>
                    <a:lstStyle/>
                    <a:p>
                      <a:pPr algn="ctr" rtl="0" fontAlgn="ctr"/>
                      <a:r>
                        <a:rPr lang="en-US" sz="1200" b="1" dirty="0">
                          <a:solidFill>
                            <a:schemeClr val="bg1"/>
                          </a:solidFill>
                          <a:effectLst/>
                          <a:latin typeface=" Arial"/>
                        </a:rPr>
                        <a:t>Personnel Age 45 to 49 years old</a:t>
                      </a:r>
                    </a:p>
                  </a:txBody>
                  <a:tcPr marL="28575" marR="28575"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6">
                  <a:txBody>
                    <a:bodyPr/>
                    <a:lstStyle/>
                    <a:p>
                      <a:pPr algn="ctr" rtl="0" fontAlgn="ctr"/>
                      <a:r>
                        <a:rPr lang="en-US" sz="1200" b="1">
                          <a:solidFill>
                            <a:schemeClr val="bg1"/>
                          </a:solidFill>
                          <a:effectLst/>
                          <a:latin typeface=" Arial"/>
                        </a:rPr>
                        <a:t>Age 50 years old and above</a:t>
                      </a:r>
                    </a:p>
                  </a:txBody>
                  <a:tcPr marL="28575" marR="28575"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rowSpan="2" gridSpan="2">
                  <a:txBody>
                    <a:bodyPr/>
                    <a:lstStyle/>
                    <a:p>
                      <a:pPr algn="ctr" rtl="0" fontAlgn="ctr"/>
                      <a:r>
                        <a:rPr lang="en-US" sz="1200" b="1">
                          <a:solidFill>
                            <a:schemeClr val="bg1"/>
                          </a:solidFill>
                          <a:effectLst/>
                          <a:latin typeface=" Arial"/>
                        </a:rPr>
                        <a:t>Personnel who acquired COVID-19 (Below 45 years old )</a:t>
                      </a:r>
                    </a:p>
                  </a:txBody>
                  <a:tcPr marL="28575" marR="28575"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rowSpan="2" hMerge="1">
                  <a:txBody>
                    <a:bodyPr/>
                    <a:lstStyle/>
                    <a:p>
                      <a:endParaRPr lang="en-US"/>
                    </a:p>
                  </a:txBody>
                  <a:tcPr/>
                </a:tc>
                <a:tc>
                  <a:txBody>
                    <a:bodyPr/>
                    <a:lstStyle/>
                    <a:p>
                      <a:pPr rtl="0" fontAlgn="b"/>
                      <a:endParaRPr lang="en-US" sz="1200" b="1">
                        <a:solidFill>
                          <a:schemeClr val="bg1"/>
                        </a:solidFill>
                        <a:effectLst/>
                        <a:latin typeface=" Arial"/>
                      </a:endParaRPr>
                    </a:p>
                  </a:txBody>
                  <a:tcPr marL="28575" marR="28575" marT="0" marB="0" anchor="b">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xmlns="" val="2719499321"/>
                  </a:ext>
                </a:extLst>
              </a:tr>
              <a:tr h="428625">
                <a:tc vMerge="1">
                  <a:txBody>
                    <a:bodyPr/>
                    <a:lstStyle/>
                    <a:p>
                      <a:endParaRPr lang="en-US"/>
                    </a:p>
                  </a:txBody>
                  <a:tcPr/>
                </a:tc>
                <a:tc gridSpan="2">
                  <a:txBody>
                    <a:bodyPr/>
                    <a:lstStyle/>
                    <a:p>
                      <a:pPr algn="ctr" rtl="0" fontAlgn="ctr"/>
                      <a:r>
                        <a:rPr lang="en-US" sz="1200" b="1" dirty="0">
                          <a:solidFill>
                            <a:schemeClr val="bg1"/>
                          </a:solidFill>
                          <a:effectLst/>
                          <a:latin typeface=" Arial"/>
                        </a:rPr>
                        <a:t>Normal</a:t>
                      </a:r>
                    </a:p>
                  </a:txBody>
                  <a:tcPr marL="28575" marR="28575"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hMerge="1">
                  <a:txBody>
                    <a:bodyPr/>
                    <a:lstStyle/>
                    <a:p>
                      <a:endParaRPr lang="en-US"/>
                    </a:p>
                  </a:txBody>
                  <a:tcPr/>
                </a:tc>
                <a:tc gridSpan="2">
                  <a:txBody>
                    <a:bodyPr/>
                    <a:lstStyle/>
                    <a:p>
                      <a:pPr algn="ctr" rtl="0" fontAlgn="ctr"/>
                      <a:r>
                        <a:rPr lang="en-US" sz="1200" b="1" dirty="0">
                          <a:solidFill>
                            <a:schemeClr val="bg1"/>
                          </a:solidFill>
                          <a:effectLst/>
                          <a:latin typeface=" Arial"/>
                        </a:rPr>
                        <a:t>Diabetic</a:t>
                      </a:r>
                    </a:p>
                  </a:txBody>
                  <a:tcPr marL="28575" marR="28575"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hMerge="1">
                  <a:txBody>
                    <a:bodyPr/>
                    <a:lstStyle/>
                    <a:p>
                      <a:endParaRPr lang="en-US"/>
                    </a:p>
                  </a:txBody>
                  <a:tcPr/>
                </a:tc>
                <a:tc gridSpan="2">
                  <a:txBody>
                    <a:bodyPr/>
                    <a:lstStyle/>
                    <a:p>
                      <a:pPr algn="ctr" rtl="0" fontAlgn="ctr"/>
                      <a:r>
                        <a:rPr lang="en-US" sz="1200" b="1">
                          <a:solidFill>
                            <a:schemeClr val="bg1"/>
                          </a:solidFill>
                          <a:effectLst/>
                          <a:latin typeface=" Arial"/>
                        </a:rPr>
                        <a:t>Hypertensive</a:t>
                      </a:r>
                    </a:p>
                  </a:txBody>
                  <a:tcPr marL="28575" marR="28575"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hMerge="1">
                  <a:txBody>
                    <a:bodyPr/>
                    <a:lstStyle/>
                    <a:p>
                      <a:endParaRPr lang="en-US"/>
                    </a:p>
                  </a:txBody>
                  <a:tcPr/>
                </a:tc>
                <a:tc gridSpan="2">
                  <a:txBody>
                    <a:bodyPr/>
                    <a:lstStyle/>
                    <a:p>
                      <a:pPr algn="ctr" rtl="0" fontAlgn="ctr"/>
                      <a:r>
                        <a:rPr lang="en-US" sz="1200" b="1">
                          <a:solidFill>
                            <a:schemeClr val="bg1"/>
                          </a:solidFill>
                          <a:effectLst/>
                          <a:latin typeface=" Arial"/>
                        </a:rPr>
                        <a:t>Normal</a:t>
                      </a:r>
                    </a:p>
                  </a:txBody>
                  <a:tcPr marL="28575" marR="28575"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hMerge="1">
                  <a:txBody>
                    <a:bodyPr/>
                    <a:lstStyle/>
                    <a:p>
                      <a:endParaRPr lang="en-US"/>
                    </a:p>
                  </a:txBody>
                  <a:tcPr/>
                </a:tc>
                <a:tc gridSpan="2">
                  <a:txBody>
                    <a:bodyPr/>
                    <a:lstStyle/>
                    <a:p>
                      <a:pPr algn="ctr" rtl="0" fontAlgn="ctr"/>
                      <a:r>
                        <a:rPr lang="en-US" sz="1200" b="1">
                          <a:solidFill>
                            <a:schemeClr val="bg1"/>
                          </a:solidFill>
                          <a:effectLst/>
                          <a:latin typeface=" Arial"/>
                        </a:rPr>
                        <a:t>Diabetic</a:t>
                      </a:r>
                    </a:p>
                  </a:txBody>
                  <a:tcPr marL="28575" marR="28575"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hMerge="1">
                  <a:txBody>
                    <a:bodyPr/>
                    <a:lstStyle/>
                    <a:p>
                      <a:endParaRPr lang="en-US"/>
                    </a:p>
                  </a:txBody>
                  <a:tcPr/>
                </a:tc>
                <a:tc gridSpan="2">
                  <a:txBody>
                    <a:bodyPr/>
                    <a:lstStyle/>
                    <a:p>
                      <a:pPr algn="ctr" rtl="0" fontAlgn="ctr"/>
                      <a:r>
                        <a:rPr lang="en-US" sz="1200" b="1">
                          <a:solidFill>
                            <a:schemeClr val="bg1"/>
                          </a:solidFill>
                          <a:effectLst/>
                          <a:latin typeface=" Arial"/>
                        </a:rPr>
                        <a:t>Hypertensive</a:t>
                      </a:r>
                    </a:p>
                  </a:txBody>
                  <a:tcPr marL="28575" marR="28575"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hMerge="1">
                  <a:txBody>
                    <a:bodyPr/>
                    <a:lstStyle/>
                    <a:p>
                      <a:endParaRPr lang="en-US"/>
                    </a:p>
                  </a:txBody>
                  <a:tcPr/>
                </a:tc>
                <a:tc gridSpan="2" vMerge="1">
                  <a:txBody>
                    <a:bodyPr/>
                    <a:lstStyle/>
                    <a:p>
                      <a:endParaRPr lang="en-US"/>
                    </a:p>
                  </a:txBody>
                  <a:tcPr/>
                </a:tc>
                <a:tc hMerge="1" vMerge="1">
                  <a:txBody>
                    <a:bodyPr/>
                    <a:lstStyle/>
                    <a:p>
                      <a:endParaRPr lang="en-US"/>
                    </a:p>
                  </a:txBody>
                  <a:tcPr/>
                </a:tc>
                <a:tc>
                  <a:txBody>
                    <a:bodyPr/>
                    <a:lstStyle/>
                    <a:p>
                      <a:pPr rtl="0" fontAlgn="b"/>
                      <a:endParaRPr lang="en-US" sz="1200" b="1">
                        <a:solidFill>
                          <a:schemeClr val="bg1"/>
                        </a:solidFill>
                        <a:effectLst/>
                        <a:latin typeface=" Arial"/>
                      </a:endParaRPr>
                    </a:p>
                  </a:txBody>
                  <a:tcPr marL="28575" marR="28575" marT="0" marB="0" anchor="b">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xmlns="" val="856529651"/>
                  </a:ext>
                </a:extLst>
              </a:tr>
              <a:tr h="190500">
                <a:tc vMerge="1">
                  <a:txBody>
                    <a:bodyPr/>
                    <a:lstStyle/>
                    <a:p>
                      <a:endParaRPr lang="en-US"/>
                    </a:p>
                  </a:txBody>
                  <a:tcPr/>
                </a:tc>
                <a:tc>
                  <a:txBody>
                    <a:bodyPr/>
                    <a:lstStyle/>
                    <a:p>
                      <a:pPr algn="ctr" rtl="0" fontAlgn="ctr"/>
                      <a:r>
                        <a:rPr lang="en-US" sz="1200" b="1" dirty="0">
                          <a:solidFill>
                            <a:schemeClr val="bg1"/>
                          </a:solidFill>
                          <a:effectLst/>
                          <a:latin typeface=" Arial"/>
                        </a:rPr>
                        <a:t>Male</a:t>
                      </a:r>
                    </a:p>
                  </a:txBody>
                  <a:tcPr marL="28575" marR="28575"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a:txBody>
                    <a:bodyPr/>
                    <a:lstStyle/>
                    <a:p>
                      <a:pPr algn="ctr" rtl="0" fontAlgn="ctr"/>
                      <a:r>
                        <a:rPr lang="en-US" sz="1200" b="1" dirty="0">
                          <a:solidFill>
                            <a:schemeClr val="bg1"/>
                          </a:solidFill>
                          <a:effectLst/>
                          <a:latin typeface=" Arial"/>
                        </a:rPr>
                        <a:t>Female</a:t>
                      </a:r>
                    </a:p>
                  </a:txBody>
                  <a:tcPr marL="28575" marR="28575"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a:txBody>
                    <a:bodyPr/>
                    <a:lstStyle/>
                    <a:p>
                      <a:pPr algn="ctr" rtl="0" fontAlgn="ctr"/>
                      <a:r>
                        <a:rPr lang="en-US" sz="1200" b="1" dirty="0">
                          <a:solidFill>
                            <a:schemeClr val="bg1"/>
                          </a:solidFill>
                          <a:effectLst/>
                          <a:latin typeface=" Arial"/>
                        </a:rPr>
                        <a:t>Male</a:t>
                      </a:r>
                    </a:p>
                  </a:txBody>
                  <a:tcPr marL="28575" marR="28575"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a:txBody>
                    <a:bodyPr/>
                    <a:lstStyle/>
                    <a:p>
                      <a:pPr algn="ctr" rtl="0" fontAlgn="ctr"/>
                      <a:r>
                        <a:rPr lang="en-US" sz="1200" b="1" dirty="0">
                          <a:solidFill>
                            <a:schemeClr val="bg1"/>
                          </a:solidFill>
                          <a:effectLst/>
                          <a:latin typeface=" Arial"/>
                        </a:rPr>
                        <a:t>Female</a:t>
                      </a:r>
                    </a:p>
                  </a:txBody>
                  <a:tcPr marL="28575" marR="28575"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a:txBody>
                    <a:bodyPr/>
                    <a:lstStyle/>
                    <a:p>
                      <a:pPr algn="ctr" rtl="0" fontAlgn="ctr"/>
                      <a:r>
                        <a:rPr lang="en-US" sz="1200" b="1" dirty="0">
                          <a:solidFill>
                            <a:schemeClr val="bg1"/>
                          </a:solidFill>
                          <a:effectLst/>
                          <a:latin typeface=" Arial"/>
                        </a:rPr>
                        <a:t>Male</a:t>
                      </a:r>
                    </a:p>
                  </a:txBody>
                  <a:tcPr marL="28575" marR="28575"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a:txBody>
                    <a:bodyPr/>
                    <a:lstStyle/>
                    <a:p>
                      <a:pPr algn="ctr" rtl="0" fontAlgn="ctr"/>
                      <a:r>
                        <a:rPr lang="en-US" sz="1200" b="1" dirty="0">
                          <a:solidFill>
                            <a:schemeClr val="bg1"/>
                          </a:solidFill>
                          <a:effectLst/>
                          <a:latin typeface=" Arial"/>
                        </a:rPr>
                        <a:t>Female</a:t>
                      </a:r>
                    </a:p>
                  </a:txBody>
                  <a:tcPr marL="28575" marR="28575"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a:txBody>
                    <a:bodyPr/>
                    <a:lstStyle/>
                    <a:p>
                      <a:pPr algn="ctr" rtl="0" fontAlgn="ctr"/>
                      <a:r>
                        <a:rPr lang="en-US" sz="1200" b="1" dirty="0">
                          <a:solidFill>
                            <a:schemeClr val="bg1"/>
                          </a:solidFill>
                          <a:effectLst/>
                          <a:latin typeface=" Arial"/>
                        </a:rPr>
                        <a:t>Male</a:t>
                      </a:r>
                    </a:p>
                  </a:txBody>
                  <a:tcPr marL="28575" marR="28575"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a:txBody>
                    <a:bodyPr/>
                    <a:lstStyle/>
                    <a:p>
                      <a:pPr algn="ctr" rtl="0" fontAlgn="ctr"/>
                      <a:r>
                        <a:rPr lang="en-US" sz="1200" b="1" dirty="0">
                          <a:solidFill>
                            <a:schemeClr val="bg1"/>
                          </a:solidFill>
                          <a:effectLst/>
                          <a:latin typeface=" Arial"/>
                        </a:rPr>
                        <a:t>Female</a:t>
                      </a:r>
                    </a:p>
                  </a:txBody>
                  <a:tcPr marL="28575" marR="28575"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a:txBody>
                    <a:bodyPr/>
                    <a:lstStyle/>
                    <a:p>
                      <a:pPr algn="ctr" rtl="0" fontAlgn="ctr"/>
                      <a:r>
                        <a:rPr lang="en-US" sz="1200" b="1" dirty="0">
                          <a:solidFill>
                            <a:schemeClr val="bg1"/>
                          </a:solidFill>
                          <a:effectLst/>
                          <a:latin typeface=" Arial"/>
                        </a:rPr>
                        <a:t>Male</a:t>
                      </a:r>
                    </a:p>
                  </a:txBody>
                  <a:tcPr marL="28575" marR="28575"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a:txBody>
                    <a:bodyPr/>
                    <a:lstStyle/>
                    <a:p>
                      <a:pPr algn="ctr" rtl="0" fontAlgn="ctr"/>
                      <a:r>
                        <a:rPr lang="en-US" sz="1200" b="1" dirty="0">
                          <a:solidFill>
                            <a:schemeClr val="bg1"/>
                          </a:solidFill>
                          <a:effectLst/>
                          <a:latin typeface=" Arial"/>
                        </a:rPr>
                        <a:t>Female</a:t>
                      </a:r>
                    </a:p>
                  </a:txBody>
                  <a:tcPr marL="28575" marR="28575"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a:txBody>
                    <a:bodyPr/>
                    <a:lstStyle/>
                    <a:p>
                      <a:pPr algn="ctr" rtl="0" fontAlgn="ctr"/>
                      <a:r>
                        <a:rPr lang="en-US" sz="1200" b="1" dirty="0">
                          <a:solidFill>
                            <a:schemeClr val="bg1"/>
                          </a:solidFill>
                          <a:effectLst/>
                          <a:latin typeface=" Arial"/>
                        </a:rPr>
                        <a:t>Male</a:t>
                      </a:r>
                    </a:p>
                  </a:txBody>
                  <a:tcPr marL="28575" marR="28575"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a:txBody>
                    <a:bodyPr/>
                    <a:lstStyle/>
                    <a:p>
                      <a:pPr algn="ctr" rtl="0" fontAlgn="ctr"/>
                      <a:r>
                        <a:rPr lang="en-US" sz="1200" b="1" dirty="0">
                          <a:solidFill>
                            <a:schemeClr val="bg1"/>
                          </a:solidFill>
                          <a:effectLst/>
                          <a:latin typeface=" Arial"/>
                        </a:rPr>
                        <a:t>Female</a:t>
                      </a:r>
                    </a:p>
                  </a:txBody>
                  <a:tcPr marL="28575" marR="28575"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a:txBody>
                    <a:bodyPr/>
                    <a:lstStyle/>
                    <a:p>
                      <a:pPr algn="ctr" rtl="0" fontAlgn="ctr"/>
                      <a:r>
                        <a:rPr lang="en-US" sz="1200" b="1" dirty="0">
                          <a:solidFill>
                            <a:schemeClr val="bg1"/>
                          </a:solidFill>
                          <a:effectLst/>
                          <a:latin typeface=" Arial"/>
                        </a:rPr>
                        <a:t>Male</a:t>
                      </a:r>
                    </a:p>
                  </a:txBody>
                  <a:tcPr marL="28575" marR="28575"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a:txBody>
                    <a:bodyPr/>
                    <a:lstStyle/>
                    <a:p>
                      <a:pPr algn="ctr" rtl="0" fontAlgn="ctr"/>
                      <a:r>
                        <a:rPr lang="en-US" sz="1200" b="1" dirty="0">
                          <a:solidFill>
                            <a:schemeClr val="bg1"/>
                          </a:solidFill>
                          <a:effectLst/>
                          <a:latin typeface=" Arial"/>
                        </a:rPr>
                        <a:t>Female</a:t>
                      </a:r>
                    </a:p>
                  </a:txBody>
                  <a:tcPr marL="28575" marR="28575"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a:txBody>
                    <a:bodyPr/>
                    <a:lstStyle/>
                    <a:p>
                      <a:pPr algn="ctr" rtl="0" fontAlgn="ctr"/>
                      <a:r>
                        <a:rPr lang="en-US" sz="1200" b="1" dirty="0">
                          <a:solidFill>
                            <a:schemeClr val="bg1"/>
                          </a:solidFill>
                          <a:effectLst/>
                          <a:latin typeface=" Arial"/>
                        </a:rPr>
                        <a:t>TOTAL</a:t>
                      </a:r>
                    </a:p>
                  </a:txBody>
                  <a:tcPr marL="28575" marR="28575"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xmlns="" val="964122674"/>
                  </a:ext>
                </a:extLst>
              </a:tr>
              <a:tr h="190500">
                <a:tc>
                  <a:txBody>
                    <a:bodyPr/>
                    <a:lstStyle/>
                    <a:p>
                      <a:pPr algn="ctr" rtl="0" fontAlgn="ctr"/>
                      <a:r>
                        <a:rPr lang="en-US" sz="1200" dirty="0">
                          <a:effectLst/>
                          <a:latin typeface=" Arial"/>
                        </a:rPr>
                        <a:t>Complied</a:t>
                      </a:r>
                      <a:endParaRPr lang="en-US" sz="1200" b="0" dirty="0">
                        <a:effectLst/>
                        <a:latin typeface=" Arial"/>
                      </a:endParaRPr>
                    </a:p>
                  </a:txBody>
                  <a:tcPr marL="28575" marR="28575"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algn="ctr" rtl="0" fontAlgn="ctr"/>
                      <a:r>
                        <a:rPr lang="en-US" sz="1200" b="0" dirty="0" smtClean="0">
                          <a:effectLst/>
                          <a:latin typeface=" Arial"/>
                        </a:rPr>
                        <a:t>1</a:t>
                      </a:r>
                      <a:endParaRPr lang="en-US" sz="1200" b="0" dirty="0">
                        <a:effectLst/>
                        <a:latin typeface=" Arial"/>
                      </a:endParaRPr>
                    </a:p>
                  </a:txBody>
                  <a:tcPr marL="28575" marR="28575"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algn="ctr" rtl="0" fontAlgn="ctr"/>
                      <a:endParaRPr lang="en-US" sz="1200" b="0" dirty="0">
                        <a:effectLst/>
                        <a:latin typeface=" Arial"/>
                      </a:endParaRPr>
                    </a:p>
                  </a:txBody>
                  <a:tcPr marL="28575" marR="28575"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algn="ctr" rtl="0" fontAlgn="ctr"/>
                      <a:r>
                        <a:rPr lang="en-US" sz="1200" b="0" dirty="0" smtClean="0">
                          <a:effectLst/>
                          <a:latin typeface=" Arial"/>
                        </a:rPr>
                        <a:t>1</a:t>
                      </a:r>
                      <a:endParaRPr lang="en-US" sz="1200" b="0" dirty="0">
                        <a:effectLst/>
                        <a:latin typeface=" Arial"/>
                      </a:endParaRPr>
                    </a:p>
                  </a:txBody>
                  <a:tcPr marL="28575" marR="28575"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rtl="0" fontAlgn="ctr"/>
                      <a:endParaRPr lang="en-US" sz="1200">
                        <a:effectLst/>
                        <a:latin typeface=" Arial"/>
                      </a:endParaRPr>
                    </a:p>
                  </a:txBody>
                  <a:tcPr marL="28575" marR="28575"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algn="ctr" rtl="0" fontAlgn="ctr"/>
                      <a:r>
                        <a:rPr lang="en-US" sz="1200" b="0" dirty="0" smtClean="0">
                          <a:effectLst/>
                          <a:latin typeface=" Arial"/>
                        </a:rPr>
                        <a:t>1</a:t>
                      </a:r>
                      <a:endParaRPr lang="en-US" sz="1200" b="0" dirty="0">
                        <a:effectLst/>
                        <a:latin typeface=" Arial"/>
                      </a:endParaRPr>
                    </a:p>
                  </a:txBody>
                  <a:tcPr marL="28575" marR="28575"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rtl="0" fontAlgn="ctr"/>
                      <a:endParaRPr lang="en-US" sz="1200">
                        <a:effectLst/>
                        <a:latin typeface=" Arial"/>
                      </a:endParaRPr>
                    </a:p>
                  </a:txBody>
                  <a:tcPr marL="28575" marR="28575"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algn="ctr" rtl="0" fontAlgn="ctr"/>
                      <a:r>
                        <a:rPr lang="en-US" sz="1200" dirty="0" smtClean="0">
                          <a:effectLst/>
                          <a:latin typeface=" Arial"/>
                        </a:rPr>
                        <a:t>1</a:t>
                      </a:r>
                      <a:endParaRPr lang="en-US" sz="1200" b="0" dirty="0">
                        <a:effectLst/>
                        <a:latin typeface=" Arial"/>
                      </a:endParaRPr>
                    </a:p>
                  </a:txBody>
                  <a:tcPr marL="28575" marR="28575"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rtl="0" fontAlgn="ctr"/>
                      <a:endParaRPr lang="en-US" sz="1200" dirty="0">
                        <a:effectLst/>
                        <a:latin typeface=" Arial"/>
                      </a:endParaRPr>
                    </a:p>
                  </a:txBody>
                  <a:tcPr marL="28575" marR="28575"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algn="ctr" rtl="0" fontAlgn="ctr"/>
                      <a:endParaRPr lang="en-US" sz="1200" b="0">
                        <a:effectLst/>
                        <a:latin typeface=" Arial"/>
                      </a:endParaRPr>
                    </a:p>
                  </a:txBody>
                  <a:tcPr marL="28575" marR="28575"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rtl="0" fontAlgn="ctr"/>
                      <a:endParaRPr lang="en-US" sz="1200">
                        <a:effectLst/>
                        <a:latin typeface=" Arial"/>
                      </a:endParaRPr>
                    </a:p>
                  </a:txBody>
                  <a:tcPr marL="28575" marR="28575"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algn="ctr" rtl="0" fontAlgn="ctr"/>
                      <a:endParaRPr lang="en-US" sz="1200" b="0">
                        <a:effectLst/>
                        <a:latin typeface=" Arial"/>
                      </a:endParaRPr>
                    </a:p>
                  </a:txBody>
                  <a:tcPr marL="28575" marR="28575"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rtl="0" fontAlgn="ctr"/>
                      <a:endParaRPr lang="en-US" sz="1200">
                        <a:effectLst/>
                        <a:latin typeface=" Arial"/>
                      </a:endParaRPr>
                    </a:p>
                  </a:txBody>
                  <a:tcPr marL="28575" marR="28575"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algn="ctr" rtl="0" fontAlgn="ctr"/>
                      <a:r>
                        <a:rPr lang="en-US" sz="1200" dirty="0" smtClean="0">
                          <a:effectLst/>
                          <a:latin typeface=" Arial"/>
                        </a:rPr>
                        <a:t>2</a:t>
                      </a:r>
                      <a:endParaRPr lang="en-US" sz="1200" dirty="0">
                        <a:effectLst/>
                        <a:latin typeface=" Arial"/>
                      </a:endParaRPr>
                    </a:p>
                  </a:txBody>
                  <a:tcPr marL="28575" marR="28575"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rtl="0" fontAlgn="ctr"/>
                      <a:endParaRPr lang="en-US" sz="1200">
                        <a:effectLst/>
                        <a:latin typeface=" Arial"/>
                      </a:endParaRPr>
                    </a:p>
                  </a:txBody>
                  <a:tcPr marL="28575" marR="28575"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algn="ctr" rtl="0" fontAlgn="b"/>
                      <a:r>
                        <a:rPr lang="en-US" sz="1200" dirty="0" smtClean="0">
                          <a:effectLst/>
                          <a:latin typeface=" Arial"/>
                        </a:rPr>
                        <a:t>6</a:t>
                      </a:r>
                      <a:endParaRPr lang="en-US" sz="1200" b="1" dirty="0">
                        <a:effectLst/>
                        <a:latin typeface=" Arial"/>
                      </a:endParaRPr>
                    </a:p>
                  </a:txBody>
                  <a:tcPr marL="28575" marR="28575" marT="0" marB="0" anchor="b">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extLst>
                  <a:ext uri="{0D108BD9-81ED-4DB2-BD59-A6C34878D82A}">
                    <a16:rowId xmlns:a16="http://schemas.microsoft.com/office/drawing/2014/main" xmlns="" val="2181673442"/>
                  </a:ext>
                </a:extLst>
              </a:tr>
              <a:tr h="190500">
                <a:tc>
                  <a:txBody>
                    <a:bodyPr/>
                    <a:lstStyle/>
                    <a:p>
                      <a:pPr algn="ctr" rtl="0" fontAlgn="ctr"/>
                      <a:r>
                        <a:rPr lang="en-US" sz="1200" b="0" dirty="0" smtClean="0">
                          <a:effectLst/>
                          <a:latin typeface=" Arial"/>
                        </a:rPr>
                        <a:t>Not Complied</a:t>
                      </a:r>
                      <a:endParaRPr lang="en-US" sz="1200" b="0" dirty="0">
                        <a:effectLst/>
                        <a:latin typeface=" Arial"/>
                      </a:endParaRPr>
                    </a:p>
                  </a:txBody>
                  <a:tcPr marL="28575" marR="28575"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algn="ctr" rtl="0" fontAlgn="ctr"/>
                      <a:r>
                        <a:rPr lang="en-US" sz="1200" dirty="0" smtClean="0">
                          <a:effectLst/>
                          <a:latin typeface=" Arial"/>
                        </a:rPr>
                        <a:t>1</a:t>
                      </a:r>
                      <a:endParaRPr lang="en-US" sz="1200" dirty="0">
                        <a:effectLst/>
                        <a:latin typeface=" Arial"/>
                      </a:endParaRPr>
                    </a:p>
                  </a:txBody>
                  <a:tcPr marL="28575" marR="28575"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algn="ctr" rtl="0" fontAlgn="ctr"/>
                      <a:endParaRPr lang="en-US" sz="1200" dirty="0">
                        <a:effectLst/>
                        <a:latin typeface=" Arial"/>
                      </a:endParaRPr>
                    </a:p>
                  </a:txBody>
                  <a:tcPr marL="28575" marR="28575"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algn="ctr" rtl="0" fontAlgn="ctr"/>
                      <a:r>
                        <a:rPr lang="en-US" sz="1200" dirty="0" smtClean="0">
                          <a:effectLst/>
                          <a:latin typeface=" Arial"/>
                        </a:rPr>
                        <a:t>1</a:t>
                      </a:r>
                      <a:endParaRPr lang="en-US" sz="1200" dirty="0">
                        <a:effectLst/>
                        <a:latin typeface=" Arial"/>
                      </a:endParaRPr>
                    </a:p>
                  </a:txBody>
                  <a:tcPr marL="28575" marR="28575"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algn="ctr" rtl="0" fontAlgn="ctr"/>
                      <a:endParaRPr lang="en-US" sz="1200" dirty="0">
                        <a:effectLst/>
                        <a:latin typeface=" Arial"/>
                      </a:endParaRPr>
                    </a:p>
                  </a:txBody>
                  <a:tcPr marL="28575" marR="28575"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algn="ctr" rtl="0" fontAlgn="ctr"/>
                      <a:r>
                        <a:rPr lang="en-US" sz="1200" dirty="0" smtClean="0">
                          <a:effectLst/>
                          <a:latin typeface=" Arial"/>
                        </a:rPr>
                        <a:t>1</a:t>
                      </a:r>
                      <a:endParaRPr lang="en-US" sz="1200" dirty="0">
                        <a:effectLst/>
                        <a:latin typeface=" Arial"/>
                      </a:endParaRPr>
                    </a:p>
                  </a:txBody>
                  <a:tcPr marL="28575" marR="28575"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algn="ctr" rtl="0" fontAlgn="ctr"/>
                      <a:endParaRPr lang="en-US" sz="1200" dirty="0">
                        <a:effectLst/>
                        <a:latin typeface=" Arial"/>
                      </a:endParaRPr>
                    </a:p>
                  </a:txBody>
                  <a:tcPr marL="28575" marR="28575"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algn="ctr" rtl="0" fontAlgn="ctr"/>
                      <a:r>
                        <a:rPr lang="en-US" sz="1200" dirty="0" smtClean="0">
                          <a:effectLst/>
                          <a:latin typeface=" Arial"/>
                        </a:rPr>
                        <a:t>0</a:t>
                      </a:r>
                      <a:endParaRPr lang="en-US" sz="1200" dirty="0">
                        <a:effectLst/>
                        <a:latin typeface=" Arial"/>
                      </a:endParaRPr>
                    </a:p>
                  </a:txBody>
                  <a:tcPr marL="28575" marR="28575"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algn="ctr" rtl="0" fontAlgn="ctr"/>
                      <a:endParaRPr lang="en-US" sz="1200" dirty="0">
                        <a:effectLst/>
                        <a:latin typeface=" Arial"/>
                      </a:endParaRPr>
                    </a:p>
                  </a:txBody>
                  <a:tcPr marL="28575" marR="28575"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algn="ctr" rtl="0" fontAlgn="ctr"/>
                      <a:endParaRPr lang="en-US" sz="1200" dirty="0">
                        <a:effectLst/>
                        <a:latin typeface=" Arial"/>
                      </a:endParaRPr>
                    </a:p>
                  </a:txBody>
                  <a:tcPr marL="28575" marR="28575"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algn="ctr" rtl="0" fontAlgn="ctr"/>
                      <a:endParaRPr lang="en-US" sz="1200" dirty="0">
                        <a:effectLst/>
                        <a:latin typeface=" Arial"/>
                      </a:endParaRPr>
                    </a:p>
                  </a:txBody>
                  <a:tcPr marL="28575" marR="28575"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algn="ctr" rtl="0" fontAlgn="ctr"/>
                      <a:endParaRPr lang="en-US" sz="1200" dirty="0">
                        <a:effectLst/>
                        <a:latin typeface=" Arial"/>
                      </a:endParaRPr>
                    </a:p>
                  </a:txBody>
                  <a:tcPr marL="28575" marR="28575"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algn="ctr" rtl="0" fontAlgn="ctr"/>
                      <a:endParaRPr lang="en-US" sz="1200" dirty="0">
                        <a:effectLst/>
                        <a:latin typeface=" Arial"/>
                      </a:endParaRPr>
                    </a:p>
                  </a:txBody>
                  <a:tcPr marL="28575" marR="28575"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algn="ctr" rtl="0" fontAlgn="ctr"/>
                      <a:r>
                        <a:rPr lang="en-US" sz="1200" dirty="0" smtClean="0">
                          <a:effectLst/>
                          <a:latin typeface=" Arial"/>
                        </a:rPr>
                        <a:t>2</a:t>
                      </a:r>
                      <a:endParaRPr lang="en-US" sz="1200" dirty="0">
                        <a:effectLst/>
                        <a:latin typeface=" Arial"/>
                      </a:endParaRPr>
                    </a:p>
                  </a:txBody>
                  <a:tcPr marL="28575" marR="28575"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algn="ctr" rtl="0" fontAlgn="ctr"/>
                      <a:endParaRPr lang="en-US" sz="1200" dirty="0">
                        <a:effectLst/>
                        <a:latin typeface=" Arial"/>
                      </a:endParaRPr>
                    </a:p>
                  </a:txBody>
                  <a:tcPr marL="28575" marR="28575"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algn="ctr" rtl="0" fontAlgn="ctr"/>
                      <a:r>
                        <a:rPr lang="en-US" sz="1200" dirty="0" smtClean="0">
                          <a:effectLst/>
                          <a:latin typeface=" Arial"/>
                        </a:rPr>
                        <a:t>5</a:t>
                      </a:r>
                      <a:endParaRPr lang="en-US" sz="1200" dirty="0">
                        <a:effectLst/>
                        <a:latin typeface=" Arial"/>
                      </a:endParaRPr>
                    </a:p>
                  </a:txBody>
                  <a:tcPr marL="28575" marR="28575"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extLst>
                  <a:ext uri="{0D108BD9-81ED-4DB2-BD59-A6C34878D82A}">
                    <a16:rowId xmlns:a16="http://schemas.microsoft.com/office/drawing/2014/main" xmlns="" val="2062661394"/>
                  </a:ext>
                </a:extLst>
              </a:tr>
              <a:tr h="190500">
                <a:tc>
                  <a:txBody>
                    <a:bodyPr/>
                    <a:lstStyle/>
                    <a:p>
                      <a:pPr algn="ctr" rtl="0" fontAlgn="ctr"/>
                      <a:r>
                        <a:rPr lang="en-US" sz="1200" dirty="0">
                          <a:effectLst/>
                          <a:latin typeface=" Arial"/>
                        </a:rPr>
                        <a:t>Variance</a:t>
                      </a:r>
                      <a:endParaRPr lang="en-US" sz="1200" b="0" dirty="0">
                        <a:effectLst/>
                        <a:latin typeface=" Arial"/>
                      </a:endParaRPr>
                    </a:p>
                  </a:txBody>
                  <a:tcPr marL="28575" marR="28575"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algn="ctr" rtl="0" fontAlgn="ctr"/>
                      <a:r>
                        <a:rPr lang="en-US" sz="1200" dirty="0" smtClean="0">
                          <a:effectLst/>
                          <a:latin typeface=" Arial"/>
                        </a:rPr>
                        <a:t>50%</a:t>
                      </a:r>
                      <a:endParaRPr lang="en-US" sz="1200" dirty="0">
                        <a:effectLst/>
                        <a:latin typeface=" Arial"/>
                      </a:endParaRPr>
                    </a:p>
                  </a:txBody>
                  <a:tcPr marL="28575" marR="28575"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algn="ctr" rtl="0" fontAlgn="ctr"/>
                      <a:endParaRPr lang="en-US" sz="1200" dirty="0">
                        <a:effectLst/>
                        <a:latin typeface=" Arial"/>
                      </a:endParaRPr>
                    </a:p>
                  </a:txBody>
                  <a:tcPr marL="28575" marR="28575"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algn="ctr" rtl="0" fontAlgn="ctr"/>
                      <a:r>
                        <a:rPr lang="en-US" sz="1200" dirty="0" smtClean="0">
                          <a:effectLst/>
                          <a:latin typeface=" Arial"/>
                        </a:rPr>
                        <a:t>50%</a:t>
                      </a:r>
                      <a:endParaRPr lang="en-US" sz="1200" dirty="0">
                        <a:effectLst/>
                        <a:latin typeface=" Arial"/>
                      </a:endParaRPr>
                    </a:p>
                  </a:txBody>
                  <a:tcPr marL="28575" marR="28575"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algn="ctr" rtl="0" fontAlgn="ctr"/>
                      <a:endParaRPr lang="en-US" sz="1200" dirty="0">
                        <a:effectLst/>
                        <a:latin typeface=" Arial"/>
                      </a:endParaRPr>
                    </a:p>
                  </a:txBody>
                  <a:tcPr marL="28575" marR="28575"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algn="ctr" rtl="0" fontAlgn="ctr"/>
                      <a:r>
                        <a:rPr lang="en-US" sz="1200" dirty="0" smtClean="0">
                          <a:effectLst/>
                          <a:latin typeface=" Arial"/>
                        </a:rPr>
                        <a:t>50%</a:t>
                      </a:r>
                      <a:endParaRPr lang="en-US" sz="1200" dirty="0">
                        <a:effectLst/>
                        <a:latin typeface=" Arial"/>
                      </a:endParaRPr>
                    </a:p>
                  </a:txBody>
                  <a:tcPr marL="28575" marR="28575"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algn="ctr" rtl="0" fontAlgn="ctr"/>
                      <a:endParaRPr lang="en-US" sz="1200" dirty="0">
                        <a:effectLst/>
                        <a:latin typeface=" Arial"/>
                      </a:endParaRPr>
                    </a:p>
                  </a:txBody>
                  <a:tcPr marL="28575" marR="28575"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algn="ctr" rtl="0" fontAlgn="ctr"/>
                      <a:r>
                        <a:rPr lang="en-US" sz="1200" dirty="0" smtClean="0">
                          <a:effectLst/>
                          <a:latin typeface=" Arial"/>
                        </a:rPr>
                        <a:t>100%</a:t>
                      </a:r>
                      <a:endParaRPr lang="en-US" sz="1200" dirty="0">
                        <a:effectLst/>
                        <a:latin typeface=" Arial"/>
                      </a:endParaRPr>
                    </a:p>
                  </a:txBody>
                  <a:tcPr marL="28575" marR="28575"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algn="ctr" rtl="0" fontAlgn="ctr"/>
                      <a:endParaRPr lang="en-US" sz="1200" dirty="0">
                        <a:effectLst/>
                        <a:latin typeface=" Arial"/>
                      </a:endParaRPr>
                    </a:p>
                  </a:txBody>
                  <a:tcPr marL="28575" marR="28575"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algn="ctr" rtl="0" fontAlgn="ctr"/>
                      <a:endParaRPr lang="en-US" sz="1200" dirty="0">
                        <a:effectLst/>
                        <a:latin typeface=" Arial"/>
                      </a:endParaRPr>
                    </a:p>
                  </a:txBody>
                  <a:tcPr marL="28575" marR="28575"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algn="ctr" rtl="0" fontAlgn="ctr"/>
                      <a:endParaRPr lang="en-US" sz="1200" dirty="0">
                        <a:effectLst/>
                        <a:latin typeface=" Arial"/>
                      </a:endParaRPr>
                    </a:p>
                  </a:txBody>
                  <a:tcPr marL="28575" marR="28575"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algn="ctr" rtl="0" fontAlgn="ctr"/>
                      <a:endParaRPr lang="en-US" sz="1200" dirty="0">
                        <a:effectLst/>
                        <a:latin typeface=" Arial"/>
                      </a:endParaRPr>
                    </a:p>
                  </a:txBody>
                  <a:tcPr marL="28575" marR="28575"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algn="ctr" rtl="0" fontAlgn="ctr"/>
                      <a:endParaRPr lang="en-US" sz="1200" dirty="0">
                        <a:effectLst/>
                        <a:latin typeface=" Arial"/>
                      </a:endParaRPr>
                    </a:p>
                  </a:txBody>
                  <a:tcPr marL="28575" marR="28575"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algn="ctr" rtl="0" fontAlgn="ctr"/>
                      <a:r>
                        <a:rPr lang="en-US" sz="1200" dirty="0" smtClean="0">
                          <a:effectLst/>
                          <a:latin typeface=" Arial"/>
                        </a:rPr>
                        <a:t>50%</a:t>
                      </a:r>
                      <a:endParaRPr lang="en-US" sz="1200" dirty="0">
                        <a:effectLst/>
                        <a:latin typeface=" Arial"/>
                      </a:endParaRPr>
                    </a:p>
                  </a:txBody>
                  <a:tcPr marL="28575" marR="28575"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algn="ctr" rtl="0" fontAlgn="ctr"/>
                      <a:endParaRPr lang="en-US" sz="1200" dirty="0">
                        <a:effectLst/>
                        <a:latin typeface=" Arial"/>
                      </a:endParaRPr>
                    </a:p>
                  </a:txBody>
                  <a:tcPr marL="28575" marR="28575"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algn="ctr" rtl="0" fontAlgn="ctr"/>
                      <a:r>
                        <a:rPr lang="en-US" sz="1200" dirty="0" smtClean="0">
                          <a:effectLst/>
                          <a:latin typeface=" Arial"/>
                        </a:rPr>
                        <a:t>60%</a:t>
                      </a:r>
                      <a:endParaRPr lang="en-US" sz="1200" dirty="0">
                        <a:effectLst/>
                        <a:latin typeface=" Arial"/>
                      </a:endParaRPr>
                    </a:p>
                  </a:txBody>
                  <a:tcPr marL="28575" marR="28575"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extLst>
                  <a:ext uri="{0D108BD9-81ED-4DB2-BD59-A6C34878D82A}">
                    <a16:rowId xmlns:a16="http://schemas.microsoft.com/office/drawing/2014/main" xmlns="" val="18249812"/>
                  </a:ext>
                </a:extLst>
              </a:tr>
              <a:tr h="190500">
                <a:tc>
                  <a:txBody>
                    <a:bodyPr/>
                    <a:lstStyle/>
                    <a:p>
                      <a:pPr algn="ctr" rtl="0" fontAlgn="ctr"/>
                      <a:r>
                        <a:rPr lang="en-US" sz="1200" b="0" dirty="0" smtClean="0">
                          <a:effectLst/>
                          <a:latin typeface=" Arial"/>
                        </a:rPr>
                        <a:t>TOTAL</a:t>
                      </a:r>
                      <a:endParaRPr lang="en-US" sz="1200" b="0" dirty="0">
                        <a:effectLst/>
                        <a:latin typeface=" Arial"/>
                      </a:endParaRPr>
                    </a:p>
                  </a:txBody>
                  <a:tcPr marL="28575" marR="28575"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algn="ctr" rtl="0" fontAlgn="ctr"/>
                      <a:r>
                        <a:rPr lang="en-US" sz="1200" b="0" dirty="0" smtClean="0">
                          <a:effectLst/>
                          <a:latin typeface=" Arial"/>
                        </a:rPr>
                        <a:t>2</a:t>
                      </a:r>
                      <a:endParaRPr lang="en-US" sz="1200" b="0" dirty="0">
                        <a:effectLst/>
                        <a:latin typeface=" Arial"/>
                      </a:endParaRPr>
                    </a:p>
                  </a:txBody>
                  <a:tcPr marL="28575" marR="28575"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algn="ctr" rtl="0" fontAlgn="ctr"/>
                      <a:endParaRPr lang="en-US" sz="1200" b="0" dirty="0">
                        <a:effectLst/>
                        <a:latin typeface=" Arial"/>
                      </a:endParaRPr>
                    </a:p>
                  </a:txBody>
                  <a:tcPr marL="28575" marR="28575"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algn="ctr" rtl="0" fontAlgn="ctr"/>
                      <a:r>
                        <a:rPr lang="en-US" sz="1200" b="0" dirty="0" smtClean="0">
                          <a:effectLst/>
                          <a:latin typeface=" Arial"/>
                        </a:rPr>
                        <a:t>2</a:t>
                      </a:r>
                      <a:endParaRPr lang="en-US" sz="1200" b="0" dirty="0">
                        <a:effectLst/>
                        <a:latin typeface=" Arial"/>
                      </a:endParaRPr>
                    </a:p>
                  </a:txBody>
                  <a:tcPr marL="28575" marR="28575"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algn="ctr" rtl="0" fontAlgn="ctr"/>
                      <a:endParaRPr lang="en-US" sz="1200" b="0" dirty="0">
                        <a:effectLst/>
                        <a:latin typeface=" Arial"/>
                      </a:endParaRPr>
                    </a:p>
                  </a:txBody>
                  <a:tcPr marL="28575" marR="28575"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algn="ctr" rtl="0" fontAlgn="ctr"/>
                      <a:r>
                        <a:rPr lang="en-US" sz="1200" b="0" dirty="0" smtClean="0">
                          <a:effectLst/>
                          <a:latin typeface=" Arial"/>
                        </a:rPr>
                        <a:t>2</a:t>
                      </a:r>
                      <a:endParaRPr lang="en-US" sz="1200" b="0" dirty="0">
                        <a:effectLst/>
                        <a:latin typeface=" Arial"/>
                      </a:endParaRPr>
                    </a:p>
                  </a:txBody>
                  <a:tcPr marL="28575" marR="28575"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algn="ctr" rtl="0" fontAlgn="ctr"/>
                      <a:endParaRPr lang="en-US" sz="1200" b="0" dirty="0">
                        <a:effectLst/>
                        <a:latin typeface=" Arial"/>
                      </a:endParaRPr>
                    </a:p>
                  </a:txBody>
                  <a:tcPr marL="28575" marR="28575"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algn="ctr" rtl="0" fontAlgn="ctr"/>
                      <a:r>
                        <a:rPr lang="en-US" sz="1200" b="0" dirty="0" smtClean="0">
                          <a:effectLst/>
                          <a:latin typeface=" Arial"/>
                        </a:rPr>
                        <a:t>1</a:t>
                      </a:r>
                      <a:endParaRPr lang="en-US" sz="1200" b="0" dirty="0">
                        <a:effectLst/>
                        <a:latin typeface=" Arial"/>
                      </a:endParaRPr>
                    </a:p>
                  </a:txBody>
                  <a:tcPr marL="28575" marR="28575"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algn="ctr" rtl="0" fontAlgn="ctr"/>
                      <a:endParaRPr lang="en-US" sz="1200" b="0" dirty="0">
                        <a:effectLst/>
                        <a:latin typeface=" Arial"/>
                      </a:endParaRPr>
                    </a:p>
                  </a:txBody>
                  <a:tcPr marL="28575" marR="28575"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algn="ctr" rtl="0" fontAlgn="ctr"/>
                      <a:endParaRPr lang="en-US" sz="1200" b="0" dirty="0">
                        <a:effectLst/>
                        <a:latin typeface=" Arial"/>
                      </a:endParaRPr>
                    </a:p>
                  </a:txBody>
                  <a:tcPr marL="28575" marR="28575"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algn="ctr" rtl="0" fontAlgn="ctr"/>
                      <a:endParaRPr lang="en-US" sz="1200" b="0" dirty="0">
                        <a:effectLst/>
                        <a:latin typeface=" Arial"/>
                      </a:endParaRPr>
                    </a:p>
                  </a:txBody>
                  <a:tcPr marL="28575" marR="28575"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algn="ctr" rtl="0" fontAlgn="ctr"/>
                      <a:endParaRPr lang="en-US" sz="1200" b="0" dirty="0">
                        <a:effectLst/>
                        <a:latin typeface=" Arial"/>
                      </a:endParaRPr>
                    </a:p>
                  </a:txBody>
                  <a:tcPr marL="28575" marR="28575"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algn="ctr" rtl="0" fontAlgn="ctr"/>
                      <a:endParaRPr lang="en-US" sz="1200" b="0" dirty="0">
                        <a:effectLst/>
                        <a:latin typeface=" Arial"/>
                      </a:endParaRPr>
                    </a:p>
                  </a:txBody>
                  <a:tcPr marL="28575" marR="28575"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algn="ctr" rtl="0" fontAlgn="ctr"/>
                      <a:r>
                        <a:rPr lang="en-US" sz="1200" b="0" dirty="0" smtClean="0">
                          <a:effectLst/>
                          <a:latin typeface=" Arial"/>
                        </a:rPr>
                        <a:t>4</a:t>
                      </a:r>
                      <a:endParaRPr lang="en-US" sz="1200" b="0" dirty="0">
                        <a:effectLst/>
                        <a:latin typeface=" Arial"/>
                      </a:endParaRPr>
                    </a:p>
                  </a:txBody>
                  <a:tcPr marL="28575" marR="28575"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algn="ctr" rtl="0" fontAlgn="ctr"/>
                      <a:endParaRPr lang="en-US" sz="1200" b="0" dirty="0">
                        <a:effectLst/>
                        <a:latin typeface=" Arial"/>
                      </a:endParaRPr>
                    </a:p>
                  </a:txBody>
                  <a:tcPr marL="28575" marR="28575"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algn="ctr" rtl="0" fontAlgn="ctr"/>
                      <a:r>
                        <a:rPr lang="en-US" sz="1200" b="0" dirty="0" smtClean="0">
                          <a:effectLst/>
                          <a:latin typeface=" Arial"/>
                        </a:rPr>
                        <a:t>11</a:t>
                      </a:r>
                      <a:endParaRPr lang="en-US" sz="1200" b="0" dirty="0">
                        <a:effectLst/>
                        <a:latin typeface=" Arial"/>
                      </a:endParaRPr>
                    </a:p>
                  </a:txBody>
                  <a:tcPr marL="28575" marR="28575"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extLst>
                  <a:ext uri="{0D108BD9-81ED-4DB2-BD59-A6C34878D82A}">
                    <a16:rowId xmlns:a16="http://schemas.microsoft.com/office/drawing/2014/main" xmlns="" val="4067510365"/>
                  </a:ext>
                </a:extLst>
              </a:tr>
            </a:tbl>
          </a:graphicData>
        </a:graphic>
      </p:graphicFrame>
      <p:sp>
        <p:nvSpPr>
          <p:cNvPr id="16" name="TextBox 15"/>
          <p:cNvSpPr txBox="1"/>
          <p:nvPr/>
        </p:nvSpPr>
        <p:spPr>
          <a:xfrm>
            <a:off x="1053611" y="4728117"/>
            <a:ext cx="10300189" cy="1200329"/>
          </a:xfrm>
          <a:prstGeom prst="rect">
            <a:avLst/>
          </a:prstGeom>
          <a:noFill/>
        </p:spPr>
        <p:txBody>
          <a:bodyPr wrap="square" rtlCol="0">
            <a:spAutoFit/>
          </a:bodyPr>
          <a:lstStyle/>
          <a:p>
            <a:pPr algn="just"/>
            <a:r>
              <a:rPr lang="en-PH" dirty="0" smtClean="0">
                <a:latin typeface=" Arial"/>
              </a:rPr>
              <a:t>One (1) EP 50 Years old above complied, Six (6) EP 45 Years old above with three (3) complied and three schedule for APE for this month and Four (4) personnel acquired </a:t>
            </a:r>
            <a:r>
              <a:rPr lang="en-PH" dirty="0" err="1" smtClean="0">
                <a:latin typeface=" Arial"/>
              </a:rPr>
              <a:t>Covid</a:t>
            </a:r>
            <a:r>
              <a:rPr lang="en-PH" dirty="0" smtClean="0">
                <a:latin typeface=" Arial"/>
              </a:rPr>
              <a:t> -19 disease with two </a:t>
            </a:r>
            <a:r>
              <a:rPr lang="en-PH" dirty="0">
                <a:latin typeface=" Arial"/>
              </a:rPr>
              <a:t>(2) </a:t>
            </a:r>
            <a:r>
              <a:rPr lang="en-PH" dirty="0" smtClean="0">
                <a:latin typeface=" Arial"/>
              </a:rPr>
              <a:t>Officers,  one (1) complied and one (1) schedule for APE and two (2) EP, one (1) complied and one (1) schedule for APE for this December 2022.</a:t>
            </a:r>
            <a:endParaRPr lang="en-PH" dirty="0">
              <a:latin typeface=" Arial"/>
            </a:endParaRPr>
          </a:p>
        </p:txBody>
      </p:sp>
    </p:spTree>
    <p:extLst>
      <p:ext uri="{BB962C8B-B14F-4D97-AF65-F5344CB8AC3E}">
        <p14:creationId xmlns:p14="http://schemas.microsoft.com/office/powerpoint/2010/main" val="2474961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down)">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 Same Side Corner Rectangle 13"/>
          <p:cNvSpPr/>
          <p:nvPr/>
        </p:nvSpPr>
        <p:spPr>
          <a:xfrm rot="16200000">
            <a:off x="372147" y="2171484"/>
            <a:ext cx="822960" cy="274320"/>
          </a:xfrm>
          <a:prstGeom prst="round2SameRect">
            <a:avLst/>
          </a:prstGeom>
          <a:solidFill>
            <a:srgbClr val="5B9BD5"/>
          </a:solidFill>
          <a:ln w="57150">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 Same Side Corner Rectangle 16"/>
          <p:cNvSpPr/>
          <p:nvPr/>
        </p:nvSpPr>
        <p:spPr>
          <a:xfrm rot="16200000">
            <a:off x="372147" y="4384932"/>
            <a:ext cx="822960" cy="274320"/>
          </a:xfrm>
          <a:prstGeom prst="round2SameRect">
            <a:avLst/>
          </a:prstGeom>
          <a:solidFill>
            <a:srgbClr val="A5A5A5">
              <a:alpha val="50000"/>
            </a:srgbClr>
          </a:solidFill>
          <a:ln w="57150">
            <a:solidFill>
              <a:srgbClr val="A5A5A5">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 Same Side Corner Rectangle 19"/>
          <p:cNvSpPr/>
          <p:nvPr/>
        </p:nvSpPr>
        <p:spPr>
          <a:xfrm rot="16200000">
            <a:off x="372147" y="5491655"/>
            <a:ext cx="822960" cy="274320"/>
          </a:xfrm>
          <a:prstGeom prst="round2SameRect">
            <a:avLst/>
          </a:prstGeom>
          <a:solidFill>
            <a:srgbClr val="FFC000">
              <a:alpha val="50000"/>
            </a:srgbClr>
          </a:solidFill>
          <a:ln w="57150">
            <a:solidFill>
              <a:srgbClr val="FFC000">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 Same Side Corner Rectangle 22"/>
          <p:cNvSpPr/>
          <p:nvPr/>
        </p:nvSpPr>
        <p:spPr>
          <a:xfrm rot="16200000">
            <a:off x="372147" y="3278208"/>
            <a:ext cx="822960" cy="274320"/>
          </a:xfrm>
          <a:prstGeom prst="round2SameRect">
            <a:avLst/>
          </a:prstGeom>
          <a:solidFill>
            <a:srgbClr val="ED7D31">
              <a:alpha val="50000"/>
            </a:srgbClr>
          </a:solidFill>
          <a:ln w="57150">
            <a:solidFill>
              <a:srgbClr val="ED7D31">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 Same Side Corner Rectangle 4"/>
          <p:cNvSpPr/>
          <p:nvPr/>
        </p:nvSpPr>
        <p:spPr>
          <a:xfrm rot="16200000">
            <a:off x="372147" y="1064760"/>
            <a:ext cx="822960" cy="274320"/>
          </a:xfrm>
          <a:prstGeom prst="round2SameRect">
            <a:avLst/>
          </a:prstGeom>
          <a:solidFill>
            <a:srgbClr val="70AD47">
              <a:alpha val="50000"/>
            </a:srgbClr>
          </a:solidFill>
          <a:ln w="57150">
            <a:solidFill>
              <a:srgbClr val="70AD47">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920787" y="790440"/>
            <a:ext cx="10609799" cy="5303520"/>
          </a:xfrm>
          <a:prstGeom prst="rect">
            <a:avLst/>
          </a:prstGeom>
          <a:solidFill>
            <a:schemeClr val="bg1"/>
          </a:solidFill>
          <a:ln w="57150">
            <a:solidFill>
              <a:srgbClr val="5B9BD5"/>
            </a:solidFill>
          </a:ln>
        </p:spPr>
        <p:txBody>
          <a:bodyPr wrap="none" anchor="t" anchorCtr="0">
            <a:noAutofit/>
          </a:bodyPr>
          <a:lstStyle/>
          <a:p>
            <a:pPr algn="ctr"/>
            <a:r>
              <a:rPr lang="en-US" sz="3500" dirty="0" smtClean="0">
                <a:solidFill>
                  <a:schemeClr val="tx1">
                    <a:lumMod val="65000"/>
                    <a:lumOff val="35000"/>
                  </a:schemeClr>
                </a:solidFill>
                <a:latin typeface="Franklin Gothic Demi Cond" panose="020B0706030402020204" pitchFamily="34" charset="0"/>
              </a:rPr>
              <a:t>COMPLIANCES AND ACCOMPLISHMENTS TO DC’s GUIDANCE</a:t>
            </a:r>
            <a:endParaRPr lang="en-US" sz="3500" dirty="0"/>
          </a:p>
        </p:txBody>
      </p:sp>
      <p:sp>
        <p:nvSpPr>
          <p:cNvPr id="12" name="TextBox 11"/>
          <p:cNvSpPr txBox="1"/>
          <p:nvPr/>
        </p:nvSpPr>
        <p:spPr>
          <a:xfrm>
            <a:off x="1988108" y="1360795"/>
            <a:ext cx="8502581" cy="584775"/>
          </a:xfrm>
          <a:prstGeom prst="rect">
            <a:avLst/>
          </a:prstGeom>
          <a:noFill/>
        </p:spPr>
        <p:txBody>
          <a:bodyPr wrap="square" rtlCol="0">
            <a:spAutoFit/>
          </a:bodyPr>
          <a:lstStyle/>
          <a:p>
            <a:pPr algn="ctr"/>
            <a:r>
              <a:rPr lang="en-US" sz="3200" i="1" dirty="0" smtClean="0">
                <a:solidFill>
                  <a:schemeClr val="bg2">
                    <a:lumMod val="50000"/>
                  </a:schemeClr>
                </a:solidFill>
                <a:latin typeface="Franklin Gothic Book" panose="020B0503020102020204" pitchFamily="34" charset="0"/>
              </a:rPr>
              <a:t>STATUS OF DRUGTEST</a:t>
            </a:r>
            <a:endParaRPr lang="en-US" sz="3200" i="1" dirty="0">
              <a:solidFill>
                <a:schemeClr val="bg2">
                  <a:lumMod val="50000"/>
                </a:schemeClr>
              </a:solidFill>
              <a:latin typeface="Franklin Gothic Book" panose="020B0503020102020204" pitchFamily="34" charset="0"/>
            </a:endParaRPr>
          </a:p>
        </p:txBody>
      </p:sp>
      <p:sp>
        <p:nvSpPr>
          <p:cNvPr id="2" name="Slide Number Placeholder 1"/>
          <p:cNvSpPr>
            <a:spLocks noGrp="1"/>
          </p:cNvSpPr>
          <p:nvPr>
            <p:ph type="sldNum" sz="quarter" idx="12"/>
          </p:nvPr>
        </p:nvSpPr>
        <p:spPr/>
        <p:txBody>
          <a:bodyPr/>
          <a:lstStyle/>
          <a:p>
            <a:fld id="{7687A7F3-AD38-4866-8553-4B19922F7C99}" type="slidenum">
              <a:rPr lang="en-PH" smtClean="0"/>
              <a:t>19</a:t>
            </a:fld>
            <a:endParaRPr lang="en-PH"/>
          </a:p>
        </p:txBody>
      </p:sp>
      <p:graphicFrame>
        <p:nvGraphicFramePr>
          <p:cNvPr id="13" name="Table 12">
            <a:extLst>
              <a:ext uri="{FF2B5EF4-FFF2-40B4-BE49-F238E27FC236}">
                <a16:creationId xmlns:a16="http://schemas.microsoft.com/office/drawing/2014/main" xmlns="" id="{FBEC4B18-D670-D9D6-A7C3-121D61E52650}"/>
              </a:ext>
            </a:extLst>
          </p:cNvPr>
          <p:cNvGraphicFramePr>
            <a:graphicFrameLocks noGrp="1"/>
          </p:cNvGraphicFramePr>
          <p:nvPr>
            <p:extLst>
              <p:ext uri="{D42A27DB-BD31-4B8C-83A1-F6EECF244321}">
                <p14:modId xmlns:p14="http://schemas.microsoft.com/office/powerpoint/2010/main" val="151833080"/>
              </p:ext>
            </p:extLst>
          </p:nvPr>
        </p:nvGraphicFramePr>
        <p:xfrm>
          <a:off x="1328093" y="2054536"/>
          <a:ext cx="9822610" cy="2546040"/>
        </p:xfrm>
        <a:graphic>
          <a:graphicData uri="http://schemas.openxmlformats.org/drawingml/2006/table">
            <a:tbl>
              <a:tblPr firstRow="1" bandRow="1">
                <a:tableStyleId>{BC89EF96-8CEA-46FF-86C4-4CE0E7609802}</a:tableStyleId>
              </a:tblPr>
              <a:tblGrid>
                <a:gridCol w="2839348">
                  <a:extLst>
                    <a:ext uri="{9D8B030D-6E8A-4147-A177-3AD203B41FA5}">
                      <a16:colId xmlns:a16="http://schemas.microsoft.com/office/drawing/2014/main" xmlns="" val="20000"/>
                    </a:ext>
                  </a:extLst>
                </a:gridCol>
                <a:gridCol w="1765000">
                  <a:extLst>
                    <a:ext uri="{9D8B030D-6E8A-4147-A177-3AD203B41FA5}">
                      <a16:colId xmlns:a16="http://schemas.microsoft.com/office/drawing/2014/main" xmlns="" val="20001"/>
                    </a:ext>
                  </a:extLst>
                </a:gridCol>
                <a:gridCol w="1712012">
                  <a:extLst>
                    <a:ext uri="{9D8B030D-6E8A-4147-A177-3AD203B41FA5}">
                      <a16:colId xmlns:a16="http://schemas.microsoft.com/office/drawing/2014/main" xmlns="" val="20002"/>
                    </a:ext>
                  </a:extLst>
                </a:gridCol>
                <a:gridCol w="2068795">
                  <a:extLst>
                    <a:ext uri="{9D8B030D-6E8A-4147-A177-3AD203B41FA5}">
                      <a16:colId xmlns:a16="http://schemas.microsoft.com/office/drawing/2014/main" xmlns="" val="20003"/>
                    </a:ext>
                  </a:extLst>
                </a:gridCol>
                <a:gridCol w="1437455">
                  <a:extLst>
                    <a:ext uri="{9D8B030D-6E8A-4147-A177-3AD203B41FA5}">
                      <a16:colId xmlns:a16="http://schemas.microsoft.com/office/drawing/2014/main" xmlns="" val="20004"/>
                    </a:ext>
                  </a:extLst>
                </a:gridCol>
              </a:tblGrid>
              <a:tr h="520903">
                <a:tc gridSpan="5">
                  <a:txBody>
                    <a:bodyPr/>
                    <a:lstStyle>
                      <a:defPPr>
                        <a:defRPr lang="en-US">
                          <a:solidFill>
                            <a:schemeClr val="tx1"/>
                          </a:solidFill>
                        </a:defRPr>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r>
                        <a:rPr lang="en-PH" sz="1200" b="1" dirty="0">
                          <a:solidFill>
                            <a:schemeClr val="bg1"/>
                          </a:solidFill>
                          <a:latin typeface=" Arial"/>
                        </a:rPr>
                        <a:t>MANDATORY DRUG TEST (ALL UNITS)</a:t>
                      </a:r>
                      <a:endParaRPr lang="en-PH" sz="1200" b="1" dirty="0">
                        <a:solidFill>
                          <a:schemeClr val="bg1"/>
                        </a:solidFill>
                        <a:latin typeface=" Arial"/>
                        <a:cs typeface="Arial" panose="020B0604020202020204" pitchFamily="34" charset="0"/>
                      </a:endParaRPr>
                    </a:p>
                  </a:txBody>
                  <a:tcP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solidFill>
                      <a:schemeClr val="accent5">
                        <a:lumMod val="60000"/>
                        <a:lumOff val="40000"/>
                      </a:schemeClr>
                    </a:solidFill>
                  </a:tcPr>
                </a:tc>
                <a:extLst>
                  <a:ext uri="{0D108BD9-81ED-4DB2-BD59-A6C34878D82A}">
                    <a16:rowId xmlns:a16="http://schemas.microsoft.com/office/drawing/2014/main" xmlns="" val="10000"/>
                  </a:ext>
                </a:extLst>
              </a:tr>
              <a:tr h="303220">
                <a:tc>
                  <a:txBody>
                    <a:bodyPr/>
                    <a:lstStyle>
                      <a:defPPr>
                        <a:defRPr lang="en-US">
                          <a:solidFill>
                            <a:schemeClr val="tx1"/>
                          </a:solidFill>
                        </a:defRPr>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r>
                        <a:rPr lang="en-PH" sz="1200" b="1" dirty="0">
                          <a:solidFill>
                            <a:schemeClr val="bg1"/>
                          </a:solidFill>
                          <a:latin typeface=" Arial"/>
                        </a:rPr>
                        <a:t>UNIT</a:t>
                      </a:r>
                      <a:endParaRPr lang="en-PH" sz="1200" b="1" dirty="0">
                        <a:solidFill>
                          <a:schemeClr val="bg1"/>
                        </a:solidFill>
                        <a:latin typeface=" Arial"/>
                        <a:cs typeface="Arial" panose="020B0604020202020204" pitchFamily="34" charset="0"/>
                      </a:endParaRPr>
                    </a:p>
                  </a:txBody>
                  <a:tcP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a:txBody>
                    <a:bodyPr/>
                    <a:lstStyle>
                      <a:defPPr>
                        <a:defRPr lang="en-US">
                          <a:solidFill>
                            <a:schemeClr val="tx1"/>
                          </a:solidFill>
                        </a:defRPr>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r>
                        <a:rPr lang="en-PH" sz="1200" b="1" dirty="0">
                          <a:solidFill>
                            <a:schemeClr val="bg1"/>
                          </a:solidFill>
                          <a:latin typeface=" Arial"/>
                        </a:rPr>
                        <a:t>NO</a:t>
                      </a:r>
                      <a:r>
                        <a:rPr lang="en-PH" sz="1200" b="1" baseline="0" dirty="0">
                          <a:solidFill>
                            <a:schemeClr val="bg1"/>
                          </a:solidFill>
                          <a:latin typeface=" Arial"/>
                        </a:rPr>
                        <a:t> OF PERS</a:t>
                      </a:r>
                      <a:endParaRPr lang="en-PH" sz="1200" b="1" dirty="0">
                        <a:solidFill>
                          <a:schemeClr val="bg1"/>
                        </a:solidFill>
                        <a:latin typeface=" Arial"/>
                        <a:cs typeface="Arial" panose="020B0604020202020204" pitchFamily="34" charset="0"/>
                      </a:endParaRPr>
                    </a:p>
                  </a:txBody>
                  <a:tcP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a:txBody>
                    <a:bodyPr/>
                    <a:lstStyle>
                      <a:defPPr>
                        <a:defRPr lang="en-US">
                          <a:solidFill>
                            <a:schemeClr val="tx1"/>
                          </a:solidFill>
                        </a:defRPr>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r>
                        <a:rPr lang="en-PH" sz="1200" b="1" dirty="0">
                          <a:solidFill>
                            <a:schemeClr val="bg1"/>
                          </a:solidFill>
                          <a:latin typeface=" Arial"/>
                        </a:rPr>
                        <a:t>COMPLIED</a:t>
                      </a:r>
                      <a:endParaRPr lang="en-PH" sz="1200" b="1" dirty="0">
                        <a:solidFill>
                          <a:schemeClr val="bg1"/>
                        </a:solidFill>
                        <a:latin typeface=" Arial"/>
                        <a:cs typeface="Arial" panose="020B0604020202020204" pitchFamily="34" charset="0"/>
                      </a:endParaRPr>
                    </a:p>
                  </a:txBody>
                  <a:tcP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a:txBody>
                    <a:bodyPr/>
                    <a:lstStyle>
                      <a:defPPr>
                        <a:defRPr lang="en-US">
                          <a:solidFill>
                            <a:schemeClr val="tx1"/>
                          </a:solidFill>
                        </a:defRPr>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r>
                        <a:rPr lang="en-PH" sz="1200" b="1" dirty="0">
                          <a:solidFill>
                            <a:schemeClr val="bg1"/>
                          </a:solidFill>
                          <a:latin typeface=" Arial"/>
                        </a:rPr>
                        <a:t>VARIANCE</a:t>
                      </a:r>
                      <a:endParaRPr lang="en-PH" sz="1200" b="1" dirty="0">
                        <a:solidFill>
                          <a:schemeClr val="bg1"/>
                        </a:solidFill>
                        <a:latin typeface=" Arial"/>
                        <a:cs typeface="Arial" panose="020B0604020202020204" pitchFamily="34" charset="0"/>
                      </a:endParaRPr>
                    </a:p>
                  </a:txBody>
                  <a:tcP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a:txBody>
                    <a:bodyPr/>
                    <a:lstStyle>
                      <a:defPPr>
                        <a:defRPr lang="en-US">
                          <a:solidFill>
                            <a:schemeClr val="tx1"/>
                          </a:solidFill>
                        </a:defRPr>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r>
                        <a:rPr lang="en-PH" sz="1200" b="1" dirty="0">
                          <a:solidFill>
                            <a:schemeClr val="bg1"/>
                          </a:solidFill>
                          <a:latin typeface=" Arial"/>
                        </a:rPr>
                        <a:t>%</a:t>
                      </a:r>
                      <a:endParaRPr lang="en-PH" sz="1200" b="1" dirty="0">
                        <a:solidFill>
                          <a:schemeClr val="bg1"/>
                        </a:solidFill>
                        <a:latin typeface=" Arial"/>
                        <a:cs typeface="Arial" panose="020B0604020202020204" pitchFamily="34" charset="0"/>
                      </a:endParaRPr>
                    </a:p>
                  </a:txBody>
                  <a:tcP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xmlns="" val="10001"/>
                  </a:ext>
                </a:extLst>
              </a:tr>
              <a:tr h="312503">
                <a:tc>
                  <a:txBody>
                    <a:bodyPr/>
                    <a:lstStyle>
                      <a:defPPr>
                        <a:defRPr lang="en-US">
                          <a:solidFill>
                            <a:schemeClr val="tx1"/>
                          </a:solidFill>
                        </a:defRPr>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fontAlgn="b">
                        <a:buNone/>
                      </a:pPr>
                      <a:r>
                        <a:rPr lang="en-US" sz="1200" u="none" strike="noStrike" dirty="0" smtClean="0">
                          <a:effectLst/>
                          <a:latin typeface=" Arial"/>
                        </a:rPr>
                        <a:t>H6CAV COY (S)</a:t>
                      </a:r>
                      <a:endParaRPr lang="en-US" sz="1200" b="0" i="0" u="none" strike="noStrike" dirty="0">
                        <a:solidFill>
                          <a:srgbClr val="000000"/>
                        </a:solidFill>
                        <a:effectLst/>
                        <a:latin typeface=" Arial"/>
                        <a:cs typeface="Calibri" panose="020F0502020204030204" pitchFamily="34" charset="0"/>
                      </a:endParaRPr>
                    </a:p>
                  </a:txBody>
                  <a:tcP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tc>
                  <a:txBody>
                    <a:bodyPr/>
                    <a:lstStyle>
                      <a:defPPr>
                        <a:defRPr lang="en-US">
                          <a:solidFill>
                            <a:schemeClr val="tx1"/>
                          </a:solidFill>
                        </a:defRPr>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r>
                        <a:rPr lang="en-US" sz="1200" dirty="0" smtClean="0">
                          <a:latin typeface=" Arial"/>
                          <a:cs typeface="Arial" panose="020B0604020202020204" pitchFamily="34" charset="0"/>
                        </a:rPr>
                        <a:t>38</a:t>
                      </a:r>
                      <a:endParaRPr lang="en-PH" sz="1200" dirty="0">
                        <a:latin typeface=" Arial"/>
                        <a:cs typeface="Arial" panose="020B0604020202020204" pitchFamily="34" charset="0"/>
                      </a:endParaRPr>
                    </a:p>
                  </a:txBody>
                  <a:tcP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tc>
                  <a:txBody>
                    <a:bodyPr/>
                    <a:lstStyle>
                      <a:defPPr>
                        <a:defRPr lang="en-US">
                          <a:solidFill>
                            <a:schemeClr val="tx1"/>
                          </a:solidFill>
                        </a:defRPr>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r>
                        <a:rPr lang="en-US" sz="1200" dirty="0" smtClean="0">
                          <a:latin typeface=" Arial"/>
                          <a:cs typeface="+mn-cs"/>
                        </a:rPr>
                        <a:t>6</a:t>
                      </a:r>
                      <a:endParaRPr lang="en-PH" sz="1200" dirty="0">
                        <a:latin typeface=" Arial"/>
                        <a:cs typeface="Arial" panose="020B0604020202020204" pitchFamily="34" charset="0"/>
                      </a:endParaRPr>
                    </a:p>
                  </a:txBody>
                  <a:tcP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tc rowSpan="4">
                  <a:txBody>
                    <a:bodyPr/>
                    <a:lstStyle>
                      <a:defPPr>
                        <a:defRPr lang="en-US">
                          <a:solidFill>
                            <a:schemeClr val="tx1"/>
                          </a:solidFill>
                        </a:defRPr>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r>
                        <a:rPr lang="en-US" sz="1200" dirty="0" smtClean="0">
                          <a:latin typeface=" Arial"/>
                        </a:rPr>
                        <a:t>48</a:t>
                      </a:r>
                      <a:endParaRPr lang="en-PH" sz="1200" dirty="0">
                        <a:latin typeface=" Arial"/>
                        <a:cs typeface="Arial" panose="020B0604020202020204" pitchFamily="34" charset="0"/>
                      </a:endParaRPr>
                    </a:p>
                  </a:txBody>
                  <a:tcPr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tc rowSpan="4">
                  <a:txBody>
                    <a:bodyPr/>
                    <a:lstStyle>
                      <a:defPPr>
                        <a:defRPr lang="en-US">
                          <a:solidFill>
                            <a:schemeClr val="tx1"/>
                          </a:solidFill>
                        </a:defRPr>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r>
                        <a:rPr lang="en-US" sz="1200" dirty="0" smtClean="0">
                          <a:latin typeface=" Arial"/>
                        </a:rPr>
                        <a:t>39.2%</a:t>
                      </a:r>
                      <a:endParaRPr lang="en-PH" sz="1200" dirty="0">
                        <a:latin typeface=" Arial"/>
                        <a:cs typeface="Arial" panose="020B0604020202020204" pitchFamily="34" charset="0"/>
                      </a:endParaRPr>
                    </a:p>
                  </a:txBody>
                  <a:tcPr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02"/>
                  </a:ext>
                </a:extLst>
              </a:tr>
              <a:tr h="339289">
                <a:tc>
                  <a:txBody>
                    <a:bodyPr/>
                    <a:lstStyle/>
                    <a:p>
                      <a:pPr algn="ctr" fontAlgn="b">
                        <a:buNone/>
                      </a:pPr>
                      <a:r>
                        <a:rPr lang="en-US" sz="1200" u="none" strike="noStrike" dirty="0" smtClean="0">
                          <a:effectLst/>
                          <a:latin typeface=" Arial"/>
                        </a:rPr>
                        <a:t>1SCT  PLTN</a:t>
                      </a:r>
                      <a:endParaRPr lang="en-US" sz="1200" b="0" i="0" u="none" strike="noStrike" dirty="0">
                        <a:solidFill>
                          <a:srgbClr val="000000"/>
                        </a:solidFill>
                        <a:effectLst/>
                        <a:latin typeface=" Arial"/>
                        <a:cs typeface="Calibri" panose="020F0502020204030204" pitchFamily="34" charset="0"/>
                      </a:endParaRPr>
                    </a:p>
                  </a:txBody>
                  <a:tcPr marL="45720" marR="45720" marT="9584"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tc>
                  <a:txBody>
                    <a:bodyPr/>
                    <a:lstStyle/>
                    <a:p>
                      <a:pPr algn="ctr"/>
                      <a:r>
                        <a:rPr lang="en-US" sz="1200" dirty="0" smtClean="0">
                          <a:latin typeface=" Arial"/>
                          <a:cs typeface="Arial" panose="020B0604020202020204" pitchFamily="34" charset="0"/>
                        </a:rPr>
                        <a:t>23</a:t>
                      </a:r>
                      <a:endParaRPr lang="en-PH" sz="1200" dirty="0">
                        <a:latin typeface=" Arial"/>
                        <a:cs typeface="Arial" panose="020B0604020202020204" pitchFamily="34" charset="0"/>
                      </a:endParaRPr>
                    </a:p>
                  </a:txBody>
                  <a:tcP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tc>
                  <a:txBody>
                    <a:bodyPr/>
                    <a:lstStyle/>
                    <a:p>
                      <a:pPr algn="ctr"/>
                      <a:r>
                        <a:rPr lang="en-US" sz="1200" dirty="0" smtClean="0">
                          <a:latin typeface=" Arial"/>
                          <a:cs typeface="Arial" panose="020B0604020202020204" pitchFamily="34" charset="0"/>
                        </a:rPr>
                        <a:t>10</a:t>
                      </a:r>
                      <a:endParaRPr lang="en-PH" sz="1200" dirty="0">
                        <a:latin typeface=" Arial"/>
                        <a:cs typeface="Arial" panose="020B0604020202020204" pitchFamily="34" charset="0"/>
                      </a:endParaRPr>
                    </a:p>
                  </a:txBody>
                  <a:tcP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tc vMerge="1">
                  <a:txBody>
                    <a:bodyPr/>
                    <a:lstStyle/>
                    <a:p>
                      <a:pPr algn="ctr"/>
                      <a:endParaRPr lang="en-PH" sz="1200" dirty="0">
                        <a:latin typeface=" Arial"/>
                        <a:cs typeface="Arial" panose="020B0604020202020204" pitchFamily="34" charset="0"/>
                      </a:endParaRPr>
                    </a:p>
                  </a:txBody>
                  <a:tcP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tc vMerge="1">
                  <a:txBody>
                    <a:bodyPr/>
                    <a:lstStyle/>
                    <a:p>
                      <a:pPr algn="ctr"/>
                      <a:endParaRPr lang="en-PH" sz="1200" dirty="0">
                        <a:latin typeface=" Arial"/>
                        <a:cs typeface="Arial" panose="020B0604020202020204" pitchFamily="34" charset="0"/>
                      </a:endParaRPr>
                    </a:p>
                  </a:txBody>
                  <a:tcP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2251029545"/>
                  </a:ext>
                </a:extLst>
              </a:tr>
              <a:tr h="276789">
                <a:tc>
                  <a:txBody>
                    <a:bodyPr/>
                    <a:lstStyle/>
                    <a:p>
                      <a:pPr algn="ctr" fontAlgn="b">
                        <a:buNone/>
                      </a:pPr>
                      <a:r>
                        <a:rPr lang="en-US" sz="1200" u="none" strike="noStrike" dirty="0" smtClean="0">
                          <a:effectLst/>
                          <a:latin typeface=" Arial"/>
                        </a:rPr>
                        <a:t>2SCT PLTN</a:t>
                      </a:r>
                      <a:endParaRPr lang="en-US" sz="1200" b="0" i="0" u="none" strike="noStrike" dirty="0">
                        <a:solidFill>
                          <a:srgbClr val="000000"/>
                        </a:solidFill>
                        <a:effectLst/>
                        <a:latin typeface=" Arial"/>
                        <a:cs typeface="Calibri" panose="020F0502020204030204" pitchFamily="34" charset="0"/>
                      </a:endParaRPr>
                    </a:p>
                  </a:txBody>
                  <a:tcPr marL="45720" marR="45720" marT="9584"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tc>
                  <a:txBody>
                    <a:bodyPr/>
                    <a:lstStyle/>
                    <a:p>
                      <a:pPr algn="ctr"/>
                      <a:r>
                        <a:rPr lang="en-US" sz="1200" dirty="0" smtClean="0">
                          <a:latin typeface=" Arial"/>
                          <a:cs typeface="Arial" panose="020B0604020202020204" pitchFamily="34" charset="0"/>
                        </a:rPr>
                        <a:t>14</a:t>
                      </a:r>
                      <a:endParaRPr lang="en-PH" sz="1200" dirty="0">
                        <a:latin typeface=" Arial"/>
                        <a:cs typeface="Arial" panose="020B0604020202020204" pitchFamily="34" charset="0"/>
                      </a:endParaRPr>
                    </a:p>
                  </a:txBody>
                  <a:tcP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tc>
                  <a:txBody>
                    <a:bodyPr/>
                    <a:lstStyle/>
                    <a:p>
                      <a:pPr algn="ctr"/>
                      <a:r>
                        <a:rPr lang="en-US" sz="1200" dirty="0" smtClean="0">
                          <a:latin typeface=" Arial"/>
                          <a:cs typeface="Arial" panose="020B0604020202020204" pitchFamily="34" charset="0"/>
                        </a:rPr>
                        <a:t>15</a:t>
                      </a:r>
                      <a:endParaRPr lang="en-PH" sz="1200" dirty="0">
                        <a:latin typeface=" Arial"/>
                        <a:cs typeface="Arial" panose="020B0604020202020204" pitchFamily="34" charset="0"/>
                      </a:endParaRPr>
                    </a:p>
                  </a:txBody>
                  <a:tcP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tc vMerge="1">
                  <a:txBody>
                    <a:bodyPr/>
                    <a:lstStyle/>
                    <a:p>
                      <a:pPr algn="ctr"/>
                      <a:endParaRPr lang="en-PH" sz="1200" dirty="0">
                        <a:latin typeface=" Arial"/>
                        <a:cs typeface="Arial" panose="020B0604020202020204" pitchFamily="34" charset="0"/>
                      </a:endParaRPr>
                    </a:p>
                  </a:txBody>
                  <a:tcP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tc vMerge="1">
                  <a:txBody>
                    <a:bodyPr/>
                    <a:lstStyle/>
                    <a:p>
                      <a:pPr algn="ctr"/>
                      <a:endParaRPr lang="en-PH" sz="1200" dirty="0">
                        <a:latin typeface=" Arial"/>
                        <a:cs typeface="Arial" panose="020B0604020202020204" pitchFamily="34" charset="0"/>
                      </a:endParaRPr>
                    </a:p>
                  </a:txBody>
                  <a:tcP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191722337"/>
                  </a:ext>
                </a:extLst>
              </a:tr>
              <a:tr h="312503">
                <a:tc>
                  <a:txBody>
                    <a:bodyPr/>
                    <a:lstStyle/>
                    <a:p>
                      <a:pPr algn="ctr" fontAlgn="b">
                        <a:buNone/>
                      </a:pPr>
                      <a:r>
                        <a:rPr lang="en-US" sz="1200" u="none" strike="noStrike" dirty="0" smtClean="0">
                          <a:effectLst/>
                          <a:latin typeface=" Arial"/>
                        </a:rPr>
                        <a:t>MORTAR SEC</a:t>
                      </a:r>
                      <a:endParaRPr lang="en-US" sz="1200" b="0" i="0" u="none" strike="noStrike" dirty="0">
                        <a:solidFill>
                          <a:srgbClr val="000000"/>
                        </a:solidFill>
                        <a:effectLst/>
                        <a:latin typeface=" Arial"/>
                        <a:cs typeface="Calibri" panose="020F0502020204030204" pitchFamily="34" charset="0"/>
                      </a:endParaRPr>
                    </a:p>
                  </a:txBody>
                  <a:tcPr marL="45720" marR="45720" marT="9584"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tc>
                  <a:txBody>
                    <a:bodyPr/>
                    <a:lstStyle/>
                    <a:p>
                      <a:pPr algn="ctr"/>
                      <a:r>
                        <a:rPr lang="en-US" sz="1200" dirty="0" smtClean="0">
                          <a:latin typeface=" Arial"/>
                          <a:cs typeface="Arial" panose="020B0604020202020204" pitchFamily="34" charset="0"/>
                        </a:rPr>
                        <a:t>4</a:t>
                      </a:r>
                      <a:endParaRPr lang="en-PH" sz="1200" dirty="0">
                        <a:latin typeface=" Arial"/>
                        <a:cs typeface="Arial" panose="020B0604020202020204" pitchFamily="34" charset="0"/>
                      </a:endParaRPr>
                    </a:p>
                  </a:txBody>
                  <a:tcP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tc>
                  <a:txBody>
                    <a:bodyPr/>
                    <a:lstStyle/>
                    <a:p>
                      <a:pPr algn="ctr"/>
                      <a:endParaRPr lang="en-PH" sz="1200" dirty="0">
                        <a:latin typeface=" Arial"/>
                        <a:cs typeface="Arial" panose="020B0604020202020204" pitchFamily="34" charset="0"/>
                      </a:endParaRPr>
                    </a:p>
                  </a:txBody>
                  <a:tcP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tc vMerge="1">
                  <a:txBody>
                    <a:bodyPr/>
                    <a:lstStyle/>
                    <a:p>
                      <a:pPr algn="ctr"/>
                      <a:endParaRPr lang="en-PH" sz="1200" dirty="0">
                        <a:latin typeface=" Arial"/>
                        <a:cs typeface="Arial" panose="020B0604020202020204" pitchFamily="34" charset="0"/>
                      </a:endParaRPr>
                    </a:p>
                  </a:txBody>
                  <a:tcP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tc vMerge="1">
                  <a:txBody>
                    <a:bodyPr/>
                    <a:lstStyle/>
                    <a:p>
                      <a:pPr algn="ctr"/>
                      <a:endParaRPr lang="en-PH" sz="1200" dirty="0">
                        <a:latin typeface=" Arial"/>
                        <a:cs typeface="Arial" panose="020B0604020202020204" pitchFamily="34" charset="0"/>
                      </a:endParaRPr>
                    </a:p>
                  </a:txBody>
                  <a:tcP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859729999"/>
                  </a:ext>
                </a:extLst>
              </a:tr>
              <a:tr h="480833">
                <a:tc>
                  <a:txBody>
                    <a:bodyPr/>
                    <a:lstStyle>
                      <a:defPPr>
                        <a:defRPr lang="en-US">
                          <a:solidFill>
                            <a:schemeClr val="tx1"/>
                          </a:solidFill>
                        </a:defRPr>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PH" sz="1200" b="1" dirty="0">
                          <a:latin typeface=" Arial"/>
                        </a:rPr>
                        <a:t>TOTAL</a:t>
                      </a:r>
                      <a:endParaRPr lang="en-PH" sz="1200" b="1" dirty="0">
                        <a:latin typeface=" Arial"/>
                        <a:cs typeface="Arial" panose="020B0604020202020204" pitchFamily="34" charset="0"/>
                      </a:endParaRPr>
                    </a:p>
                  </a:txBody>
                  <a:tcP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tc>
                  <a:txBody>
                    <a:bodyPr/>
                    <a:lstStyle>
                      <a:defPPr>
                        <a:defRPr lang="en-US">
                          <a:solidFill>
                            <a:schemeClr val="tx1"/>
                          </a:solidFill>
                        </a:defRPr>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r>
                        <a:rPr lang="en-US" sz="1200" b="1" dirty="0" smtClean="0">
                          <a:latin typeface=" Arial"/>
                        </a:rPr>
                        <a:t>79</a:t>
                      </a:r>
                      <a:endParaRPr lang="en-PH" sz="1200" b="1" dirty="0">
                        <a:latin typeface=" Arial"/>
                        <a:cs typeface="Arial" panose="020B0604020202020204" pitchFamily="34" charset="0"/>
                      </a:endParaRPr>
                    </a:p>
                  </a:txBody>
                  <a:tcP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tc>
                  <a:txBody>
                    <a:bodyPr/>
                    <a:lstStyle>
                      <a:defPPr>
                        <a:defRPr lang="en-US">
                          <a:solidFill>
                            <a:schemeClr val="tx1"/>
                          </a:solidFill>
                        </a:defRPr>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r>
                        <a:rPr lang="en-US" sz="1200" b="1" dirty="0" smtClean="0">
                          <a:latin typeface=" Arial"/>
                        </a:rPr>
                        <a:t>31</a:t>
                      </a:r>
                      <a:endParaRPr lang="en-PH" sz="1200" b="1" dirty="0">
                        <a:latin typeface=" Arial"/>
                        <a:cs typeface="Arial" panose="020B0604020202020204" pitchFamily="34" charset="0"/>
                      </a:endParaRPr>
                    </a:p>
                  </a:txBody>
                  <a:tcP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tc>
                  <a:txBody>
                    <a:bodyPr/>
                    <a:lstStyle>
                      <a:defPPr>
                        <a:defRPr lang="en-US">
                          <a:solidFill>
                            <a:schemeClr val="tx1"/>
                          </a:solidFill>
                        </a:defRPr>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r>
                        <a:rPr lang="en-US" sz="1200" b="1" dirty="0" smtClean="0">
                          <a:latin typeface=" Arial"/>
                        </a:rPr>
                        <a:t>48</a:t>
                      </a:r>
                      <a:endParaRPr lang="en-PH" sz="1200" b="1" dirty="0">
                        <a:latin typeface=" Arial"/>
                        <a:cs typeface="Arial" panose="020B0604020202020204" pitchFamily="34" charset="0"/>
                      </a:endParaRPr>
                    </a:p>
                  </a:txBody>
                  <a:tcP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tc>
                  <a:txBody>
                    <a:bodyPr/>
                    <a:lstStyle>
                      <a:defPPr>
                        <a:defRPr lang="en-US">
                          <a:solidFill>
                            <a:schemeClr val="tx1"/>
                          </a:solidFill>
                        </a:defRPr>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r>
                        <a:rPr lang="en-US" sz="1200" b="1" dirty="0" smtClean="0">
                          <a:latin typeface=" Arial"/>
                          <a:cs typeface="Arial" panose="020B0604020202020204" pitchFamily="34" charset="0"/>
                        </a:rPr>
                        <a:t>39.2%</a:t>
                      </a:r>
                      <a:endParaRPr lang="en-PH" sz="1200" b="1" dirty="0">
                        <a:latin typeface=" Arial"/>
                        <a:cs typeface="Arial" panose="020B0604020202020204" pitchFamily="34" charset="0"/>
                      </a:endParaRPr>
                    </a:p>
                  </a:txBody>
                  <a:tcP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13"/>
                  </a:ext>
                </a:extLst>
              </a:tr>
            </a:tbl>
          </a:graphicData>
        </a:graphic>
      </p:graphicFrame>
    </p:spTree>
    <p:extLst>
      <p:ext uri="{BB962C8B-B14F-4D97-AF65-F5344CB8AC3E}">
        <p14:creationId xmlns:p14="http://schemas.microsoft.com/office/powerpoint/2010/main" val="3260975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down)">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601311" y="1670977"/>
            <a:ext cx="10897832" cy="822960"/>
            <a:chOff x="615294" y="1299961"/>
            <a:chExt cx="10897832" cy="822960"/>
          </a:xfrm>
        </p:grpSpPr>
        <p:sp>
          <p:nvSpPr>
            <p:cNvPr id="5" name="Round Same Side Corner Rectangle 4"/>
            <p:cNvSpPr/>
            <p:nvPr/>
          </p:nvSpPr>
          <p:spPr>
            <a:xfrm rot="16200000">
              <a:off x="340974" y="1574281"/>
              <a:ext cx="822960" cy="274320"/>
            </a:xfrm>
            <a:prstGeom prst="round2SameRect">
              <a:avLst/>
            </a:prstGeom>
            <a:solidFill>
              <a:srgbClr val="70AD47"/>
            </a:solidFill>
            <a:ln w="57150">
              <a:solidFill>
                <a:srgbClr val="70AD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903327" y="1299961"/>
              <a:ext cx="10609799" cy="822960"/>
            </a:xfrm>
            <a:prstGeom prst="rect">
              <a:avLst/>
            </a:prstGeom>
            <a:solidFill>
              <a:schemeClr val="bg1"/>
            </a:solidFill>
            <a:ln w="57150">
              <a:solidFill>
                <a:srgbClr val="70AD47"/>
              </a:solidFill>
            </a:ln>
          </p:spPr>
          <p:txBody>
            <a:bodyPr wrap="none" anchor="ctr" anchorCtr="0">
              <a:noAutofit/>
            </a:bodyPr>
            <a:lstStyle/>
            <a:p>
              <a:r>
                <a:rPr lang="en-US" sz="3500" dirty="0">
                  <a:solidFill>
                    <a:schemeClr val="tx1">
                      <a:lumMod val="65000"/>
                      <a:lumOff val="35000"/>
                    </a:schemeClr>
                  </a:solidFill>
                  <a:latin typeface="Franklin Gothic Demi Cond" panose="020B0706030402020204" pitchFamily="34" charset="0"/>
                </a:rPr>
                <a:t>ACTIONS-TAKEN TO FINDINGS FROM PREVIOUS ASSESSMENT</a:t>
              </a:r>
              <a:endParaRPr lang="en-US" sz="3500" dirty="0"/>
            </a:p>
          </p:txBody>
        </p:sp>
      </p:grpSp>
      <p:grpSp>
        <p:nvGrpSpPr>
          <p:cNvPr id="13" name="Group 12"/>
          <p:cNvGrpSpPr/>
          <p:nvPr/>
        </p:nvGrpSpPr>
        <p:grpSpPr>
          <a:xfrm>
            <a:off x="601311" y="2777701"/>
            <a:ext cx="10897832" cy="822960"/>
            <a:chOff x="615294" y="1299961"/>
            <a:chExt cx="10897832" cy="822960"/>
          </a:xfrm>
        </p:grpSpPr>
        <p:sp>
          <p:nvSpPr>
            <p:cNvPr id="14" name="Round Same Side Corner Rectangle 13"/>
            <p:cNvSpPr/>
            <p:nvPr/>
          </p:nvSpPr>
          <p:spPr>
            <a:xfrm rot="16200000">
              <a:off x="340974" y="1574281"/>
              <a:ext cx="822960" cy="274320"/>
            </a:xfrm>
            <a:prstGeom prst="round2SameRect">
              <a:avLst/>
            </a:prstGeom>
            <a:solidFill>
              <a:srgbClr val="5B9BD5"/>
            </a:solidFill>
            <a:ln w="57150">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903327" y="1299961"/>
              <a:ext cx="10609799" cy="822960"/>
            </a:xfrm>
            <a:prstGeom prst="rect">
              <a:avLst/>
            </a:prstGeom>
            <a:solidFill>
              <a:schemeClr val="bg1"/>
            </a:solidFill>
            <a:ln w="57150">
              <a:solidFill>
                <a:srgbClr val="5B9BD5"/>
              </a:solidFill>
            </a:ln>
          </p:spPr>
          <p:txBody>
            <a:bodyPr wrap="none" anchor="ctr" anchorCtr="0">
              <a:noAutofit/>
            </a:bodyPr>
            <a:lstStyle/>
            <a:p>
              <a:r>
                <a:rPr lang="en-US" sz="3500" dirty="0" smtClean="0">
                  <a:solidFill>
                    <a:schemeClr val="tx1">
                      <a:lumMod val="65000"/>
                      <a:lumOff val="35000"/>
                    </a:schemeClr>
                  </a:solidFill>
                  <a:latin typeface="Franklin Gothic Demi Cond" panose="020B0706030402020204" pitchFamily="34" charset="0"/>
                </a:rPr>
                <a:t>COMPLIANCES AND ACCOMPLISHMENTS TO DC’s GUIDANCE</a:t>
              </a:r>
              <a:endParaRPr lang="en-US" sz="3500" dirty="0"/>
            </a:p>
          </p:txBody>
        </p:sp>
      </p:grpSp>
      <p:grpSp>
        <p:nvGrpSpPr>
          <p:cNvPr id="19" name="Group 18"/>
          <p:cNvGrpSpPr/>
          <p:nvPr/>
        </p:nvGrpSpPr>
        <p:grpSpPr>
          <a:xfrm>
            <a:off x="601311" y="4991149"/>
            <a:ext cx="10897832" cy="822960"/>
            <a:chOff x="615294" y="1299961"/>
            <a:chExt cx="10897832" cy="822960"/>
          </a:xfrm>
        </p:grpSpPr>
        <p:sp>
          <p:nvSpPr>
            <p:cNvPr id="20" name="Round Same Side Corner Rectangle 19"/>
            <p:cNvSpPr/>
            <p:nvPr/>
          </p:nvSpPr>
          <p:spPr>
            <a:xfrm rot="16200000">
              <a:off x="340974" y="1574281"/>
              <a:ext cx="822960" cy="274320"/>
            </a:xfrm>
            <a:prstGeom prst="round2SameRect">
              <a:avLst/>
            </a:prstGeom>
            <a:solidFill>
              <a:srgbClr val="FFC000"/>
            </a:solid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903327" y="1299961"/>
              <a:ext cx="10609799" cy="822960"/>
            </a:xfrm>
            <a:prstGeom prst="rect">
              <a:avLst/>
            </a:prstGeom>
            <a:solidFill>
              <a:schemeClr val="bg1"/>
            </a:solidFill>
            <a:ln w="57150">
              <a:solidFill>
                <a:srgbClr val="FFC000"/>
              </a:solidFill>
            </a:ln>
          </p:spPr>
          <p:txBody>
            <a:bodyPr wrap="none" anchor="ctr" anchorCtr="0">
              <a:noAutofit/>
            </a:bodyPr>
            <a:lstStyle/>
            <a:p>
              <a:r>
                <a:rPr lang="en-US" sz="3500" dirty="0" smtClean="0">
                  <a:solidFill>
                    <a:schemeClr val="tx1">
                      <a:lumMod val="65000"/>
                      <a:lumOff val="35000"/>
                    </a:schemeClr>
                  </a:solidFill>
                  <a:latin typeface="Franklin Gothic Demi Cond" panose="020B0706030402020204" pitchFamily="34" charset="0"/>
                </a:rPr>
                <a:t>ISSUES AND CONCERNS</a:t>
              </a:r>
              <a:endParaRPr lang="en-US" sz="3500" dirty="0"/>
            </a:p>
          </p:txBody>
        </p:sp>
      </p:grpSp>
      <p:grpSp>
        <p:nvGrpSpPr>
          <p:cNvPr id="22" name="Group 21"/>
          <p:cNvGrpSpPr/>
          <p:nvPr/>
        </p:nvGrpSpPr>
        <p:grpSpPr>
          <a:xfrm>
            <a:off x="601311" y="3884425"/>
            <a:ext cx="10897832" cy="822960"/>
            <a:chOff x="615294" y="1299961"/>
            <a:chExt cx="10897832" cy="822960"/>
          </a:xfrm>
        </p:grpSpPr>
        <p:sp>
          <p:nvSpPr>
            <p:cNvPr id="23" name="Round Same Side Corner Rectangle 22"/>
            <p:cNvSpPr/>
            <p:nvPr/>
          </p:nvSpPr>
          <p:spPr>
            <a:xfrm rot="16200000">
              <a:off x="340974" y="1574281"/>
              <a:ext cx="822960" cy="274320"/>
            </a:xfrm>
            <a:prstGeom prst="round2SameRect">
              <a:avLst/>
            </a:prstGeom>
            <a:solidFill>
              <a:srgbClr val="ED7D31"/>
            </a:solidFill>
            <a:ln w="57150">
              <a:solidFill>
                <a:srgbClr val="ED7D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903327" y="1299961"/>
              <a:ext cx="10609799" cy="822960"/>
            </a:xfrm>
            <a:prstGeom prst="rect">
              <a:avLst/>
            </a:prstGeom>
            <a:solidFill>
              <a:schemeClr val="bg1"/>
            </a:solidFill>
            <a:ln w="57150">
              <a:solidFill>
                <a:srgbClr val="ED7D31"/>
              </a:solidFill>
            </a:ln>
          </p:spPr>
          <p:txBody>
            <a:bodyPr wrap="none" anchor="ctr" anchorCtr="0">
              <a:noAutofit/>
            </a:bodyPr>
            <a:lstStyle/>
            <a:p>
              <a:r>
                <a:rPr lang="en-US" sz="3300" dirty="0" smtClean="0">
                  <a:solidFill>
                    <a:schemeClr val="tx1">
                      <a:lumMod val="65000"/>
                      <a:lumOff val="35000"/>
                    </a:schemeClr>
                  </a:solidFill>
                  <a:latin typeface="Franklin Gothic Demi Cond" panose="020B0706030402020204" pitchFamily="34" charset="0"/>
                </a:rPr>
                <a:t>UNIT SIGNIFICANT ACCOMPLISHMENTS</a:t>
              </a:r>
              <a:endParaRPr lang="en-US" sz="3300" dirty="0"/>
            </a:p>
          </p:txBody>
        </p:sp>
      </p:grpSp>
      <p:sp>
        <p:nvSpPr>
          <p:cNvPr id="2" name="Slide Number Placeholder 1"/>
          <p:cNvSpPr>
            <a:spLocks noGrp="1"/>
          </p:cNvSpPr>
          <p:nvPr>
            <p:ph type="sldNum" sz="quarter" idx="12"/>
          </p:nvPr>
        </p:nvSpPr>
        <p:spPr/>
        <p:txBody>
          <a:bodyPr/>
          <a:lstStyle/>
          <a:p>
            <a:fld id="{7687A7F3-AD38-4866-8553-4B19922F7C99}" type="slidenum">
              <a:rPr lang="en-PH" smtClean="0"/>
              <a:t>2</a:t>
            </a:fld>
            <a:endParaRPr lang="en-PH"/>
          </a:p>
        </p:txBody>
      </p:sp>
    </p:spTree>
    <p:extLst>
      <p:ext uri="{BB962C8B-B14F-4D97-AF65-F5344CB8AC3E}">
        <p14:creationId xmlns:p14="http://schemas.microsoft.com/office/powerpoint/2010/main" val="21205624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ppt_x"/>
                                          </p:val>
                                        </p:tav>
                                        <p:tav tm="100000">
                                          <p:val>
                                            <p:strVal val="#ppt_x"/>
                                          </p:val>
                                        </p:tav>
                                      </p:tavLst>
                                    </p:anim>
                                    <p:anim calcmode="lin" valueType="num">
                                      <p:cBhvr additive="base">
                                        <p:cTn id="12" dur="500" fill="hold"/>
                                        <p:tgtEl>
                                          <p:spTgt spid="13"/>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9"/>
                                        </p:tgtEl>
                                        <p:attrNameLst>
                                          <p:attrName>style.visibility</p:attrName>
                                        </p:attrNameLst>
                                      </p:cBhvr>
                                      <p:to>
                                        <p:strVal val="visible"/>
                                      </p:to>
                                    </p:set>
                                    <p:anim calcmode="lin" valueType="num">
                                      <p:cBhvr additive="base">
                                        <p:cTn id="15" dur="500" fill="hold"/>
                                        <p:tgtEl>
                                          <p:spTgt spid="19"/>
                                        </p:tgtEl>
                                        <p:attrNameLst>
                                          <p:attrName>ppt_x</p:attrName>
                                        </p:attrNameLst>
                                      </p:cBhvr>
                                      <p:tavLst>
                                        <p:tav tm="0">
                                          <p:val>
                                            <p:strVal val="#ppt_x"/>
                                          </p:val>
                                        </p:tav>
                                        <p:tav tm="100000">
                                          <p:val>
                                            <p:strVal val="#ppt_x"/>
                                          </p:val>
                                        </p:tav>
                                      </p:tavLst>
                                    </p:anim>
                                    <p:anim calcmode="lin" valueType="num">
                                      <p:cBhvr additive="base">
                                        <p:cTn id="16" dur="500" fill="hold"/>
                                        <p:tgtEl>
                                          <p:spTgt spid="19"/>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22"/>
                                        </p:tgtEl>
                                        <p:attrNameLst>
                                          <p:attrName>style.visibility</p:attrName>
                                        </p:attrNameLst>
                                      </p:cBhvr>
                                      <p:to>
                                        <p:strVal val="visible"/>
                                      </p:to>
                                    </p:set>
                                    <p:anim calcmode="lin" valueType="num">
                                      <p:cBhvr additive="base">
                                        <p:cTn id="19" dur="500" fill="hold"/>
                                        <p:tgtEl>
                                          <p:spTgt spid="22"/>
                                        </p:tgtEl>
                                        <p:attrNameLst>
                                          <p:attrName>ppt_x</p:attrName>
                                        </p:attrNameLst>
                                      </p:cBhvr>
                                      <p:tavLst>
                                        <p:tav tm="0">
                                          <p:val>
                                            <p:strVal val="#ppt_x"/>
                                          </p:val>
                                        </p:tav>
                                        <p:tav tm="100000">
                                          <p:val>
                                            <p:strVal val="#ppt_x"/>
                                          </p:val>
                                        </p:tav>
                                      </p:tavLst>
                                    </p:anim>
                                    <p:anim calcmode="lin" valueType="num">
                                      <p:cBhvr additive="base">
                                        <p:cTn id="20"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 Same Side Corner Rectangle 13"/>
          <p:cNvSpPr/>
          <p:nvPr/>
        </p:nvSpPr>
        <p:spPr>
          <a:xfrm rot="16200000">
            <a:off x="372147" y="2171484"/>
            <a:ext cx="822960" cy="274320"/>
          </a:xfrm>
          <a:prstGeom prst="round2SameRect">
            <a:avLst/>
          </a:prstGeom>
          <a:solidFill>
            <a:srgbClr val="5B9BD5"/>
          </a:solidFill>
          <a:ln w="57150">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 Same Side Corner Rectangle 16"/>
          <p:cNvSpPr/>
          <p:nvPr/>
        </p:nvSpPr>
        <p:spPr>
          <a:xfrm rot="16200000">
            <a:off x="372147" y="4384932"/>
            <a:ext cx="822960" cy="274320"/>
          </a:xfrm>
          <a:prstGeom prst="round2SameRect">
            <a:avLst/>
          </a:prstGeom>
          <a:solidFill>
            <a:srgbClr val="A5A5A5">
              <a:alpha val="50000"/>
            </a:srgbClr>
          </a:solidFill>
          <a:ln w="57150">
            <a:solidFill>
              <a:srgbClr val="A5A5A5">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 Same Side Corner Rectangle 19"/>
          <p:cNvSpPr/>
          <p:nvPr/>
        </p:nvSpPr>
        <p:spPr>
          <a:xfrm rot="16200000">
            <a:off x="372147" y="5491655"/>
            <a:ext cx="822960" cy="274320"/>
          </a:xfrm>
          <a:prstGeom prst="round2SameRect">
            <a:avLst/>
          </a:prstGeom>
          <a:solidFill>
            <a:srgbClr val="FFC000">
              <a:alpha val="50000"/>
            </a:srgbClr>
          </a:solidFill>
          <a:ln w="57150">
            <a:solidFill>
              <a:srgbClr val="FFC000">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 Same Side Corner Rectangle 22"/>
          <p:cNvSpPr/>
          <p:nvPr/>
        </p:nvSpPr>
        <p:spPr>
          <a:xfrm rot="16200000">
            <a:off x="372147" y="3278208"/>
            <a:ext cx="822960" cy="274320"/>
          </a:xfrm>
          <a:prstGeom prst="round2SameRect">
            <a:avLst/>
          </a:prstGeom>
          <a:solidFill>
            <a:srgbClr val="ED7D31">
              <a:alpha val="50000"/>
            </a:srgbClr>
          </a:solidFill>
          <a:ln w="57150">
            <a:solidFill>
              <a:srgbClr val="ED7D31">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 Same Side Corner Rectangle 4"/>
          <p:cNvSpPr/>
          <p:nvPr/>
        </p:nvSpPr>
        <p:spPr>
          <a:xfrm rot="16200000">
            <a:off x="372147" y="1064760"/>
            <a:ext cx="822960" cy="274320"/>
          </a:xfrm>
          <a:prstGeom prst="round2SameRect">
            <a:avLst/>
          </a:prstGeom>
          <a:solidFill>
            <a:srgbClr val="70AD47">
              <a:alpha val="50000"/>
            </a:srgbClr>
          </a:solidFill>
          <a:ln w="57150">
            <a:solidFill>
              <a:srgbClr val="70AD47">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920787" y="790440"/>
            <a:ext cx="10609799" cy="5303520"/>
          </a:xfrm>
          <a:prstGeom prst="rect">
            <a:avLst/>
          </a:prstGeom>
          <a:solidFill>
            <a:schemeClr val="bg1"/>
          </a:solidFill>
          <a:ln w="57150">
            <a:solidFill>
              <a:srgbClr val="5B9BD5"/>
            </a:solidFill>
          </a:ln>
        </p:spPr>
        <p:txBody>
          <a:bodyPr wrap="none" anchor="t" anchorCtr="0">
            <a:noAutofit/>
          </a:bodyPr>
          <a:lstStyle/>
          <a:p>
            <a:pPr algn="ctr"/>
            <a:r>
              <a:rPr lang="en-US" sz="3500" dirty="0" smtClean="0">
                <a:solidFill>
                  <a:schemeClr val="tx1">
                    <a:lumMod val="65000"/>
                    <a:lumOff val="35000"/>
                  </a:schemeClr>
                </a:solidFill>
                <a:latin typeface="Franklin Gothic Demi Cond" panose="020B0706030402020204" pitchFamily="34" charset="0"/>
              </a:rPr>
              <a:t>COMPLIANCES AND ACCOMPLISHMENTS TO DC’s GUIDANCE</a:t>
            </a:r>
            <a:endParaRPr lang="en-US" sz="3500" dirty="0"/>
          </a:p>
        </p:txBody>
      </p:sp>
      <p:sp>
        <p:nvSpPr>
          <p:cNvPr id="12" name="TextBox 11"/>
          <p:cNvSpPr txBox="1"/>
          <p:nvPr/>
        </p:nvSpPr>
        <p:spPr>
          <a:xfrm>
            <a:off x="1988108" y="1360795"/>
            <a:ext cx="8502581" cy="584775"/>
          </a:xfrm>
          <a:prstGeom prst="rect">
            <a:avLst/>
          </a:prstGeom>
          <a:noFill/>
        </p:spPr>
        <p:txBody>
          <a:bodyPr wrap="square" rtlCol="0">
            <a:spAutoFit/>
          </a:bodyPr>
          <a:lstStyle/>
          <a:p>
            <a:pPr algn="ctr"/>
            <a:r>
              <a:rPr lang="en-US" sz="3200" i="1" dirty="0" smtClean="0">
                <a:solidFill>
                  <a:schemeClr val="bg2">
                    <a:lumMod val="50000"/>
                  </a:schemeClr>
                </a:solidFill>
                <a:latin typeface="Franklin Gothic Book" panose="020B0503020102020204" pitchFamily="34" charset="0"/>
              </a:rPr>
              <a:t>GAD PLAN AND BUDGET</a:t>
            </a:r>
            <a:endParaRPr lang="en-US" sz="3200" i="1" dirty="0">
              <a:solidFill>
                <a:schemeClr val="bg2">
                  <a:lumMod val="50000"/>
                </a:schemeClr>
              </a:solidFill>
              <a:latin typeface="Franklin Gothic Book" panose="020B0503020102020204" pitchFamily="34" charset="0"/>
            </a:endParaRPr>
          </a:p>
        </p:txBody>
      </p:sp>
      <p:sp>
        <p:nvSpPr>
          <p:cNvPr id="2" name="Slide Number Placeholder 1"/>
          <p:cNvSpPr>
            <a:spLocks noGrp="1"/>
          </p:cNvSpPr>
          <p:nvPr>
            <p:ph type="sldNum" sz="quarter" idx="12"/>
          </p:nvPr>
        </p:nvSpPr>
        <p:spPr/>
        <p:txBody>
          <a:bodyPr/>
          <a:lstStyle/>
          <a:p>
            <a:fld id="{7687A7F3-AD38-4866-8553-4B19922F7C99}" type="slidenum">
              <a:rPr lang="en-PH" smtClean="0"/>
              <a:t>20</a:t>
            </a:fld>
            <a:endParaRPr lang="en-PH"/>
          </a:p>
        </p:txBody>
      </p:sp>
      <p:graphicFrame>
        <p:nvGraphicFramePr>
          <p:cNvPr id="15" name="Table 14"/>
          <p:cNvGraphicFramePr>
            <a:graphicFrameLocks noGrp="1"/>
          </p:cNvGraphicFramePr>
          <p:nvPr>
            <p:extLst>
              <p:ext uri="{D42A27DB-BD31-4B8C-83A1-F6EECF244321}">
                <p14:modId xmlns:p14="http://schemas.microsoft.com/office/powerpoint/2010/main" val="3475910449"/>
              </p:ext>
            </p:extLst>
          </p:nvPr>
        </p:nvGraphicFramePr>
        <p:xfrm>
          <a:off x="1076325" y="1945571"/>
          <a:ext cx="10277474" cy="2646819"/>
        </p:xfrm>
        <a:graphic>
          <a:graphicData uri="http://schemas.openxmlformats.org/drawingml/2006/table">
            <a:tbl>
              <a:tblPr firstRow="1" bandRow="1">
                <a:tableStyleId>{69CF1AB2-1976-4502-BF36-3FF5EA218861}</a:tableStyleId>
              </a:tblPr>
              <a:tblGrid>
                <a:gridCol w="2011771">
                  <a:extLst>
                    <a:ext uri="{9D8B030D-6E8A-4147-A177-3AD203B41FA5}">
                      <a16:colId xmlns:a16="http://schemas.microsoft.com/office/drawing/2014/main" xmlns="" val="20000"/>
                    </a:ext>
                  </a:extLst>
                </a:gridCol>
                <a:gridCol w="1771066">
                  <a:extLst>
                    <a:ext uri="{9D8B030D-6E8A-4147-A177-3AD203B41FA5}">
                      <a16:colId xmlns:a16="http://schemas.microsoft.com/office/drawing/2014/main" xmlns="" val="20001"/>
                    </a:ext>
                  </a:extLst>
                </a:gridCol>
                <a:gridCol w="2033861">
                  <a:extLst>
                    <a:ext uri="{9D8B030D-6E8A-4147-A177-3AD203B41FA5}">
                      <a16:colId xmlns:a16="http://schemas.microsoft.com/office/drawing/2014/main" xmlns="" val="20002"/>
                    </a:ext>
                  </a:extLst>
                </a:gridCol>
                <a:gridCol w="1985697">
                  <a:extLst>
                    <a:ext uri="{9D8B030D-6E8A-4147-A177-3AD203B41FA5}">
                      <a16:colId xmlns:a16="http://schemas.microsoft.com/office/drawing/2014/main" xmlns="" val="20003"/>
                    </a:ext>
                  </a:extLst>
                </a:gridCol>
                <a:gridCol w="2475079">
                  <a:extLst>
                    <a:ext uri="{9D8B030D-6E8A-4147-A177-3AD203B41FA5}">
                      <a16:colId xmlns:a16="http://schemas.microsoft.com/office/drawing/2014/main" xmlns="" val="20004"/>
                    </a:ext>
                  </a:extLst>
                </a:gridCol>
              </a:tblGrid>
              <a:tr h="429897">
                <a:tc gridSpan="5">
                  <a:txBody>
                    <a:bodyPr/>
                    <a:lstStyle/>
                    <a:p>
                      <a:pPr algn="ctr"/>
                      <a:r>
                        <a:rPr lang="en-PH" sz="1200" b="1" dirty="0" smtClean="0">
                          <a:solidFill>
                            <a:schemeClr val="bg1"/>
                          </a:solidFill>
                          <a:latin typeface=" Arial"/>
                        </a:rPr>
                        <a:t>6CAV COY (S),</a:t>
                      </a:r>
                      <a:r>
                        <a:rPr lang="en-PH" sz="1200" b="1" baseline="0" dirty="0" smtClean="0">
                          <a:solidFill>
                            <a:schemeClr val="bg1"/>
                          </a:solidFill>
                          <a:latin typeface=" Arial"/>
                        </a:rPr>
                        <a:t> ARMOR DIVISION</a:t>
                      </a:r>
                      <a:endParaRPr lang="en-PH" sz="1200" b="1" dirty="0">
                        <a:solidFill>
                          <a:schemeClr val="bg1"/>
                        </a:solidFill>
                        <a:latin typeface=" Arial"/>
                      </a:endParaRPr>
                    </a:p>
                  </a:txBody>
                  <a:tcPr marL="76200" marR="76200" marT="38100" marB="38100">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hMerge="1">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0"/>
                  </a:ext>
                </a:extLst>
              </a:tr>
              <a:tr h="791915">
                <a:tc>
                  <a:txBody>
                    <a:bodyPr/>
                    <a:lstStyle/>
                    <a:p>
                      <a:pPr algn="ctr"/>
                      <a:r>
                        <a:rPr lang="en-PH" sz="1200" b="1" dirty="0">
                          <a:solidFill>
                            <a:schemeClr val="bg1"/>
                          </a:solidFill>
                          <a:latin typeface=" Arial"/>
                        </a:rPr>
                        <a:t>YEAR</a:t>
                      </a:r>
                    </a:p>
                  </a:txBody>
                  <a:tcPr marL="76200" marR="76200" marT="38100" marB="3810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a:txBody>
                    <a:bodyPr/>
                    <a:lstStyle/>
                    <a:p>
                      <a:pPr algn="ctr"/>
                      <a:r>
                        <a:rPr lang="en-PH" sz="1200" b="1" dirty="0">
                          <a:solidFill>
                            <a:schemeClr val="bg1"/>
                          </a:solidFill>
                          <a:latin typeface=" Arial"/>
                        </a:rPr>
                        <a:t>MOOE</a:t>
                      </a:r>
                      <a:r>
                        <a:rPr lang="en-PH" sz="1200" b="1" baseline="0" dirty="0">
                          <a:solidFill>
                            <a:schemeClr val="bg1"/>
                          </a:solidFill>
                          <a:latin typeface=" Arial"/>
                        </a:rPr>
                        <a:t> </a:t>
                      </a:r>
                      <a:endParaRPr lang="en-PH" sz="1200" b="1" dirty="0">
                        <a:solidFill>
                          <a:schemeClr val="bg1"/>
                        </a:solidFill>
                        <a:latin typeface=" Arial"/>
                      </a:endParaRPr>
                    </a:p>
                  </a:txBody>
                  <a:tcPr marL="76200" marR="76200" marT="38100" marB="3810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a:txBody>
                    <a:bodyPr/>
                    <a:lstStyle/>
                    <a:p>
                      <a:pPr algn="ctr"/>
                      <a:r>
                        <a:rPr lang="en-PH" sz="1200" b="1" dirty="0">
                          <a:solidFill>
                            <a:schemeClr val="bg1"/>
                          </a:solidFill>
                          <a:latin typeface=" Arial"/>
                        </a:rPr>
                        <a:t>PROGRAMMED AMOUNT</a:t>
                      </a:r>
                    </a:p>
                  </a:txBody>
                  <a:tcPr marL="76200" marR="76200" marT="38100" marB="3810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a:txBody>
                    <a:bodyPr/>
                    <a:lstStyle/>
                    <a:p>
                      <a:pPr algn="ctr"/>
                      <a:r>
                        <a:rPr lang="en-PH" sz="1200" b="1" dirty="0">
                          <a:solidFill>
                            <a:schemeClr val="bg1"/>
                          </a:solidFill>
                          <a:latin typeface=" Arial"/>
                        </a:rPr>
                        <a:t>PERCENTAGE (%)</a:t>
                      </a:r>
                    </a:p>
                  </a:txBody>
                  <a:tcPr marL="76200" marR="76200" marT="38100" marB="3810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a:txBody>
                    <a:bodyPr/>
                    <a:lstStyle/>
                    <a:p>
                      <a:pPr algn="ctr"/>
                      <a:r>
                        <a:rPr lang="en-PH" sz="1200" b="1" dirty="0">
                          <a:solidFill>
                            <a:schemeClr val="bg1"/>
                          </a:solidFill>
                          <a:latin typeface=" Arial"/>
                        </a:rPr>
                        <a:t>Percentage</a:t>
                      </a:r>
                      <a:r>
                        <a:rPr lang="en-PH" sz="1200" b="1" baseline="0" dirty="0">
                          <a:solidFill>
                            <a:schemeClr val="bg1"/>
                          </a:solidFill>
                          <a:latin typeface=" Arial"/>
                        </a:rPr>
                        <a:t> of Accomplishment</a:t>
                      </a:r>
                      <a:endParaRPr lang="en-PH" sz="1200" b="1" dirty="0">
                        <a:solidFill>
                          <a:schemeClr val="bg1"/>
                        </a:solidFill>
                        <a:latin typeface=" Arial"/>
                      </a:endParaRPr>
                    </a:p>
                  </a:txBody>
                  <a:tcPr marL="76200" marR="76200" marT="38100" marB="3810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xmlns="" val="10001"/>
                  </a:ext>
                </a:extLst>
              </a:tr>
              <a:tr h="633092">
                <a:tc>
                  <a:txBody>
                    <a:bodyPr/>
                    <a:lstStyle/>
                    <a:p>
                      <a:pPr marL="0" marR="0" indent="0" algn="ctr" defTabSz="1047115" rtl="0" eaLnBrk="1" fontAlgn="auto" latinLnBrk="0" hangingPunct="1">
                        <a:lnSpc>
                          <a:spcPct val="100000"/>
                        </a:lnSpc>
                        <a:spcBef>
                          <a:spcPts val="0"/>
                        </a:spcBef>
                        <a:spcAft>
                          <a:spcPts val="0"/>
                        </a:spcAft>
                        <a:buClrTx/>
                        <a:buSzTx/>
                        <a:buFontTx/>
                        <a:buNone/>
                        <a:defRPr/>
                      </a:pPr>
                      <a:r>
                        <a:rPr lang="en-PH" sz="1200" dirty="0">
                          <a:latin typeface=" Arial"/>
                        </a:rPr>
                        <a:t>2021</a:t>
                      </a:r>
                      <a:endParaRPr lang="en-PH" sz="1200" b="1" dirty="0">
                        <a:solidFill>
                          <a:schemeClr val="tx1"/>
                        </a:solidFill>
                        <a:latin typeface=" Arial"/>
                      </a:endParaRPr>
                    </a:p>
                  </a:txBody>
                  <a:tcPr marL="76200" marR="76200" marT="38100" marB="3810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noFill/>
                  </a:tcPr>
                </a:tc>
                <a:tc>
                  <a:txBody>
                    <a:bodyPr/>
                    <a:lstStyle/>
                    <a:p>
                      <a:pPr algn="ctr"/>
                      <a:r>
                        <a:rPr lang="en-PH" sz="1200" dirty="0" smtClean="0">
                          <a:latin typeface=" Arial"/>
                        </a:rPr>
                        <a:t>50,000.00</a:t>
                      </a:r>
                      <a:endParaRPr lang="en-PH" sz="1200" dirty="0">
                        <a:latin typeface=" Arial"/>
                      </a:endParaRPr>
                    </a:p>
                  </a:txBody>
                  <a:tcPr marL="76200" marR="76200" marT="38100" marB="3810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noFill/>
                  </a:tcPr>
                </a:tc>
                <a:tc>
                  <a:txBody>
                    <a:bodyPr/>
                    <a:lstStyle/>
                    <a:p>
                      <a:pPr algn="ctr"/>
                      <a:r>
                        <a:rPr lang="en-PH" sz="1200" dirty="0" smtClean="0">
                          <a:latin typeface=" Arial"/>
                        </a:rPr>
                        <a:t>50,000.00</a:t>
                      </a:r>
                      <a:endParaRPr lang="en-PH" sz="1200" dirty="0">
                        <a:latin typeface=" Arial"/>
                      </a:endParaRPr>
                    </a:p>
                  </a:txBody>
                  <a:tcPr marL="76200" marR="76200" marT="38100" marB="3810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noFill/>
                  </a:tcPr>
                </a:tc>
                <a:tc>
                  <a:txBody>
                    <a:bodyPr/>
                    <a:lstStyle/>
                    <a:p>
                      <a:pPr algn="ctr"/>
                      <a:r>
                        <a:rPr lang="en-PH" sz="1200" dirty="0" smtClean="0">
                          <a:latin typeface=" Arial"/>
                        </a:rPr>
                        <a:t>5%</a:t>
                      </a:r>
                      <a:endParaRPr lang="en-PH" sz="1200" dirty="0">
                        <a:latin typeface=" Arial"/>
                      </a:endParaRPr>
                    </a:p>
                  </a:txBody>
                  <a:tcPr marL="76200" marR="76200" marT="38100" marB="3810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noFill/>
                  </a:tcPr>
                </a:tc>
                <a:tc>
                  <a:txBody>
                    <a:bodyPr/>
                    <a:lstStyle/>
                    <a:p>
                      <a:pPr algn="ctr"/>
                      <a:r>
                        <a:rPr lang="en-PH" sz="1200" dirty="0" smtClean="0">
                          <a:latin typeface=" Arial"/>
                        </a:rPr>
                        <a:t>100%</a:t>
                      </a:r>
                      <a:endParaRPr lang="en-PH" sz="1200" dirty="0">
                        <a:latin typeface=" Arial"/>
                      </a:endParaRPr>
                    </a:p>
                  </a:txBody>
                  <a:tcPr marL="76200" marR="76200" marT="38100" marB="3810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noFill/>
                  </a:tcPr>
                </a:tc>
                <a:extLst>
                  <a:ext uri="{0D108BD9-81ED-4DB2-BD59-A6C34878D82A}">
                    <a16:rowId xmlns:a16="http://schemas.microsoft.com/office/drawing/2014/main" xmlns="" val="10002"/>
                  </a:ext>
                </a:extLst>
              </a:tr>
              <a:tr h="791915">
                <a:tc>
                  <a:txBody>
                    <a:bodyPr/>
                    <a:lstStyle/>
                    <a:p>
                      <a:pPr marL="0" marR="0" indent="0" algn="ctr" defTabSz="1047115" rtl="0" eaLnBrk="1" fontAlgn="auto" latinLnBrk="0" hangingPunct="1">
                        <a:lnSpc>
                          <a:spcPct val="100000"/>
                        </a:lnSpc>
                        <a:spcBef>
                          <a:spcPts val="0"/>
                        </a:spcBef>
                        <a:spcAft>
                          <a:spcPts val="0"/>
                        </a:spcAft>
                        <a:buClrTx/>
                        <a:buSzTx/>
                        <a:buFontTx/>
                        <a:buNone/>
                        <a:defRPr/>
                      </a:pPr>
                      <a:r>
                        <a:rPr lang="en-PH" sz="1200" dirty="0">
                          <a:latin typeface=" Arial"/>
                        </a:rPr>
                        <a:t>2022</a:t>
                      </a:r>
                      <a:endParaRPr lang="en-PH" sz="1200" b="1" dirty="0">
                        <a:solidFill>
                          <a:schemeClr val="tx1"/>
                        </a:solidFill>
                        <a:latin typeface=" Arial"/>
                      </a:endParaRPr>
                    </a:p>
                  </a:txBody>
                  <a:tcPr marL="76200" marR="76200" marT="38100" marB="3810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noFill/>
                  </a:tcPr>
                </a:tc>
                <a:tc>
                  <a:txBody>
                    <a:bodyPr/>
                    <a:lstStyle/>
                    <a:p>
                      <a:pPr algn="ctr"/>
                      <a:r>
                        <a:rPr lang="en-PH" sz="1200" dirty="0" smtClean="0">
                          <a:latin typeface=" Arial"/>
                        </a:rPr>
                        <a:t>55,000.00</a:t>
                      </a:r>
                      <a:endParaRPr lang="en-PH" sz="1200" dirty="0">
                        <a:latin typeface=" Arial"/>
                      </a:endParaRPr>
                    </a:p>
                  </a:txBody>
                  <a:tcPr marL="76200" marR="76200" marT="38100" marB="3810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noFill/>
                  </a:tcPr>
                </a:tc>
                <a:tc>
                  <a:txBody>
                    <a:bodyPr/>
                    <a:lstStyle/>
                    <a:p>
                      <a:pPr algn="ctr"/>
                      <a:r>
                        <a:rPr lang="en-PH" sz="1200" dirty="0" smtClean="0">
                          <a:latin typeface=" Arial"/>
                        </a:rPr>
                        <a:t>55,000.00</a:t>
                      </a:r>
                      <a:endParaRPr lang="en-PH" sz="1200" dirty="0">
                        <a:latin typeface=" Arial"/>
                      </a:endParaRPr>
                    </a:p>
                  </a:txBody>
                  <a:tcPr marL="76200" marR="76200" marT="38100" marB="3810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noFill/>
                  </a:tcPr>
                </a:tc>
                <a:tc>
                  <a:txBody>
                    <a:bodyPr/>
                    <a:lstStyle/>
                    <a:p>
                      <a:pPr algn="ctr"/>
                      <a:r>
                        <a:rPr lang="en-PH" sz="1200" dirty="0" smtClean="0">
                          <a:latin typeface=" Arial"/>
                        </a:rPr>
                        <a:t>5.46%</a:t>
                      </a:r>
                      <a:endParaRPr lang="en-PH" sz="1200" dirty="0">
                        <a:latin typeface=" Arial"/>
                      </a:endParaRPr>
                    </a:p>
                  </a:txBody>
                  <a:tcPr marL="76200" marR="76200" marT="38100" marB="3810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noFill/>
                  </a:tcPr>
                </a:tc>
                <a:tc>
                  <a:txBody>
                    <a:bodyPr/>
                    <a:lstStyle/>
                    <a:p>
                      <a:pPr algn="ctr"/>
                      <a:r>
                        <a:rPr lang="en-PH" sz="1200" dirty="0" smtClean="0">
                          <a:latin typeface=" Arial"/>
                        </a:rPr>
                        <a:t>100%</a:t>
                      </a:r>
                      <a:endParaRPr lang="en-PH" sz="1200" dirty="0">
                        <a:latin typeface=" Arial"/>
                      </a:endParaRPr>
                    </a:p>
                  </a:txBody>
                  <a:tcPr marL="76200" marR="76200" marT="38100" marB="3810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noFill/>
                  </a:tcPr>
                </a:tc>
                <a:extLst>
                  <a:ext uri="{0D108BD9-81ED-4DB2-BD59-A6C34878D82A}">
                    <a16:rowId xmlns:a16="http://schemas.microsoft.com/office/drawing/2014/main" xmlns="" val="10003"/>
                  </a:ext>
                </a:extLst>
              </a:tr>
            </a:tbl>
          </a:graphicData>
        </a:graphic>
      </p:graphicFrame>
    </p:spTree>
    <p:extLst>
      <p:ext uri="{BB962C8B-B14F-4D97-AF65-F5344CB8AC3E}">
        <p14:creationId xmlns:p14="http://schemas.microsoft.com/office/powerpoint/2010/main" val="2918921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down)">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 Same Side Corner Rectangle 13"/>
          <p:cNvSpPr/>
          <p:nvPr/>
        </p:nvSpPr>
        <p:spPr>
          <a:xfrm rot="16200000">
            <a:off x="372147" y="2171484"/>
            <a:ext cx="822960" cy="274320"/>
          </a:xfrm>
          <a:prstGeom prst="round2SameRect">
            <a:avLst/>
          </a:prstGeom>
          <a:solidFill>
            <a:srgbClr val="5B9BD5"/>
          </a:solidFill>
          <a:ln w="57150">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 Same Side Corner Rectangle 16"/>
          <p:cNvSpPr/>
          <p:nvPr/>
        </p:nvSpPr>
        <p:spPr>
          <a:xfrm rot="16200000">
            <a:off x="372147" y="4384932"/>
            <a:ext cx="822960" cy="274320"/>
          </a:xfrm>
          <a:prstGeom prst="round2SameRect">
            <a:avLst/>
          </a:prstGeom>
          <a:solidFill>
            <a:srgbClr val="A5A5A5">
              <a:alpha val="50000"/>
            </a:srgbClr>
          </a:solidFill>
          <a:ln w="57150">
            <a:solidFill>
              <a:srgbClr val="A5A5A5">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 Same Side Corner Rectangle 19"/>
          <p:cNvSpPr/>
          <p:nvPr/>
        </p:nvSpPr>
        <p:spPr>
          <a:xfrm rot="16200000">
            <a:off x="372147" y="5491655"/>
            <a:ext cx="822960" cy="274320"/>
          </a:xfrm>
          <a:prstGeom prst="round2SameRect">
            <a:avLst/>
          </a:prstGeom>
          <a:solidFill>
            <a:srgbClr val="FFC000">
              <a:alpha val="50000"/>
            </a:srgbClr>
          </a:solidFill>
          <a:ln w="57150">
            <a:solidFill>
              <a:srgbClr val="FFC000">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 Same Side Corner Rectangle 22"/>
          <p:cNvSpPr/>
          <p:nvPr/>
        </p:nvSpPr>
        <p:spPr>
          <a:xfrm rot="16200000">
            <a:off x="372147" y="3278208"/>
            <a:ext cx="822960" cy="274320"/>
          </a:xfrm>
          <a:prstGeom prst="round2SameRect">
            <a:avLst/>
          </a:prstGeom>
          <a:solidFill>
            <a:srgbClr val="ED7D31">
              <a:alpha val="50000"/>
            </a:srgbClr>
          </a:solidFill>
          <a:ln w="57150">
            <a:solidFill>
              <a:srgbClr val="ED7D31">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 Same Side Corner Rectangle 4"/>
          <p:cNvSpPr/>
          <p:nvPr/>
        </p:nvSpPr>
        <p:spPr>
          <a:xfrm rot="16200000">
            <a:off x="372147" y="1064760"/>
            <a:ext cx="822960" cy="274320"/>
          </a:xfrm>
          <a:prstGeom prst="round2SameRect">
            <a:avLst/>
          </a:prstGeom>
          <a:solidFill>
            <a:srgbClr val="70AD47">
              <a:alpha val="50000"/>
            </a:srgbClr>
          </a:solidFill>
          <a:ln w="57150">
            <a:solidFill>
              <a:srgbClr val="70AD47">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920787" y="790440"/>
            <a:ext cx="10609799" cy="5303520"/>
          </a:xfrm>
          <a:prstGeom prst="rect">
            <a:avLst/>
          </a:prstGeom>
          <a:solidFill>
            <a:schemeClr val="bg1"/>
          </a:solidFill>
          <a:ln w="57150">
            <a:solidFill>
              <a:srgbClr val="5B9BD5"/>
            </a:solidFill>
          </a:ln>
        </p:spPr>
        <p:txBody>
          <a:bodyPr wrap="none" anchor="t" anchorCtr="0">
            <a:noAutofit/>
          </a:bodyPr>
          <a:lstStyle/>
          <a:p>
            <a:pPr algn="ctr"/>
            <a:r>
              <a:rPr lang="en-US" sz="3500" dirty="0" smtClean="0">
                <a:solidFill>
                  <a:schemeClr val="tx1">
                    <a:lumMod val="65000"/>
                    <a:lumOff val="35000"/>
                  </a:schemeClr>
                </a:solidFill>
                <a:latin typeface="Franklin Gothic Demi Cond" panose="020B0706030402020204" pitchFamily="34" charset="0"/>
              </a:rPr>
              <a:t>COMPLIANCES AND ACCOMPLISHMENTS TO DC’s GUIDANCE</a:t>
            </a:r>
            <a:endParaRPr lang="en-US" sz="3500" dirty="0"/>
          </a:p>
        </p:txBody>
      </p:sp>
      <p:sp>
        <p:nvSpPr>
          <p:cNvPr id="12" name="TextBox 11"/>
          <p:cNvSpPr txBox="1"/>
          <p:nvPr/>
        </p:nvSpPr>
        <p:spPr>
          <a:xfrm>
            <a:off x="1988108" y="1360795"/>
            <a:ext cx="8502581" cy="584775"/>
          </a:xfrm>
          <a:prstGeom prst="rect">
            <a:avLst/>
          </a:prstGeom>
          <a:noFill/>
        </p:spPr>
        <p:txBody>
          <a:bodyPr wrap="square" rtlCol="0">
            <a:spAutoFit/>
          </a:bodyPr>
          <a:lstStyle/>
          <a:p>
            <a:pPr algn="ctr"/>
            <a:r>
              <a:rPr lang="en-US" sz="3200" i="1" dirty="0" smtClean="0">
                <a:solidFill>
                  <a:schemeClr val="bg2">
                    <a:lumMod val="50000"/>
                  </a:schemeClr>
                </a:solidFill>
                <a:latin typeface="Franklin Gothic Book" panose="020B0503020102020204" pitchFamily="34" charset="0"/>
              </a:rPr>
              <a:t>GPB IMPLEMENTATION</a:t>
            </a:r>
            <a:endParaRPr lang="en-US" sz="3200" i="1" dirty="0">
              <a:solidFill>
                <a:schemeClr val="bg2">
                  <a:lumMod val="50000"/>
                </a:schemeClr>
              </a:solidFill>
              <a:latin typeface="Franklin Gothic Book" panose="020B0503020102020204" pitchFamily="34" charset="0"/>
            </a:endParaRPr>
          </a:p>
        </p:txBody>
      </p:sp>
      <p:sp>
        <p:nvSpPr>
          <p:cNvPr id="2" name="Slide Number Placeholder 1"/>
          <p:cNvSpPr>
            <a:spLocks noGrp="1"/>
          </p:cNvSpPr>
          <p:nvPr>
            <p:ph type="sldNum" sz="quarter" idx="12"/>
          </p:nvPr>
        </p:nvSpPr>
        <p:spPr/>
        <p:txBody>
          <a:bodyPr/>
          <a:lstStyle/>
          <a:p>
            <a:fld id="{7687A7F3-AD38-4866-8553-4B19922F7C99}" type="slidenum">
              <a:rPr lang="en-PH" smtClean="0"/>
              <a:t>21</a:t>
            </a:fld>
            <a:endParaRPr lang="en-PH"/>
          </a:p>
        </p:txBody>
      </p:sp>
      <p:graphicFrame>
        <p:nvGraphicFramePr>
          <p:cNvPr id="13" name="Table 12"/>
          <p:cNvGraphicFramePr>
            <a:graphicFrameLocks noGrp="1"/>
          </p:cNvGraphicFramePr>
          <p:nvPr>
            <p:extLst>
              <p:ext uri="{D42A27DB-BD31-4B8C-83A1-F6EECF244321}">
                <p14:modId xmlns:p14="http://schemas.microsoft.com/office/powerpoint/2010/main" val="1699748688"/>
              </p:ext>
            </p:extLst>
          </p:nvPr>
        </p:nvGraphicFramePr>
        <p:xfrm>
          <a:off x="1093198" y="1955975"/>
          <a:ext cx="10270128" cy="3860800"/>
        </p:xfrm>
        <a:graphic>
          <a:graphicData uri="http://schemas.openxmlformats.org/drawingml/2006/table">
            <a:tbl>
              <a:tblPr firstRow="1" bandRow="1">
                <a:tableStyleId>{69CF1AB2-1976-4502-BF36-3FF5EA218861}</a:tableStyleId>
              </a:tblPr>
              <a:tblGrid>
                <a:gridCol w="2583949">
                  <a:extLst>
                    <a:ext uri="{9D8B030D-6E8A-4147-A177-3AD203B41FA5}">
                      <a16:colId xmlns:a16="http://schemas.microsoft.com/office/drawing/2014/main" xmlns="" val="20000"/>
                    </a:ext>
                  </a:extLst>
                </a:gridCol>
                <a:gridCol w="1251635">
                  <a:extLst>
                    <a:ext uri="{9D8B030D-6E8A-4147-A177-3AD203B41FA5}">
                      <a16:colId xmlns:a16="http://schemas.microsoft.com/office/drawing/2014/main" xmlns="" val="20001"/>
                    </a:ext>
                  </a:extLst>
                </a:gridCol>
                <a:gridCol w="1251635">
                  <a:extLst>
                    <a:ext uri="{9D8B030D-6E8A-4147-A177-3AD203B41FA5}">
                      <a16:colId xmlns:a16="http://schemas.microsoft.com/office/drawing/2014/main" xmlns="" val="20002"/>
                    </a:ext>
                  </a:extLst>
                </a:gridCol>
                <a:gridCol w="1251635">
                  <a:extLst>
                    <a:ext uri="{9D8B030D-6E8A-4147-A177-3AD203B41FA5}">
                      <a16:colId xmlns:a16="http://schemas.microsoft.com/office/drawing/2014/main" xmlns="" val="20003"/>
                    </a:ext>
                  </a:extLst>
                </a:gridCol>
                <a:gridCol w="1251635">
                  <a:extLst>
                    <a:ext uri="{9D8B030D-6E8A-4147-A177-3AD203B41FA5}">
                      <a16:colId xmlns:a16="http://schemas.microsoft.com/office/drawing/2014/main" xmlns="" val="20004"/>
                    </a:ext>
                  </a:extLst>
                </a:gridCol>
                <a:gridCol w="2679639">
                  <a:extLst>
                    <a:ext uri="{9D8B030D-6E8A-4147-A177-3AD203B41FA5}">
                      <a16:colId xmlns:a16="http://schemas.microsoft.com/office/drawing/2014/main" xmlns="" val="20005"/>
                    </a:ext>
                  </a:extLst>
                </a:gridCol>
              </a:tblGrid>
              <a:tr h="330200">
                <a:tc rowSpan="2">
                  <a:txBody>
                    <a:bodyPr/>
                    <a:lstStyle/>
                    <a:p>
                      <a:pPr algn="ctr"/>
                      <a:r>
                        <a:rPr lang="en-PH" sz="1200" b="1" dirty="0">
                          <a:solidFill>
                            <a:schemeClr val="bg1"/>
                          </a:solidFill>
                          <a:latin typeface=" Arial"/>
                        </a:rPr>
                        <a:t>ACTIVITIES</a:t>
                      </a:r>
                      <a:endParaRPr lang="en-PH" sz="1200" b="1" dirty="0">
                        <a:solidFill>
                          <a:schemeClr val="bg1"/>
                        </a:solidFill>
                        <a:latin typeface=" Arial"/>
                        <a:cs typeface="Calibri" panose="020F0502020204030204" pitchFamily="34" charset="0"/>
                      </a:endParaRPr>
                    </a:p>
                  </a:txBody>
                  <a:tcPr marL="76200" marR="76200" marT="38100" marB="3810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a:txBody>
                    <a:bodyPr/>
                    <a:lstStyle/>
                    <a:p>
                      <a:pPr algn="ctr"/>
                      <a:r>
                        <a:rPr lang="en-PH" sz="1200" b="1" dirty="0">
                          <a:solidFill>
                            <a:schemeClr val="bg1"/>
                          </a:solidFill>
                          <a:latin typeface=" Arial"/>
                        </a:rPr>
                        <a:t>1</a:t>
                      </a:r>
                      <a:r>
                        <a:rPr lang="en-PH" sz="1200" b="1" baseline="30000" dirty="0">
                          <a:solidFill>
                            <a:schemeClr val="bg1"/>
                          </a:solidFill>
                          <a:latin typeface=" Arial"/>
                        </a:rPr>
                        <a:t>ST</a:t>
                      </a:r>
                      <a:r>
                        <a:rPr lang="en-PH" sz="1200" b="1" baseline="0" dirty="0">
                          <a:solidFill>
                            <a:schemeClr val="bg1"/>
                          </a:solidFill>
                          <a:latin typeface=" Arial"/>
                        </a:rPr>
                        <a:t> QTR</a:t>
                      </a:r>
                      <a:endParaRPr lang="en-PH" sz="1200" b="1" dirty="0">
                        <a:solidFill>
                          <a:schemeClr val="bg1"/>
                        </a:solidFill>
                        <a:latin typeface=" Arial"/>
                        <a:cs typeface="Calibri" panose="020F0502020204030204" pitchFamily="34" charset="0"/>
                      </a:endParaRPr>
                    </a:p>
                  </a:txBody>
                  <a:tcPr marL="76200" marR="76200" marT="38100" marB="3810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a:txBody>
                    <a:bodyPr/>
                    <a:lstStyle/>
                    <a:p>
                      <a:pPr algn="ctr"/>
                      <a:r>
                        <a:rPr lang="en-PH" sz="1200" b="1" dirty="0">
                          <a:solidFill>
                            <a:schemeClr val="bg1"/>
                          </a:solidFill>
                          <a:latin typeface=" Arial"/>
                        </a:rPr>
                        <a:t>2</a:t>
                      </a:r>
                      <a:r>
                        <a:rPr lang="en-PH" sz="1200" b="1" baseline="30000" dirty="0">
                          <a:solidFill>
                            <a:schemeClr val="bg1"/>
                          </a:solidFill>
                          <a:latin typeface=" Arial"/>
                        </a:rPr>
                        <a:t>ND</a:t>
                      </a:r>
                      <a:r>
                        <a:rPr lang="en-PH" sz="1200" b="1" dirty="0">
                          <a:solidFill>
                            <a:schemeClr val="bg1"/>
                          </a:solidFill>
                          <a:latin typeface=" Arial"/>
                        </a:rPr>
                        <a:t> QTR</a:t>
                      </a:r>
                      <a:endParaRPr lang="en-PH" sz="1200" b="1" dirty="0">
                        <a:solidFill>
                          <a:schemeClr val="bg1"/>
                        </a:solidFill>
                        <a:latin typeface=" Arial"/>
                        <a:cs typeface="Calibri" panose="020F0502020204030204" pitchFamily="34" charset="0"/>
                      </a:endParaRPr>
                    </a:p>
                  </a:txBody>
                  <a:tcPr marL="76200" marR="76200" marT="38100" marB="3810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a:txBody>
                    <a:bodyPr/>
                    <a:lstStyle/>
                    <a:p>
                      <a:pPr algn="ctr"/>
                      <a:r>
                        <a:rPr lang="en-PH" sz="1200" b="1" dirty="0">
                          <a:solidFill>
                            <a:schemeClr val="bg1"/>
                          </a:solidFill>
                          <a:latin typeface=" Arial"/>
                        </a:rPr>
                        <a:t>3</a:t>
                      </a:r>
                      <a:r>
                        <a:rPr lang="en-PH" sz="1200" b="1" baseline="30000" dirty="0">
                          <a:solidFill>
                            <a:schemeClr val="bg1"/>
                          </a:solidFill>
                          <a:latin typeface=" Arial"/>
                        </a:rPr>
                        <a:t>RD</a:t>
                      </a:r>
                      <a:r>
                        <a:rPr lang="en-PH" sz="1200" b="1" dirty="0">
                          <a:solidFill>
                            <a:schemeClr val="bg1"/>
                          </a:solidFill>
                          <a:latin typeface=" Arial"/>
                        </a:rPr>
                        <a:t> QTR</a:t>
                      </a:r>
                      <a:endParaRPr lang="en-PH" sz="1200" b="1" dirty="0">
                        <a:solidFill>
                          <a:schemeClr val="bg1"/>
                        </a:solidFill>
                        <a:latin typeface=" Arial"/>
                        <a:cs typeface="Calibri" panose="020F0502020204030204" pitchFamily="34" charset="0"/>
                      </a:endParaRPr>
                    </a:p>
                  </a:txBody>
                  <a:tcPr marL="76200" marR="76200" marT="38100" marB="3810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a:txBody>
                    <a:bodyPr/>
                    <a:lstStyle/>
                    <a:p>
                      <a:pPr algn="ctr"/>
                      <a:r>
                        <a:rPr lang="en-PH" sz="1200" b="1" dirty="0">
                          <a:solidFill>
                            <a:schemeClr val="bg1"/>
                          </a:solidFill>
                          <a:latin typeface=" Arial"/>
                        </a:rPr>
                        <a:t>4</a:t>
                      </a:r>
                      <a:r>
                        <a:rPr lang="en-PH" sz="1200" b="1" baseline="30000" dirty="0">
                          <a:solidFill>
                            <a:schemeClr val="bg1"/>
                          </a:solidFill>
                          <a:latin typeface=" Arial"/>
                        </a:rPr>
                        <a:t>TH</a:t>
                      </a:r>
                      <a:r>
                        <a:rPr lang="en-PH" sz="1200" b="1" dirty="0">
                          <a:solidFill>
                            <a:schemeClr val="bg1"/>
                          </a:solidFill>
                          <a:latin typeface=" Arial"/>
                        </a:rPr>
                        <a:t> QTR</a:t>
                      </a:r>
                      <a:endParaRPr lang="en-PH" sz="1200" b="1" dirty="0">
                        <a:solidFill>
                          <a:schemeClr val="bg1"/>
                        </a:solidFill>
                        <a:latin typeface=" Arial"/>
                        <a:cs typeface="Calibri" panose="020F0502020204030204" pitchFamily="34" charset="0"/>
                      </a:endParaRPr>
                    </a:p>
                  </a:txBody>
                  <a:tcPr marL="76200" marR="76200" marT="38100" marB="3810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a:txBody>
                    <a:bodyPr/>
                    <a:lstStyle/>
                    <a:p>
                      <a:pPr algn="ctr"/>
                      <a:r>
                        <a:rPr lang="en-PH" sz="1200" b="1" dirty="0">
                          <a:solidFill>
                            <a:schemeClr val="bg1"/>
                          </a:solidFill>
                          <a:latin typeface=" Arial"/>
                        </a:rPr>
                        <a:t>REMARKS</a:t>
                      </a:r>
                      <a:endParaRPr lang="en-PH" sz="1200" b="1" dirty="0">
                        <a:solidFill>
                          <a:schemeClr val="bg1"/>
                        </a:solidFill>
                        <a:latin typeface=" Arial"/>
                        <a:cs typeface="Calibri" panose="020F0502020204030204" pitchFamily="34" charset="0"/>
                      </a:endParaRPr>
                    </a:p>
                  </a:txBody>
                  <a:tcPr marL="76200" marR="76200" marT="38100" marB="3810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xmlns="" val="10000"/>
                  </a:ext>
                </a:extLst>
              </a:tr>
              <a:tr h="838200">
                <a:tc vMerge="1">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4">
                  <a:txBody>
                    <a:bodyPr/>
                    <a:lstStyle/>
                    <a:p>
                      <a:pPr algn="ctr"/>
                      <a:r>
                        <a:rPr lang="en-PH" sz="1200" b="1" dirty="0">
                          <a:solidFill>
                            <a:schemeClr val="bg1"/>
                          </a:solidFill>
                          <a:latin typeface=" Arial"/>
                        </a:rPr>
                        <a:t>INDICATE</a:t>
                      </a:r>
                      <a:r>
                        <a:rPr lang="en-PH" sz="1200" b="1" baseline="0" dirty="0">
                          <a:solidFill>
                            <a:schemeClr val="bg1"/>
                          </a:solidFill>
                          <a:latin typeface=" Arial"/>
                        </a:rPr>
                        <a:t> DATE CONDUCTED</a:t>
                      </a:r>
                      <a:endParaRPr lang="en-PH" sz="1200" b="1" dirty="0">
                        <a:solidFill>
                          <a:schemeClr val="bg1"/>
                        </a:solidFill>
                        <a:latin typeface=" Arial"/>
                        <a:cs typeface="Calibri" panose="020F0502020204030204" pitchFamily="34" charset="0"/>
                      </a:endParaRPr>
                    </a:p>
                  </a:txBody>
                  <a:tcPr marL="76200" marR="76200" marT="38100" marB="3810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ctr"/>
                      <a:r>
                        <a:rPr lang="en-PH" sz="1200" b="1" dirty="0">
                          <a:solidFill>
                            <a:schemeClr val="bg1"/>
                          </a:solidFill>
                          <a:latin typeface=" Arial"/>
                        </a:rPr>
                        <a:t>Indicate </a:t>
                      </a:r>
                      <a:r>
                        <a:rPr lang="en-PH" sz="1200" b="1" dirty="0" smtClean="0">
                          <a:solidFill>
                            <a:schemeClr val="bg1"/>
                          </a:solidFill>
                          <a:latin typeface=" Arial"/>
                        </a:rPr>
                        <a:t>Lecturer/Who</a:t>
                      </a:r>
                      <a:r>
                        <a:rPr lang="en-PH" sz="1200" b="1" baseline="0" dirty="0" smtClean="0">
                          <a:solidFill>
                            <a:schemeClr val="bg1"/>
                          </a:solidFill>
                          <a:latin typeface=" Arial"/>
                        </a:rPr>
                        <a:t> </a:t>
                      </a:r>
                      <a:r>
                        <a:rPr lang="en-PH" sz="1200" b="1" baseline="0" dirty="0">
                          <a:solidFill>
                            <a:schemeClr val="bg1"/>
                          </a:solidFill>
                          <a:latin typeface=" Arial"/>
                        </a:rPr>
                        <a:t>Conducted/initiated Training or Seminars/Lecture</a:t>
                      </a:r>
                      <a:endParaRPr lang="en-PH" sz="1200" b="1" dirty="0">
                        <a:solidFill>
                          <a:schemeClr val="bg1"/>
                        </a:solidFill>
                        <a:latin typeface=" Arial"/>
                        <a:cs typeface="Calibri" panose="020F0502020204030204" pitchFamily="34" charset="0"/>
                      </a:endParaRPr>
                    </a:p>
                  </a:txBody>
                  <a:tcPr marL="76200" marR="76200" marT="38100" marB="3810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xmlns="" val="10001"/>
                  </a:ext>
                </a:extLst>
              </a:tr>
              <a:tr h="330200">
                <a:tc>
                  <a:txBody>
                    <a:bodyPr/>
                    <a:lstStyle/>
                    <a:p>
                      <a:pPr marL="0" marR="0" indent="0" algn="l" defTabSz="1047354" rtl="0" eaLnBrk="1" fontAlgn="auto" latinLnBrk="0" hangingPunct="1">
                        <a:lnSpc>
                          <a:spcPct val="100000"/>
                        </a:lnSpc>
                        <a:spcBef>
                          <a:spcPts val="0"/>
                        </a:spcBef>
                        <a:spcAft>
                          <a:spcPts val="0"/>
                        </a:spcAft>
                        <a:buClrTx/>
                        <a:buSzTx/>
                        <a:buFontTx/>
                        <a:buNone/>
                        <a:tabLst/>
                        <a:defRPr/>
                      </a:pPr>
                      <a:r>
                        <a:rPr lang="en-PH" sz="1200" dirty="0" smtClean="0">
                          <a:latin typeface=" Arial"/>
                        </a:rPr>
                        <a:t>Troop Information &amp; Education (TI&amp;E) on Gender and Development</a:t>
                      </a:r>
                      <a:endParaRPr lang="en-PH" sz="1200" b="1" dirty="0" smtClean="0">
                        <a:solidFill>
                          <a:schemeClr val="tx1"/>
                        </a:solidFill>
                        <a:latin typeface=" Arial"/>
                      </a:endParaRPr>
                    </a:p>
                  </a:txBody>
                  <a:tcPr marL="76200" marR="76200" marT="38100" marB="38100">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noFill/>
                  </a:tcPr>
                </a:tc>
                <a:tc>
                  <a:txBody>
                    <a:bodyPr/>
                    <a:lstStyle/>
                    <a:p>
                      <a:r>
                        <a:rPr lang="en-PH" sz="1200" dirty="0" smtClean="0">
                          <a:latin typeface=" Arial"/>
                        </a:rPr>
                        <a:t>21 Feb</a:t>
                      </a:r>
                      <a:r>
                        <a:rPr lang="en-PH" sz="1200" baseline="0" dirty="0" smtClean="0">
                          <a:latin typeface=" Arial"/>
                        </a:rPr>
                        <a:t> 2022</a:t>
                      </a:r>
                      <a:endParaRPr lang="en-PH" sz="1200" dirty="0">
                        <a:latin typeface=" Arial"/>
                      </a:endParaRPr>
                    </a:p>
                  </a:txBody>
                  <a:tcPr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noFill/>
                  </a:tcPr>
                </a:tc>
                <a:tc>
                  <a:txBody>
                    <a:bodyPr/>
                    <a:lstStyle/>
                    <a:p>
                      <a:r>
                        <a:rPr lang="en-PH" sz="1200" dirty="0" smtClean="0">
                          <a:latin typeface=" Arial"/>
                        </a:rPr>
                        <a:t>23 May 22</a:t>
                      </a:r>
                      <a:endParaRPr lang="en-PH" sz="1200" dirty="0">
                        <a:latin typeface=" Arial"/>
                      </a:endParaRPr>
                    </a:p>
                  </a:txBody>
                  <a:tcPr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noFill/>
                  </a:tcPr>
                </a:tc>
                <a:tc>
                  <a:txBody>
                    <a:bodyPr/>
                    <a:lstStyle/>
                    <a:p>
                      <a:r>
                        <a:rPr lang="en-PH" sz="1200" dirty="0" smtClean="0">
                          <a:latin typeface=" Arial"/>
                        </a:rPr>
                        <a:t>29 Aug</a:t>
                      </a:r>
                      <a:r>
                        <a:rPr lang="en-PH" sz="1200" baseline="0" dirty="0" smtClean="0">
                          <a:latin typeface=" Arial"/>
                        </a:rPr>
                        <a:t> 22</a:t>
                      </a:r>
                      <a:endParaRPr lang="en-PH" sz="1200" dirty="0">
                        <a:latin typeface=" Arial"/>
                      </a:endParaRPr>
                    </a:p>
                  </a:txBody>
                  <a:tcPr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noFill/>
                  </a:tcPr>
                </a:tc>
                <a:tc>
                  <a:txBody>
                    <a:bodyPr/>
                    <a:lstStyle/>
                    <a:p>
                      <a:endParaRPr lang="en-PH" sz="1200" dirty="0">
                        <a:latin typeface=" Arial"/>
                      </a:endParaRPr>
                    </a:p>
                  </a:txBody>
                  <a:tcPr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noFill/>
                  </a:tcPr>
                </a:tc>
                <a:tc>
                  <a:txBody>
                    <a:bodyPr/>
                    <a:lstStyle/>
                    <a:p>
                      <a:r>
                        <a:rPr lang="en-PH" sz="1200" dirty="0" smtClean="0">
                          <a:latin typeface=" Arial"/>
                        </a:rPr>
                        <a:t>H6Cav Coy (S) </a:t>
                      </a:r>
                      <a:endParaRPr lang="en-PH" sz="1200" dirty="0">
                        <a:latin typeface=" Arial"/>
                      </a:endParaRPr>
                    </a:p>
                  </a:txBody>
                  <a:tcPr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noFill/>
                  </a:tcPr>
                </a:tc>
                <a:extLst>
                  <a:ext uri="{0D108BD9-81ED-4DB2-BD59-A6C34878D82A}">
                    <a16:rowId xmlns:a16="http://schemas.microsoft.com/office/drawing/2014/main" xmlns="" val="10002"/>
                  </a:ext>
                </a:extLst>
              </a:tr>
              <a:tr h="382996">
                <a:tc>
                  <a:txBody>
                    <a:bodyPr/>
                    <a:lstStyle/>
                    <a:p>
                      <a:pPr marL="0" marR="0" indent="0" algn="l" defTabSz="1047354" rtl="0" eaLnBrk="1" fontAlgn="auto" latinLnBrk="0" hangingPunct="1">
                        <a:lnSpc>
                          <a:spcPct val="100000"/>
                        </a:lnSpc>
                        <a:spcBef>
                          <a:spcPts val="0"/>
                        </a:spcBef>
                        <a:spcAft>
                          <a:spcPts val="0"/>
                        </a:spcAft>
                        <a:buClrTx/>
                        <a:buSzTx/>
                        <a:buFontTx/>
                        <a:buNone/>
                        <a:tabLst/>
                        <a:defRPr/>
                      </a:pPr>
                      <a:r>
                        <a:rPr lang="en-PH" sz="1200" dirty="0" smtClean="0">
                          <a:latin typeface=" Arial"/>
                        </a:rPr>
                        <a:t>Support to Women’s Month</a:t>
                      </a:r>
                      <a:r>
                        <a:rPr lang="en-PH" sz="1200" baseline="0" dirty="0" smtClean="0">
                          <a:latin typeface=" Arial"/>
                        </a:rPr>
                        <a:t> Celebration</a:t>
                      </a:r>
                      <a:endParaRPr lang="en-PH" sz="1200" b="1" dirty="0" smtClean="0">
                        <a:solidFill>
                          <a:schemeClr val="tx1"/>
                        </a:solidFill>
                        <a:latin typeface=" Arial"/>
                      </a:endParaRPr>
                    </a:p>
                  </a:txBody>
                  <a:tcP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noFill/>
                  </a:tcPr>
                </a:tc>
                <a:tc>
                  <a:txBody>
                    <a:bodyPr/>
                    <a:lstStyle/>
                    <a:p>
                      <a:r>
                        <a:rPr lang="en-PH" sz="1200" dirty="0" smtClean="0">
                          <a:latin typeface=" Arial"/>
                        </a:rPr>
                        <a:t>03,07,08,11</a:t>
                      </a:r>
                      <a:r>
                        <a:rPr lang="en-PH" sz="1200" baseline="0" dirty="0" smtClean="0">
                          <a:latin typeface=" Arial"/>
                        </a:rPr>
                        <a:t> and 24 March 2022</a:t>
                      </a:r>
                      <a:endParaRPr lang="en-PH" sz="1200" dirty="0">
                        <a:latin typeface=" Arial"/>
                      </a:endParaRPr>
                    </a:p>
                  </a:txBody>
                  <a:tcPr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noFill/>
                  </a:tcPr>
                </a:tc>
                <a:tc>
                  <a:txBody>
                    <a:bodyPr/>
                    <a:lstStyle/>
                    <a:p>
                      <a:endParaRPr lang="en-PH" sz="1200" dirty="0">
                        <a:latin typeface=" Arial"/>
                      </a:endParaRPr>
                    </a:p>
                  </a:txBody>
                  <a:tcPr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noFill/>
                  </a:tcPr>
                </a:tc>
                <a:tc>
                  <a:txBody>
                    <a:bodyPr/>
                    <a:lstStyle/>
                    <a:p>
                      <a:endParaRPr lang="en-PH" sz="1200" dirty="0">
                        <a:latin typeface=" Arial"/>
                      </a:endParaRPr>
                    </a:p>
                  </a:txBody>
                  <a:tcPr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noFill/>
                  </a:tcPr>
                </a:tc>
                <a:tc>
                  <a:txBody>
                    <a:bodyPr/>
                    <a:lstStyle/>
                    <a:p>
                      <a:endParaRPr lang="en-PH" sz="1200" dirty="0">
                        <a:latin typeface=" Arial"/>
                      </a:endParaRPr>
                    </a:p>
                  </a:txBody>
                  <a:tcPr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noFill/>
                  </a:tcPr>
                </a:tc>
                <a:tc>
                  <a:txBody>
                    <a:bodyPr/>
                    <a:lstStyle/>
                    <a:p>
                      <a:pPr marL="0" marR="0" indent="0" algn="l" defTabSz="1047354" rtl="0" eaLnBrk="1" fontAlgn="auto" latinLnBrk="0" hangingPunct="1">
                        <a:lnSpc>
                          <a:spcPct val="100000"/>
                        </a:lnSpc>
                        <a:spcBef>
                          <a:spcPts val="0"/>
                        </a:spcBef>
                        <a:spcAft>
                          <a:spcPts val="0"/>
                        </a:spcAft>
                        <a:buClrTx/>
                        <a:buSzTx/>
                        <a:buFontTx/>
                        <a:buNone/>
                        <a:tabLst/>
                        <a:defRPr/>
                      </a:pPr>
                      <a:r>
                        <a:rPr lang="en-PH" sz="1200" dirty="0" smtClean="0">
                          <a:latin typeface=" Arial"/>
                        </a:rPr>
                        <a:t>H6Cav Coy (S)</a:t>
                      </a:r>
                    </a:p>
                  </a:txBody>
                  <a:tcPr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noFill/>
                  </a:tcPr>
                </a:tc>
                <a:extLst>
                  <a:ext uri="{0D108BD9-81ED-4DB2-BD59-A6C34878D82A}">
                    <a16:rowId xmlns:a16="http://schemas.microsoft.com/office/drawing/2014/main" xmlns="" val="10003"/>
                  </a:ext>
                </a:extLst>
              </a:tr>
              <a:tr h="533400">
                <a:tc>
                  <a:txBody>
                    <a:bodyPr/>
                    <a:lstStyle/>
                    <a:p>
                      <a:pPr marL="0" marR="0" indent="0" algn="l" defTabSz="1047354" rtl="0" eaLnBrk="1" fontAlgn="auto" latinLnBrk="0" hangingPunct="1">
                        <a:lnSpc>
                          <a:spcPct val="100000"/>
                        </a:lnSpc>
                        <a:spcBef>
                          <a:spcPts val="0"/>
                        </a:spcBef>
                        <a:spcAft>
                          <a:spcPts val="0"/>
                        </a:spcAft>
                        <a:buClrTx/>
                        <a:buSzTx/>
                        <a:buFontTx/>
                        <a:buNone/>
                        <a:tabLst/>
                        <a:defRPr/>
                      </a:pPr>
                      <a:r>
                        <a:rPr lang="en-PH" sz="1200" dirty="0" smtClean="0">
                          <a:latin typeface=" Arial"/>
                        </a:rPr>
                        <a:t>Gender</a:t>
                      </a:r>
                      <a:r>
                        <a:rPr lang="en-PH" sz="1200" baseline="0" dirty="0" smtClean="0">
                          <a:latin typeface=" Arial"/>
                        </a:rPr>
                        <a:t> Sensitivity Training</a:t>
                      </a:r>
                      <a:endParaRPr lang="en-PH" sz="1200" b="1" dirty="0" smtClean="0">
                        <a:solidFill>
                          <a:schemeClr val="tx1"/>
                        </a:solidFill>
                        <a:latin typeface=" Arial"/>
                      </a:endParaRPr>
                    </a:p>
                  </a:txBody>
                  <a:tcPr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noFill/>
                  </a:tcPr>
                </a:tc>
                <a:tc>
                  <a:txBody>
                    <a:bodyPr/>
                    <a:lstStyle/>
                    <a:p>
                      <a:endParaRPr lang="en-PH" sz="1200" dirty="0">
                        <a:latin typeface=" Arial"/>
                      </a:endParaRPr>
                    </a:p>
                  </a:txBody>
                  <a:tcPr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noFill/>
                  </a:tcPr>
                </a:tc>
                <a:tc>
                  <a:txBody>
                    <a:bodyPr/>
                    <a:lstStyle/>
                    <a:p>
                      <a:r>
                        <a:rPr lang="en-PH" sz="1200" dirty="0" smtClean="0">
                          <a:latin typeface=" Arial"/>
                        </a:rPr>
                        <a:t>13-15 June 22</a:t>
                      </a:r>
                      <a:endParaRPr lang="en-PH" sz="1200" dirty="0">
                        <a:latin typeface=" Arial"/>
                      </a:endParaRPr>
                    </a:p>
                  </a:txBody>
                  <a:tcPr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noFill/>
                  </a:tcPr>
                </a:tc>
                <a:tc>
                  <a:txBody>
                    <a:bodyPr/>
                    <a:lstStyle/>
                    <a:p>
                      <a:endParaRPr lang="en-PH" sz="1200" dirty="0">
                        <a:latin typeface=" Arial"/>
                      </a:endParaRPr>
                    </a:p>
                  </a:txBody>
                  <a:tcPr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noFill/>
                  </a:tcPr>
                </a:tc>
                <a:tc>
                  <a:txBody>
                    <a:bodyPr/>
                    <a:lstStyle/>
                    <a:p>
                      <a:pPr algn="ctr"/>
                      <a:r>
                        <a:rPr lang="en-PH" sz="1200" dirty="0" smtClean="0">
                          <a:latin typeface=" Arial"/>
                        </a:rPr>
                        <a:t>27-29 Oct 22</a:t>
                      </a:r>
                      <a:endParaRPr lang="en-PH" sz="1200" dirty="0">
                        <a:latin typeface=" Arial"/>
                      </a:endParaRPr>
                    </a:p>
                  </a:txBody>
                  <a:tcPr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noFill/>
                  </a:tcPr>
                </a:tc>
                <a:tc>
                  <a:txBody>
                    <a:bodyPr/>
                    <a:lstStyle/>
                    <a:p>
                      <a:r>
                        <a:rPr lang="en-PH" sz="1200" dirty="0" err="1" smtClean="0">
                          <a:latin typeface=" Arial"/>
                        </a:rPr>
                        <a:t>TSg</a:t>
                      </a:r>
                      <a:r>
                        <a:rPr lang="en-PH" sz="1200" baseline="0" dirty="0" smtClean="0">
                          <a:latin typeface=" Arial"/>
                        </a:rPr>
                        <a:t> </a:t>
                      </a:r>
                      <a:r>
                        <a:rPr lang="en-PH" sz="1200" baseline="0" dirty="0" err="1" smtClean="0">
                          <a:latin typeface=" Arial"/>
                        </a:rPr>
                        <a:t>Cabuslay</a:t>
                      </a:r>
                      <a:r>
                        <a:rPr lang="en-PH" sz="1200" dirty="0" smtClean="0">
                          <a:latin typeface=" Arial"/>
                        </a:rPr>
                        <a:t>/Chief GAD</a:t>
                      </a:r>
                      <a:r>
                        <a:rPr lang="en-PH" sz="1200" baseline="0" dirty="0" smtClean="0">
                          <a:latin typeface=" Arial"/>
                        </a:rPr>
                        <a:t> NCO</a:t>
                      </a:r>
                      <a:r>
                        <a:rPr lang="en-PH" sz="1200" dirty="0" smtClean="0">
                          <a:latin typeface=" Arial"/>
                        </a:rPr>
                        <a:t> of 3ID and MAJ</a:t>
                      </a:r>
                      <a:r>
                        <a:rPr lang="en-PH" sz="1200" baseline="0" dirty="0" smtClean="0">
                          <a:latin typeface=" Arial"/>
                        </a:rPr>
                        <a:t> </a:t>
                      </a:r>
                      <a:r>
                        <a:rPr lang="en-PH" sz="1200" baseline="0" dirty="0" err="1" smtClean="0">
                          <a:latin typeface=" Arial"/>
                        </a:rPr>
                        <a:t>GANO,Chief</a:t>
                      </a:r>
                      <a:r>
                        <a:rPr lang="en-PH" sz="1200" baseline="0" dirty="0" smtClean="0">
                          <a:latin typeface=" Arial"/>
                        </a:rPr>
                        <a:t> GADO </a:t>
                      </a:r>
                      <a:r>
                        <a:rPr lang="en-PH" sz="1200" baseline="0" dirty="0" err="1" smtClean="0">
                          <a:latin typeface=" Arial"/>
                        </a:rPr>
                        <a:t>Armor</a:t>
                      </a:r>
                      <a:r>
                        <a:rPr lang="en-PH" sz="1200" baseline="0" dirty="0" smtClean="0">
                          <a:latin typeface=" Arial"/>
                        </a:rPr>
                        <a:t> </a:t>
                      </a:r>
                      <a:r>
                        <a:rPr lang="en-PH" sz="1200" baseline="0" dirty="0" err="1" smtClean="0">
                          <a:latin typeface=" Arial"/>
                        </a:rPr>
                        <a:t>Div</a:t>
                      </a:r>
                      <a:endParaRPr lang="en-PH" sz="1200" dirty="0">
                        <a:latin typeface=" Arial"/>
                      </a:endParaRPr>
                    </a:p>
                  </a:txBody>
                  <a:tcP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noFill/>
                  </a:tcPr>
                </a:tc>
                <a:extLst>
                  <a:ext uri="{0D108BD9-81ED-4DB2-BD59-A6C34878D82A}">
                    <a16:rowId xmlns:a16="http://schemas.microsoft.com/office/drawing/2014/main" xmlns="" val="10004"/>
                  </a:ext>
                </a:extLst>
              </a:tr>
              <a:tr h="330200">
                <a:tc>
                  <a:txBody>
                    <a:bodyPr/>
                    <a:lstStyle/>
                    <a:p>
                      <a:pPr marL="0" marR="0" indent="0" algn="l" defTabSz="1047354" rtl="0" eaLnBrk="1" fontAlgn="auto" latinLnBrk="0" hangingPunct="1">
                        <a:lnSpc>
                          <a:spcPct val="100000"/>
                        </a:lnSpc>
                        <a:spcBef>
                          <a:spcPts val="0"/>
                        </a:spcBef>
                        <a:spcAft>
                          <a:spcPts val="0"/>
                        </a:spcAft>
                        <a:buClrTx/>
                        <a:buSzTx/>
                        <a:buFontTx/>
                        <a:buNone/>
                        <a:tabLst/>
                        <a:defRPr/>
                      </a:pPr>
                      <a:r>
                        <a:rPr lang="en-PH" sz="1200" dirty="0" smtClean="0">
                          <a:latin typeface=" Arial"/>
                        </a:rPr>
                        <a:t>Gender Peace and Security Seminar</a:t>
                      </a:r>
                      <a:endParaRPr lang="en-PH" sz="1200" b="1" dirty="0" smtClean="0">
                        <a:solidFill>
                          <a:schemeClr val="tx1"/>
                        </a:solidFill>
                        <a:latin typeface=" Arial"/>
                      </a:endParaRPr>
                    </a:p>
                  </a:txBody>
                  <a:tcP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noFill/>
                  </a:tcPr>
                </a:tc>
                <a:tc>
                  <a:txBody>
                    <a:bodyPr/>
                    <a:lstStyle/>
                    <a:p>
                      <a:endParaRPr lang="en-PH" sz="1200" dirty="0">
                        <a:latin typeface=" Arial"/>
                      </a:endParaRPr>
                    </a:p>
                  </a:txBody>
                  <a:tcPr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noFill/>
                  </a:tcPr>
                </a:tc>
                <a:tc>
                  <a:txBody>
                    <a:bodyPr/>
                    <a:lstStyle/>
                    <a:p>
                      <a:r>
                        <a:rPr lang="en-PH" sz="1200" dirty="0" smtClean="0">
                          <a:latin typeface=" Arial"/>
                        </a:rPr>
                        <a:t>10 June 22</a:t>
                      </a:r>
                      <a:endParaRPr lang="en-PH" sz="1200" dirty="0">
                        <a:latin typeface=" Arial"/>
                      </a:endParaRPr>
                    </a:p>
                  </a:txBody>
                  <a:tcPr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noFill/>
                  </a:tcPr>
                </a:tc>
                <a:tc>
                  <a:txBody>
                    <a:bodyPr/>
                    <a:lstStyle/>
                    <a:p>
                      <a:endParaRPr lang="en-PH" sz="1200" dirty="0">
                        <a:latin typeface=" Arial"/>
                      </a:endParaRPr>
                    </a:p>
                  </a:txBody>
                  <a:tcPr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noFill/>
                  </a:tcPr>
                </a:tc>
                <a:tc>
                  <a:txBody>
                    <a:bodyPr/>
                    <a:lstStyle/>
                    <a:p>
                      <a:endParaRPr lang="en-PH" sz="1200" dirty="0">
                        <a:latin typeface=" Arial"/>
                      </a:endParaRPr>
                    </a:p>
                  </a:txBody>
                  <a:tcPr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noFill/>
                  </a:tcPr>
                </a:tc>
                <a:tc>
                  <a:txBody>
                    <a:bodyPr/>
                    <a:lstStyle/>
                    <a:p>
                      <a:r>
                        <a:rPr lang="en-PH" sz="1200" dirty="0" smtClean="0">
                          <a:latin typeface=" Arial"/>
                        </a:rPr>
                        <a:t>1LT RINZE</a:t>
                      </a:r>
                      <a:r>
                        <a:rPr lang="en-PH" sz="1200" baseline="0" dirty="0" smtClean="0">
                          <a:latin typeface=" Arial"/>
                        </a:rPr>
                        <a:t> MARRION D EVIOTA, GAD Officer</a:t>
                      </a:r>
                      <a:endParaRPr lang="en-PH" sz="1200" dirty="0">
                        <a:latin typeface=" Arial"/>
                      </a:endParaRPr>
                    </a:p>
                  </a:txBody>
                  <a:tcP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noFill/>
                  </a:tcPr>
                </a:tc>
                <a:extLst>
                  <a:ext uri="{0D108BD9-81ED-4DB2-BD59-A6C34878D82A}">
                    <a16:rowId xmlns:a16="http://schemas.microsoft.com/office/drawing/2014/main" xmlns="" val="10005"/>
                  </a:ext>
                </a:extLst>
              </a:tr>
              <a:tr h="330200">
                <a:tc>
                  <a:txBody>
                    <a:bodyPr/>
                    <a:lstStyle/>
                    <a:p>
                      <a:pPr marL="0" marR="0" indent="0" algn="l" defTabSz="1047115" rtl="0" eaLnBrk="1" fontAlgn="auto" latinLnBrk="0" hangingPunct="1">
                        <a:lnSpc>
                          <a:spcPct val="100000"/>
                        </a:lnSpc>
                        <a:spcBef>
                          <a:spcPts val="0"/>
                        </a:spcBef>
                        <a:spcAft>
                          <a:spcPts val="0"/>
                        </a:spcAft>
                        <a:buClrTx/>
                        <a:buSzTx/>
                        <a:buFontTx/>
                        <a:buNone/>
                        <a:defRPr/>
                      </a:pPr>
                      <a:r>
                        <a:rPr lang="en-PH" sz="1200" b="1" dirty="0" smtClean="0">
                          <a:latin typeface=" Arial"/>
                        </a:rPr>
                        <a:t>SUB</a:t>
                      </a:r>
                      <a:r>
                        <a:rPr lang="en-PH" sz="1200" b="1" baseline="0" dirty="0" smtClean="0">
                          <a:latin typeface=" Arial"/>
                        </a:rPr>
                        <a:t> </a:t>
                      </a:r>
                      <a:r>
                        <a:rPr lang="en-PH" sz="1200" b="1" dirty="0" smtClean="0">
                          <a:latin typeface=" Arial"/>
                        </a:rPr>
                        <a:t>TOTAL </a:t>
                      </a:r>
                      <a:endParaRPr lang="en-PH" sz="1200" b="1" dirty="0">
                        <a:solidFill>
                          <a:schemeClr val="tx1"/>
                        </a:solidFill>
                        <a:latin typeface=" Arial"/>
                        <a:cs typeface="Calibri" panose="020F0502020204030204" pitchFamily="34" charset="0"/>
                      </a:endParaRPr>
                    </a:p>
                  </a:txBody>
                  <a:tcPr marL="76200" marR="76200" marT="38100" marB="38100">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noFill/>
                  </a:tcPr>
                </a:tc>
                <a:tc>
                  <a:txBody>
                    <a:bodyPr/>
                    <a:lstStyle/>
                    <a:p>
                      <a:pPr algn="ctr"/>
                      <a:r>
                        <a:rPr lang="en-PH" sz="1200" b="1" dirty="0" smtClean="0">
                          <a:latin typeface=" Arial"/>
                        </a:rPr>
                        <a:t>2</a:t>
                      </a:r>
                      <a:endParaRPr lang="en-PH" sz="1200" b="1" dirty="0">
                        <a:latin typeface=" Arial"/>
                        <a:cs typeface="Calibri" panose="020F0502020204030204" pitchFamily="34" charset="0"/>
                      </a:endParaRPr>
                    </a:p>
                  </a:txBody>
                  <a:tcPr marL="76200" marR="76200" marT="38100" marB="38100">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noFill/>
                  </a:tcPr>
                </a:tc>
                <a:tc>
                  <a:txBody>
                    <a:bodyPr/>
                    <a:lstStyle/>
                    <a:p>
                      <a:pPr algn="ctr"/>
                      <a:r>
                        <a:rPr lang="en-PH" sz="1200" b="1" dirty="0" smtClean="0">
                          <a:latin typeface=" Arial"/>
                        </a:rPr>
                        <a:t>3</a:t>
                      </a:r>
                      <a:endParaRPr lang="en-PH" sz="1200" b="1" dirty="0">
                        <a:latin typeface=" Arial"/>
                        <a:cs typeface="Calibri" panose="020F0502020204030204" pitchFamily="34" charset="0"/>
                      </a:endParaRPr>
                    </a:p>
                  </a:txBody>
                  <a:tcPr marL="76200" marR="76200" marT="38100" marB="38100">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noFill/>
                  </a:tcPr>
                </a:tc>
                <a:tc>
                  <a:txBody>
                    <a:bodyPr/>
                    <a:lstStyle/>
                    <a:p>
                      <a:pPr algn="ctr"/>
                      <a:r>
                        <a:rPr lang="en-PH" sz="1200" b="1" dirty="0" smtClean="0">
                          <a:latin typeface=" Arial"/>
                        </a:rPr>
                        <a:t>1</a:t>
                      </a:r>
                      <a:endParaRPr lang="en-PH" sz="1200" b="1" dirty="0">
                        <a:latin typeface=" Arial"/>
                        <a:cs typeface="Calibri" panose="020F0502020204030204" pitchFamily="34" charset="0"/>
                      </a:endParaRPr>
                    </a:p>
                  </a:txBody>
                  <a:tcPr marL="76200" marR="76200" marT="38100" marB="38100">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noFill/>
                  </a:tcPr>
                </a:tc>
                <a:tc>
                  <a:txBody>
                    <a:bodyPr/>
                    <a:lstStyle/>
                    <a:p>
                      <a:pPr algn="ctr"/>
                      <a:r>
                        <a:rPr lang="en-PH" sz="1200" b="1" dirty="0" smtClean="0">
                          <a:latin typeface=" Arial"/>
                        </a:rPr>
                        <a:t>1</a:t>
                      </a:r>
                      <a:endParaRPr lang="en-PH" sz="1200" b="1" dirty="0">
                        <a:latin typeface=" Arial"/>
                        <a:cs typeface="Calibri" panose="020F0502020204030204" pitchFamily="34" charset="0"/>
                      </a:endParaRPr>
                    </a:p>
                  </a:txBody>
                  <a:tcPr marL="76200" marR="76200" marT="38100" marB="38100">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noFill/>
                  </a:tcPr>
                </a:tc>
                <a:tc>
                  <a:txBody>
                    <a:bodyPr/>
                    <a:lstStyle/>
                    <a:p>
                      <a:endParaRPr lang="en-PH" sz="1200" dirty="0">
                        <a:latin typeface=" Arial"/>
                        <a:cs typeface="Calibri" panose="020F0502020204030204" pitchFamily="34" charset="0"/>
                      </a:endParaRPr>
                    </a:p>
                  </a:txBody>
                  <a:tcPr marL="76200" marR="76200" marT="38100" marB="38100">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noFill/>
                  </a:tcPr>
                </a:tc>
                <a:extLst>
                  <a:ext uri="{0D108BD9-81ED-4DB2-BD59-A6C34878D82A}">
                    <a16:rowId xmlns:a16="http://schemas.microsoft.com/office/drawing/2014/main" xmlns="" val="10006"/>
                  </a:ext>
                </a:extLst>
              </a:tr>
            </a:tbl>
          </a:graphicData>
        </a:graphic>
      </p:graphicFrame>
    </p:spTree>
    <p:extLst>
      <p:ext uri="{BB962C8B-B14F-4D97-AF65-F5344CB8AC3E}">
        <p14:creationId xmlns:p14="http://schemas.microsoft.com/office/powerpoint/2010/main" val="3934750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down)">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 Same Side Corner Rectangle 13"/>
          <p:cNvSpPr/>
          <p:nvPr/>
        </p:nvSpPr>
        <p:spPr>
          <a:xfrm rot="16200000">
            <a:off x="372147" y="2171484"/>
            <a:ext cx="822960" cy="274320"/>
          </a:xfrm>
          <a:prstGeom prst="round2SameRect">
            <a:avLst/>
          </a:prstGeom>
          <a:solidFill>
            <a:srgbClr val="5B9BD5"/>
          </a:solidFill>
          <a:ln w="57150">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 Same Side Corner Rectangle 16"/>
          <p:cNvSpPr/>
          <p:nvPr/>
        </p:nvSpPr>
        <p:spPr>
          <a:xfrm rot="16200000">
            <a:off x="372147" y="4384932"/>
            <a:ext cx="822960" cy="274320"/>
          </a:xfrm>
          <a:prstGeom prst="round2SameRect">
            <a:avLst/>
          </a:prstGeom>
          <a:solidFill>
            <a:srgbClr val="A5A5A5">
              <a:alpha val="50000"/>
            </a:srgbClr>
          </a:solidFill>
          <a:ln w="57150">
            <a:solidFill>
              <a:srgbClr val="A5A5A5">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 Same Side Corner Rectangle 19"/>
          <p:cNvSpPr/>
          <p:nvPr/>
        </p:nvSpPr>
        <p:spPr>
          <a:xfrm rot="16200000">
            <a:off x="372147" y="5491655"/>
            <a:ext cx="822960" cy="274320"/>
          </a:xfrm>
          <a:prstGeom prst="round2SameRect">
            <a:avLst/>
          </a:prstGeom>
          <a:solidFill>
            <a:srgbClr val="FFC000">
              <a:alpha val="50000"/>
            </a:srgbClr>
          </a:solidFill>
          <a:ln w="57150">
            <a:solidFill>
              <a:srgbClr val="FFC000">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 Same Side Corner Rectangle 22"/>
          <p:cNvSpPr/>
          <p:nvPr/>
        </p:nvSpPr>
        <p:spPr>
          <a:xfrm rot="16200000">
            <a:off x="372147" y="3278208"/>
            <a:ext cx="822960" cy="274320"/>
          </a:xfrm>
          <a:prstGeom prst="round2SameRect">
            <a:avLst/>
          </a:prstGeom>
          <a:solidFill>
            <a:srgbClr val="ED7D31">
              <a:alpha val="50000"/>
            </a:srgbClr>
          </a:solidFill>
          <a:ln w="57150">
            <a:solidFill>
              <a:srgbClr val="ED7D31">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 Same Side Corner Rectangle 4"/>
          <p:cNvSpPr/>
          <p:nvPr/>
        </p:nvSpPr>
        <p:spPr>
          <a:xfrm rot="16200000">
            <a:off x="372147" y="1064760"/>
            <a:ext cx="822960" cy="274320"/>
          </a:xfrm>
          <a:prstGeom prst="round2SameRect">
            <a:avLst/>
          </a:prstGeom>
          <a:solidFill>
            <a:srgbClr val="70AD47">
              <a:alpha val="50000"/>
            </a:srgbClr>
          </a:solidFill>
          <a:ln w="57150">
            <a:solidFill>
              <a:srgbClr val="70AD47">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920787" y="790440"/>
            <a:ext cx="10609799" cy="5303520"/>
          </a:xfrm>
          <a:prstGeom prst="rect">
            <a:avLst/>
          </a:prstGeom>
          <a:solidFill>
            <a:schemeClr val="bg1"/>
          </a:solidFill>
          <a:ln w="57150">
            <a:solidFill>
              <a:srgbClr val="5B9BD5"/>
            </a:solidFill>
          </a:ln>
        </p:spPr>
        <p:txBody>
          <a:bodyPr wrap="none" anchor="t" anchorCtr="0">
            <a:noAutofit/>
          </a:bodyPr>
          <a:lstStyle/>
          <a:p>
            <a:pPr algn="ctr"/>
            <a:r>
              <a:rPr lang="en-US" sz="3500" dirty="0" smtClean="0">
                <a:solidFill>
                  <a:schemeClr val="tx1">
                    <a:lumMod val="65000"/>
                    <a:lumOff val="35000"/>
                  </a:schemeClr>
                </a:solidFill>
                <a:latin typeface="Franklin Gothic Demi Cond" panose="020B0706030402020204" pitchFamily="34" charset="0"/>
              </a:rPr>
              <a:t>COMPLIANCES AND ACCOMPLISHMENTS TO DC’s GUIDANCE</a:t>
            </a:r>
            <a:endParaRPr lang="en-US" sz="3500" dirty="0"/>
          </a:p>
        </p:txBody>
      </p:sp>
      <p:sp>
        <p:nvSpPr>
          <p:cNvPr id="12" name="TextBox 11"/>
          <p:cNvSpPr txBox="1"/>
          <p:nvPr/>
        </p:nvSpPr>
        <p:spPr>
          <a:xfrm>
            <a:off x="1988108" y="1360795"/>
            <a:ext cx="8502581" cy="584775"/>
          </a:xfrm>
          <a:prstGeom prst="rect">
            <a:avLst/>
          </a:prstGeom>
          <a:noFill/>
        </p:spPr>
        <p:txBody>
          <a:bodyPr wrap="square" rtlCol="0">
            <a:spAutoFit/>
          </a:bodyPr>
          <a:lstStyle/>
          <a:p>
            <a:pPr algn="ctr"/>
            <a:r>
              <a:rPr lang="en-US" sz="3200" i="1" dirty="0" smtClean="0">
                <a:solidFill>
                  <a:schemeClr val="bg2">
                    <a:lumMod val="50000"/>
                  </a:schemeClr>
                </a:solidFill>
                <a:latin typeface="Franklin Gothic Book" panose="020B0503020102020204" pitchFamily="34" charset="0"/>
              </a:rPr>
              <a:t>GPB IMPLEMENTATION</a:t>
            </a:r>
            <a:endParaRPr lang="en-US" sz="3200" i="1" dirty="0">
              <a:solidFill>
                <a:schemeClr val="bg2">
                  <a:lumMod val="50000"/>
                </a:schemeClr>
              </a:solidFill>
              <a:latin typeface="Franklin Gothic Book" panose="020B0503020102020204" pitchFamily="34" charset="0"/>
            </a:endParaRPr>
          </a:p>
        </p:txBody>
      </p:sp>
      <p:sp>
        <p:nvSpPr>
          <p:cNvPr id="2" name="Slide Number Placeholder 1"/>
          <p:cNvSpPr>
            <a:spLocks noGrp="1"/>
          </p:cNvSpPr>
          <p:nvPr>
            <p:ph type="sldNum" sz="quarter" idx="12"/>
          </p:nvPr>
        </p:nvSpPr>
        <p:spPr/>
        <p:txBody>
          <a:bodyPr/>
          <a:lstStyle/>
          <a:p>
            <a:fld id="{7687A7F3-AD38-4866-8553-4B19922F7C99}" type="slidenum">
              <a:rPr lang="en-PH" smtClean="0"/>
              <a:t>22</a:t>
            </a:fld>
            <a:endParaRPr lang="en-PH"/>
          </a:p>
        </p:txBody>
      </p:sp>
      <p:graphicFrame>
        <p:nvGraphicFramePr>
          <p:cNvPr id="15" name="Table 14"/>
          <p:cNvGraphicFramePr>
            <a:graphicFrameLocks noGrp="1"/>
          </p:cNvGraphicFramePr>
          <p:nvPr>
            <p:extLst>
              <p:ext uri="{D42A27DB-BD31-4B8C-83A1-F6EECF244321}">
                <p14:modId xmlns:p14="http://schemas.microsoft.com/office/powerpoint/2010/main" val="2010961526"/>
              </p:ext>
            </p:extLst>
          </p:nvPr>
        </p:nvGraphicFramePr>
        <p:xfrm>
          <a:off x="1121773" y="1996055"/>
          <a:ext cx="10232026" cy="2819400"/>
        </p:xfrm>
        <a:graphic>
          <a:graphicData uri="http://schemas.openxmlformats.org/drawingml/2006/table">
            <a:tbl>
              <a:tblPr firstRow="1" bandRow="1">
                <a:tableStyleId>{69CF1AB2-1976-4502-BF36-3FF5EA218861}</a:tableStyleId>
              </a:tblPr>
              <a:tblGrid>
                <a:gridCol w="2574363">
                  <a:extLst>
                    <a:ext uri="{9D8B030D-6E8A-4147-A177-3AD203B41FA5}">
                      <a16:colId xmlns:a16="http://schemas.microsoft.com/office/drawing/2014/main" xmlns="" val="20000"/>
                    </a:ext>
                  </a:extLst>
                </a:gridCol>
                <a:gridCol w="1246991">
                  <a:extLst>
                    <a:ext uri="{9D8B030D-6E8A-4147-A177-3AD203B41FA5}">
                      <a16:colId xmlns:a16="http://schemas.microsoft.com/office/drawing/2014/main" xmlns="" val="20001"/>
                    </a:ext>
                  </a:extLst>
                </a:gridCol>
                <a:gridCol w="1246991">
                  <a:extLst>
                    <a:ext uri="{9D8B030D-6E8A-4147-A177-3AD203B41FA5}">
                      <a16:colId xmlns:a16="http://schemas.microsoft.com/office/drawing/2014/main" xmlns="" val="20002"/>
                    </a:ext>
                  </a:extLst>
                </a:gridCol>
                <a:gridCol w="1246991">
                  <a:extLst>
                    <a:ext uri="{9D8B030D-6E8A-4147-A177-3AD203B41FA5}">
                      <a16:colId xmlns:a16="http://schemas.microsoft.com/office/drawing/2014/main" xmlns="" val="20003"/>
                    </a:ext>
                  </a:extLst>
                </a:gridCol>
                <a:gridCol w="1246991">
                  <a:extLst>
                    <a:ext uri="{9D8B030D-6E8A-4147-A177-3AD203B41FA5}">
                      <a16:colId xmlns:a16="http://schemas.microsoft.com/office/drawing/2014/main" xmlns="" val="20004"/>
                    </a:ext>
                  </a:extLst>
                </a:gridCol>
                <a:gridCol w="2669699">
                  <a:extLst>
                    <a:ext uri="{9D8B030D-6E8A-4147-A177-3AD203B41FA5}">
                      <a16:colId xmlns:a16="http://schemas.microsoft.com/office/drawing/2014/main" xmlns="" val="20005"/>
                    </a:ext>
                  </a:extLst>
                </a:gridCol>
              </a:tblGrid>
              <a:tr h="330200">
                <a:tc rowSpan="2">
                  <a:txBody>
                    <a:bodyPr/>
                    <a:lstStyle/>
                    <a:p>
                      <a:pPr algn="ctr"/>
                      <a:r>
                        <a:rPr lang="en-PH" sz="1200" b="1" dirty="0">
                          <a:solidFill>
                            <a:schemeClr val="bg1"/>
                          </a:solidFill>
                          <a:latin typeface=" Arial"/>
                        </a:rPr>
                        <a:t>ACTIVITIES</a:t>
                      </a:r>
                      <a:endParaRPr lang="en-PH" sz="1200" b="1" dirty="0">
                        <a:solidFill>
                          <a:schemeClr val="bg1"/>
                        </a:solidFill>
                        <a:latin typeface=" Arial"/>
                        <a:cs typeface="Calibri" panose="020F0502020204030204" pitchFamily="34" charset="0"/>
                      </a:endParaRPr>
                    </a:p>
                  </a:txBody>
                  <a:tcPr marL="76200" marR="76200" marT="38100" marB="3810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a:txBody>
                    <a:bodyPr/>
                    <a:lstStyle/>
                    <a:p>
                      <a:pPr algn="ctr"/>
                      <a:r>
                        <a:rPr lang="en-PH" sz="1200" b="1" dirty="0">
                          <a:solidFill>
                            <a:schemeClr val="bg1"/>
                          </a:solidFill>
                          <a:latin typeface=" Arial"/>
                        </a:rPr>
                        <a:t>1</a:t>
                      </a:r>
                      <a:r>
                        <a:rPr lang="en-PH" sz="1200" b="1" baseline="30000" dirty="0">
                          <a:solidFill>
                            <a:schemeClr val="bg1"/>
                          </a:solidFill>
                          <a:latin typeface=" Arial"/>
                        </a:rPr>
                        <a:t>ST</a:t>
                      </a:r>
                      <a:r>
                        <a:rPr lang="en-PH" sz="1200" b="1" baseline="0" dirty="0">
                          <a:solidFill>
                            <a:schemeClr val="bg1"/>
                          </a:solidFill>
                          <a:latin typeface=" Arial"/>
                        </a:rPr>
                        <a:t> QTR</a:t>
                      </a:r>
                      <a:endParaRPr lang="en-PH" sz="1200" b="1" dirty="0">
                        <a:solidFill>
                          <a:schemeClr val="bg1"/>
                        </a:solidFill>
                        <a:latin typeface=" Arial"/>
                        <a:cs typeface="Calibri" panose="020F0502020204030204" pitchFamily="34" charset="0"/>
                      </a:endParaRPr>
                    </a:p>
                  </a:txBody>
                  <a:tcPr marL="76200" marR="76200" marT="38100" marB="3810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a:txBody>
                    <a:bodyPr/>
                    <a:lstStyle/>
                    <a:p>
                      <a:pPr algn="ctr"/>
                      <a:r>
                        <a:rPr lang="en-PH" sz="1200" b="1" dirty="0">
                          <a:solidFill>
                            <a:schemeClr val="bg1"/>
                          </a:solidFill>
                          <a:latin typeface=" Arial"/>
                        </a:rPr>
                        <a:t>2</a:t>
                      </a:r>
                      <a:r>
                        <a:rPr lang="en-PH" sz="1200" b="1" baseline="30000" dirty="0">
                          <a:solidFill>
                            <a:schemeClr val="bg1"/>
                          </a:solidFill>
                          <a:latin typeface=" Arial"/>
                        </a:rPr>
                        <a:t>ND</a:t>
                      </a:r>
                      <a:r>
                        <a:rPr lang="en-PH" sz="1200" b="1" dirty="0">
                          <a:solidFill>
                            <a:schemeClr val="bg1"/>
                          </a:solidFill>
                          <a:latin typeface=" Arial"/>
                        </a:rPr>
                        <a:t> QTR</a:t>
                      </a:r>
                      <a:endParaRPr lang="en-PH" sz="1200" b="1" dirty="0">
                        <a:solidFill>
                          <a:schemeClr val="bg1"/>
                        </a:solidFill>
                        <a:latin typeface=" Arial"/>
                        <a:cs typeface="Calibri" panose="020F0502020204030204" pitchFamily="34" charset="0"/>
                      </a:endParaRPr>
                    </a:p>
                  </a:txBody>
                  <a:tcPr marL="76200" marR="76200" marT="38100" marB="3810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a:txBody>
                    <a:bodyPr/>
                    <a:lstStyle/>
                    <a:p>
                      <a:pPr algn="ctr"/>
                      <a:r>
                        <a:rPr lang="en-PH" sz="1200" b="1" dirty="0">
                          <a:solidFill>
                            <a:schemeClr val="bg1"/>
                          </a:solidFill>
                          <a:latin typeface=" Arial"/>
                        </a:rPr>
                        <a:t>3</a:t>
                      </a:r>
                      <a:r>
                        <a:rPr lang="en-PH" sz="1200" b="1" baseline="30000" dirty="0">
                          <a:solidFill>
                            <a:schemeClr val="bg1"/>
                          </a:solidFill>
                          <a:latin typeface=" Arial"/>
                        </a:rPr>
                        <a:t>RD</a:t>
                      </a:r>
                      <a:r>
                        <a:rPr lang="en-PH" sz="1200" b="1" dirty="0">
                          <a:solidFill>
                            <a:schemeClr val="bg1"/>
                          </a:solidFill>
                          <a:latin typeface=" Arial"/>
                        </a:rPr>
                        <a:t> QTR</a:t>
                      </a:r>
                      <a:endParaRPr lang="en-PH" sz="1200" b="1" dirty="0">
                        <a:solidFill>
                          <a:schemeClr val="bg1"/>
                        </a:solidFill>
                        <a:latin typeface=" Arial"/>
                        <a:cs typeface="Calibri" panose="020F0502020204030204" pitchFamily="34" charset="0"/>
                      </a:endParaRPr>
                    </a:p>
                  </a:txBody>
                  <a:tcPr marL="76200" marR="76200" marT="38100" marB="3810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a:txBody>
                    <a:bodyPr/>
                    <a:lstStyle/>
                    <a:p>
                      <a:pPr algn="ctr"/>
                      <a:r>
                        <a:rPr lang="en-PH" sz="1200" b="1" dirty="0">
                          <a:solidFill>
                            <a:schemeClr val="bg1"/>
                          </a:solidFill>
                          <a:latin typeface=" Arial"/>
                        </a:rPr>
                        <a:t>4</a:t>
                      </a:r>
                      <a:r>
                        <a:rPr lang="en-PH" sz="1200" b="1" baseline="30000" dirty="0">
                          <a:solidFill>
                            <a:schemeClr val="bg1"/>
                          </a:solidFill>
                          <a:latin typeface=" Arial"/>
                        </a:rPr>
                        <a:t>TH</a:t>
                      </a:r>
                      <a:r>
                        <a:rPr lang="en-PH" sz="1200" b="1" dirty="0">
                          <a:solidFill>
                            <a:schemeClr val="bg1"/>
                          </a:solidFill>
                          <a:latin typeface=" Arial"/>
                        </a:rPr>
                        <a:t> QTR</a:t>
                      </a:r>
                      <a:endParaRPr lang="en-PH" sz="1200" b="1" dirty="0">
                        <a:solidFill>
                          <a:schemeClr val="bg1"/>
                        </a:solidFill>
                        <a:latin typeface=" Arial"/>
                        <a:cs typeface="Calibri" panose="020F0502020204030204" pitchFamily="34" charset="0"/>
                      </a:endParaRPr>
                    </a:p>
                  </a:txBody>
                  <a:tcPr marL="76200" marR="76200" marT="38100" marB="3810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a:txBody>
                    <a:bodyPr/>
                    <a:lstStyle/>
                    <a:p>
                      <a:pPr algn="ctr"/>
                      <a:r>
                        <a:rPr lang="en-PH" sz="1200" b="1" dirty="0">
                          <a:solidFill>
                            <a:schemeClr val="bg1"/>
                          </a:solidFill>
                          <a:latin typeface=" Arial"/>
                        </a:rPr>
                        <a:t>REMARKS</a:t>
                      </a:r>
                      <a:endParaRPr lang="en-PH" sz="1200" b="1" dirty="0">
                        <a:solidFill>
                          <a:schemeClr val="bg1"/>
                        </a:solidFill>
                        <a:latin typeface=" Arial"/>
                        <a:cs typeface="Calibri" panose="020F0502020204030204" pitchFamily="34" charset="0"/>
                      </a:endParaRPr>
                    </a:p>
                  </a:txBody>
                  <a:tcPr marL="76200" marR="76200" marT="38100" marB="3810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xmlns="" val="10000"/>
                  </a:ext>
                </a:extLst>
              </a:tr>
              <a:tr h="838200">
                <a:tc vMerge="1">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4">
                  <a:txBody>
                    <a:bodyPr/>
                    <a:lstStyle/>
                    <a:p>
                      <a:pPr algn="ctr"/>
                      <a:r>
                        <a:rPr lang="en-PH" sz="1200" b="1" dirty="0">
                          <a:solidFill>
                            <a:schemeClr val="bg1"/>
                          </a:solidFill>
                          <a:latin typeface=" Arial"/>
                        </a:rPr>
                        <a:t>INDICATE</a:t>
                      </a:r>
                      <a:r>
                        <a:rPr lang="en-PH" sz="1200" b="1" baseline="0" dirty="0">
                          <a:solidFill>
                            <a:schemeClr val="bg1"/>
                          </a:solidFill>
                          <a:latin typeface=" Arial"/>
                        </a:rPr>
                        <a:t> DATE CONDUCTED</a:t>
                      </a:r>
                      <a:endParaRPr lang="en-PH" sz="1200" b="1" dirty="0">
                        <a:solidFill>
                          <a:schemeClr val="bg1"/>
                        </a:solidFill>
                        <a:latin typeface=" Arial"/>
                        <a:cs typeface="Calibri" panose="020F0502020204030204" pitchFamily="34" charset="0"/>
                      </a:endParaRPr>
                    </a:p>
                  </a:txBody>
                  <a:tcPr marL="76200" marR="76200" marT="38100" marB="3810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ctr"/>
                      <a:r>
                        <a:rPr lang="en-PH" sz="1200" b="1" dirty="0">
                          <a:solidFill>
                            <a:schemeClr val="bg1"/>
                          </a:solidFill>
                          <a:latin typeface=" Arial"/>
                        </a:rPr>
                        <a:t>Indicate </a:t>
                      </a:r>
                      <a:r>
                        <a:rPr lang="en-PH" sz="1200" b="1" dirty="0" smtClean="0">
                          <a:solidFill>
                            <a:schemeClr val="bg1"/>
                          </a:solidFill>
                          <a:latin typeface=" Arial"/>
                        </a:rPr>
                        <a:t>Lecturer/Who</a:t>
                      </a:r>
                      <a:r>
                        <a:rPr lang="en-PH" sz="1200" b="1" baseline="0" dirty="0" smtClean="0">
                          <a:solidFill>
                            <a:schemeClr val="bg1"/>
                          </a:solidFill>
                          <a:latin typeface=" Arial"/>
                        </a:rPr>
                        <a:t> </a:t>
                      </a:r>
                      <a:r>
                        <a:rPr lang="en-PH" sz="1200" b="1" baseline="0" dirty="0">
                          <a:solidFill>
                            <a:schemeClr val="bg1"/>
                          </a:solidFill>
                          <a:latin typeface=" Arial"/>
                        </a:rPr>
                        <a:t>Conducted/initiated Training or Seminars/Lecture</a:t>
                      </a:r>
                      <a:endParaRPr lang="en-PH" sz="1200" b="1" dirty="0">
                        <a:solidFill>
                          <a:schemeClr val="bg1"/>
                        </a:solidFill>
                        <a:latin typeface=" Arial"/>
                        <a:cs typeface="Calibri" panose="020F0502020204030204" pitchFamily="34" charset="0"/>
                      </a:endParaRPr>
                    </a:p>
                  </a:txBody>
                  <a:tcPr marL="76200" marR="76200" marT="38100" marB="3810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xmlns="" val="10001"/>
                  </a:ext>
                </a:extLst>
              </a:tr>
              <a:tr h="330200">
                <a:tc>
                  <a:txBody>
                    <a:bodyPr/>
                    <a:lstStyle/>
                    <a:p>
                      <a:pPr marL="0" marR="0" indent="0" algn="l" defTabSz="1047354" rtl="0" eaLnBrk="1" fontAlgn="auto" latinLnBrk="0" hangingPunct="1">
                        <a:lnSpc>
                          <a:spcPct val="100000"/>
                        </a:lnSpc>
                        <a:spcBef>
                          <a:spcPts val="0"/>
                        </a:spcBef>
                        <a:spcAft>
                          <a:spcPts val="0"/>
                        </a:spcAft>
                        <a:buClrTx/>
                        <a:buSzTx/>
                        <a:buFontTx/>
                        <a:buNone/>
                        <a:tabLst/>
                        <a:defRPr/>
                      </a:pPr>
                      <a:r>
                        <a:rPr lang="en-PH" sz="1200" dirty="0" smtClean="0">
                          <a:latin typeface=" Arial"/>
                        </a:rPr>
                        <a:t>Responsible Parenting</a:t>
                      </a:r>
                      <a:r>
                        <a:rPr lang="en-PH" sz="1200" baseline="0" dirty="0" smtClean="0">
                          <a:latin typeface=" Arial"/>
                        </a:rPr>
                        <a:t> Seminar</a:t>
                      </a:r>
                      <a:endParaRPr lang="en-PH" sz="1200" b="1" dirty="0" smtClean="0">
                        <a:solidFill>
                          <a:schemeClr val="tx1"/>
                        </a:solidFill>
                        <a:latin typeface=" Arial"/>
                      </a:endParaRPr>
                    </a:p>
                  </a:txBody>
                  <a:tcP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noFill/>
                  </a:tcPr>
                </a:tc>
                <a:tc>
                  <a:txBody>
                    <a:bodyPr/>
                    <a:lstStyle/>
                    <a:p>
                      <a:endParaRPr lang="en-PH" sz="1200" dirty="0">
                        <a:latin typeface=" Arial"/>
                      </a:endParaRPr>
                    </a:p>
                  </a:txBody>
                  <a:tcP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noFill/>
                  </a:tcPr>
                </a:tc>
                <a:tc>
                  <a:txBody>
                    <a:bodyPr/>
                    <a:lstStyle/>
                    <a:p>
                      <a:endParaRPr lang="en-PH" sz="1200" dirty="0">
                        <a:latin typeface=" Arial"/>
                      </a:endParaRPr>
                    </a:p>
                  </a:txBody>
                  <a:tcP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noFill/>
                  </a:tcPr>
                </a:tc>
                <a:tc>
                  <a:txBody>
                    <a:bodyPr/>
                    <a:lstStyle/>
                    <a:p>
                      <a:r>
                        <a:rPr lang="en-PH" sz="1200" dirty="0" smtClean="0">
                          <a:latin typeface=" Arial"/>
                        </a:rPr>
                        <a:t>19 Sep 22</a:t>
                      </a:r>
                      <a:endParaRPr lang="en-PH" sz="1200" dirty="0">
                        <a:latin typeface=" Arial"/>
                      </a:endParaRPr>
                    </a:p>
                  </a:txBody>
                  <a:tcP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noFill/>
                  </a:tcPr>
                </a:tc>
                <a:tc>
                  <a:txBody>
                    <a:bodyPr/>
                    <a:lstStyle/>
                    <a:p>
                      <a:endParaRPr lang="en-PH" sz="1200" dirty="0">
                        <a:latin typeface=" Arial"/>
                      </a:endParaRPr>
                    </a:p>
                  </a:txBody>
                  <a:tcP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noFill/>
                  </a:tcPr>
                </a:tc>
                <a:tc>
                  <a:txBody>
                    <a:bodyPr/>
                    <a:lstStyle/>
                    <a:p>
                      <a:r>
                        <a:rPr lang="en-PH" sz="1200" dirty="0" err="1" smtClean="0">
                          <a:latin typeface=" Arial"/>
                        </a:rPr>
                        <a:t>TSg</a:t>
                      </a:r>
                      <a:r>
                        <a:rPr lang="en-PH" sz="1200" baseline="0" dirty="0" smtClean="0">
                          <a:latin typeface=" Arial"/>
                        </a:rPr>
                        <a:t> Castillo/Coy 1</a:t>
                      </a:r>
                      <a:r>
                        <a:rPr lang="en-PH" sz="1200" baseline="30000" dirty="0" smtClean="0">
                          <a:latin typeface=" Arial"/>
                        </a:rPr>
                        <a:t>st</a:t>
                      </a:r>
                      <a:r>
                        <a:rPr lang="en-PH" sz="1200" baseline="0" dirty="0" smtClean="0">
                          <a:latin typeface=" Arial"/>
                        </a:rPr>
                        <a:t> Sgt</a:t>
                      </a:r>
                      <a:endParaRPr lang="en-PH" sz="1200" dirty="0">
                        <a:latin typeface=" Arial"/>
                      </a:endParaRPr>
                    </a:p>
                  </a:txBody>
                  <a:tcP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noFill/>
                  </a:tcPr>
                </a:tc>
                <a:extLst>
                  <a:ext uri="{0D108BD9-81ED-4DB2-BD59-A6C34878D82A}">
                    <a16:rowId xmlns:a16="http://schemas.microsoft.com/office/drawing/2014/main" xmlns="" val="10002"/>
                  </a:ext>
                </a:extLst>
              </a:tr>
              <a:tr h="382996">
                <a:tc>
                  <a:txBody>
                    <a:bodyPr/>
                    <a:lstStyle/>
                    <a:p>
                      <a:pPr marL="0" marR="0" indent="0" algn="l" defTabSz="1047354" rtl="0" eaLnBrk="1" fontAlgn="auto" latinLnBrk="0" hangingPunct="1">
                        <a:lnSpc>
                          <a:spcPct val="100000"/>
                        </a:lnSpc>
                        <a:spcBef>
                          <a:spcPts val="0"/>
                        </a:spcBef>
                        <a:spcAft>
                          <a:spcPts val="0"/>
                        </a:spcAft>
                        <a:buClrTx/>
                        <a:buSzTx/>
                        <a:buFontTx/>
                        <a:buNone/>
                        <a:tabLst/>
                        <a:defRPr/>
                      </a:pPr>
                      <a:r>
                        <a:rPr lang="en-PH" sz="1200" dirty="0" smtClean="0">
                          <a:latin typeface=" Arial"/>
                        </a:rPr>
                        <a:t>Gender Fair Language</a:t>
                      </a:r>
                      <a:endParaRPr lang="en-PH" sz="1200" b="1" dirty="0" smtClean="0">
                        <a:solidFill>
                          <a:schemeClr val="tx1"/>
                        </a:solidFill>
                        <a:latin typeface=" Arial"/>
                      </a:endParaRPr>
                    </a:p>
                  </a:txBody>
                  <a:tcP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noFill/>
                  </a:tcPr>
                </a:tc>
                <a:tc>
                  <a:txBody>
                    <a:bodyPr/>
                    <a:lstStyle/>
                    <a:p>
                      <a:endParaRPr lang="en-PH" sz="1200" dirty="0">
                        <a:latin typeface=" Arial"/>
                      </a:endParaRPr>
                    </a:p>
                  </a:txBody>
                  <a:tcP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noFill/>
                  </a:tcPr>
                </a:tc>
                <a:tc>
                  <a:txBody>
                    <a:bodyPr/>
                    <a:lstStyle/>
                    <a:p>
                      <a:endParaRPr lang="en-PH" sz="1200" dirty="0">
                        <a:latin typeface=" Arial"/>
                      </a:endParaRPr>
                    </a:p>
                  </a:txBody>
                  <a:tcP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noFill/>
                  </a:tcPr>
                </a:tc>
                <a:tc>
                  <a:txBody>
                    <a:bodyPr/>
                    <a:lstStyle/>
                    <a:p>
                      <a:r>
                        <a:rPr lang="en-PH" sz="1200" dirty="0" smtClean="0">
                          <a:latin typeface=" Arial"/>
                        </a:rPr>
                        <a:t>15 Sep 22</a:t>
                      </a:r>
                      <a:endParaRPr lang="en-PH" sz="1200" dirty="0">
                        <a:latin typeface=" Arial"/>
                      </a:endParaRPr>
                    </a:p>
                  </a:txBody>
                  <a:tcP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noFill/>
                  </a:tcPr>
                </a:tc>
                <a:tc>
                  <a:txBody>
                    <a:bodyPr/>
                    <a:lstStyle/>
                    <a:p>
                      <a:endParaRPr lang="en-PH" sz="1200" dirty="0">
                        <a:latin typeface=" Arial"/>
                      </a:endParaRPr>
                    </a:p>
                  </a:txBody>
                  <a:tcP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noFill/>
                  </a:tcPr>
                </a:tc>
                <a:tc>
                  <a:txBody>
                    <a:bodyPr/>
                    <a:lstStyle/>
                    <a:p>
                      <a:pPr marL="0" marR="0" indent="0" algn="l" defTabSz="1047354" rtl="0" eaLnBrk="1" fontAlgn="auto" latinLnBrk="0" hangingPunct="1">
                        <a:lnSpc>
                          <a:spcPct val="100000"/>
                        </a:lnSpc>
                        <a:spcBef>
                          <a:spcPts val="0"/>
                        </a:spcBef>
                        <a:spcAft>
                          <a:spcPts val="0"/>
                        </a:spcAft>
                        <a:buClrTx/>
                        <a:buSzTx/>
                        <a:buFontTx/>
                        <a:buNone/>
                        <a:tabLst/>
                        <a:defRPr/>
                      </a:pPr>
                      <a:r>
                        <a:rPr lang="en-PH" sz="1200" dirty="0" smtClean="0">
                          <a:latin typeface=" Arial"/>
                        </a:rPr>
                        <a:t>1LT RINZE</a:t>
                      </a:r>
                      <a:r>
                        <a:rPr lang="en-PH" sz="1200" baseline="0" dirty="0" smtClean="0">
                          <a:latin typeface=" Arial"/>
                        </a:rPr>
                        <a:t> MARRION D EVIOTA, GAD Officer</a:t>
                      </a:r>
                      <a:endParaRPr lang="en-PH" sz="1200" dirty="0" smtClean="0">
                        <a:latin typeface=" Arial"/>
                      </a:endParaRPr>
                    </a:p>
                  </a:txBody>
                  <a:tcP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noFill/>
                  </a:tcPr>
                </a:tc>
                <a:extLst>
                  <a:ext uri="{0D108BD9-81ED-4DB2-BD59-A6C34878D82A}">
                    <a16:rowId xmlns:a16="http://schemas.microsoft.com/office/drawing/2014/main" xmlns="" val="10003"/>
                  </a:ext>
                </a:extLst>
              </a:tr>
              <a:tr h="533400">
                <a:tc>
                  <a:txBody>
                    <a:bodyPr/>
                    <a:lstStyle/>
                    <a:p>
                      <a:pPr marL="0" marR="0" indent="0" algn="l" defTabSz="1047354" rtl="0" eaLnBrk="1" fontAlgn="auto" latinLnBrk="0" hangingPunct="1">
                        <a:lnSpc>
                          <a:spcPct val="100000"/>
                        </a:lnSpc>
                        <a:spcBef>
                          <a:spcPts val="0"/>
                        </a:spcBef>
                        <a:spcAft>
                          <a:spcPts val="0"/>
                        </a:spcAft>
                        <a:buClrTx/>
                        <a:buSzTx/>
                        <a:buFontTx/>
                        <a:buNone/>
                        <a:tabLst/>
                        <a:defRPr/>
                      </a:pPr>
                      <a:r>
                        <a:rPr lang="en-PH" sz="1200" dirty="0" smtClean="0">
                          <a:latin typeface=" Arial"/>
                        </a:rPr>
                        <a:t>Sub</a:t>
                      </a:r>
                      <a:r>
                        <a:rPr lang="en-PH" sz="1200" baseline="0" dirty="0" smtClean="0">
                          <a:latin typeface=" Arial"/>
                        </a:rPr>
                        <a:t> Total</a:t>
                      </a:r>
                      <a:endParaRPr lang="en-PH" sz="1200" b="1" dirty="0" smtClean="0">
                        <a:solidFill>
                          <a:schemeClr val="tx1"/>
                        </a:solidFill>
                        <a:latin typeface=" Arial"/>
                      </a:endParaRPr>
                    </a:p>
                  </a:txBody>
                  <a:tcP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noFill/>
                  </a:tcPr>
                </a:tc>
                <a:tc>
                  <a:txBody>
                    <a:bodyPr/>
                    <a:lstStyle/>
                    <a:p>
                      <a:endParaRPr lang="en-PH" sz="1200" dirty="0">
                        <a:latin typeface=" Arial"/>
                      </a:endParaRPr>
                    </a:p>
                  </a:txBody>
                  <a:tcP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noFill/>
                  </a:tcPr>
                </a:tc>
                <a:tc>
                  <a:txBody>
                    <a:bodyPr/>
                    <a:lstStyle/>
                    <a:p>
                      <a:endParaRPr lang="en-PH" sz="1200" dirty="0">
                        <a:latin typeface=" Arial"/>
                      </a:endParaRPr>
                    </a:p>
                  </a:txBody>
                  <a:tcP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noFill/>
                  </a:tcPr>
                </a:tc>
                <a:tc>
                  <a:txBody>
                    <a:bodyPr/>
                    <a:lstStyle/>
                    <a:p>
                      <a:pPr algn="ctr"/>
                      <a:r>
                        <a:rPr lang="en-PH" sz="1200" dirty="0" smtClean="0">
                          <a:latin typeface=" Arial"/>
                        </a:rPr>
                        <a:t>2</a:t>
                      </a:r>
                      <a:endParaRPr lang="en-PH" sz="1200" dirty="0">
                        <a:latin typeface=" Arial"/>
                      </a:endParaRPr>
                    </a:p>
                  </a:txBody>
                  <a:tcP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noFill/>
                  </a:tcPr>
                </a:tc>
                <a:tc>
                  <a:txBody>
                    <a:bodyPr/>
                    <a:lstStyle/>
                    <a:p>
                      <a:endParaRPr lang="en-PH" sz="1200" dirty="0">
                        <a:latin typeface=" Arial"/>
                      </a:endParaRPr>
                    </a:p>
                  </a:txBody>
                  <a:tcP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noFill/>
                  </a:tcPr>
                </a:tc>
                <a:tc>
                  <a:txBody>
                    <a:bodyPr/>
                    <a:lstStyle/>
                    <a:p>
                      <a:endParaRPr lang="en-PH" sz="1200" dirty="0">
                        <a:latin typeface=" Arial"/>
                      </a:endParaRPr>
                    </a:p>
                  </a:txBody>
                  <a:tcP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noFill/>
                  </a:tcPr>
                </a:tc>
                <a:extLst>
                  <a:ext uri="{0D108BD9-81ED-4DB2-BD59-A6C34878D82A}">
                    <a16:rowId xmlns:a16="http://schemas.microsoft.com/office/drawing/2014/main" xmlns="" val="10004"/>
                  </a:ext>
                </a:extLst>
              </a:tr>
              <a:tr h="330200">
                <a:tc>
                  <a:txBody>
                    <a:bodyPr/>
                    <a:lstStyle/>
                    <a:p>
                      <a:pPr marL="0" marR="0" indent="0" algn="l" defTabSz="1047115" rtl="0" eaLnBrk="1" fontAlgn="auto" latinLnBrk="0" hangingPunct="1">
                        <a:lnSpc>
                          <a:spcPct val="100000"/>
                        </a:lnSpc>
                        <a:spcBef>
                          <a:spcPts val="0"/>
                        </a:spcBef>
                        <a:spcAft>
                          <a:spcPts val="0"/>
                        </a:spcAft>
                        <a:buClrTx/>
                        <a:buSzTx/>
                        <a:buFontTx/>
                        <a:buNone/>
                        <a:defRPr/>
                      </a:pPr>
                      <a:r>
                        <a:rPr lang="en-PH" sz="1200" b="1" dirty="0">
                          <a:latin typeface=" Arial"/>
                        </a:rPr>
                        <a:t>TOTAL </a:t>
                      </a:r>
                      <a:endParaRPr lang="en-PH" sz="1200" b="1" dirty="0">
                        <a:solidFill>
                          <a:schemeClr val="tx1"/>
                        </a:solidFill>
                        <a:latin typeface=" Arial"/>
                        <a:cs typeface="Calibri" panose="020F0502020204030204" pitchFamily="34" charset="0"/>
                      </a:endParaRPr>
                    </a:p>
                  </a:txBody>
                  <a:tcPr marL="76200" marR="76200" marT="38100" marB="38100">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noFill/>
                  </a:tcPr>
                </a:tc>
                <a:tc>
                  <a:txBody>
                    <a:bodyPr/>
                    <a:lstStyle/>
                    <a:p>
                      <a:pPr algn="ctr"/>
                      <a:r>
                        <a:rPr lang="en-PH" sz="1200" b="1" dirty="0" smtClean="0">
                          <a:latin typeface=" Arial"/>
                        </a:rPr>
                        <a:t>2</a:t>
                      </a:r>
                      <a:endParaRPr lang="en-PH" sz="1200" b="1" dirty="0">
                        <a:latin typeface=" Arial"/>
                        <a:cs typeface="Calibri" panose="020F0502020204030204" pitchFamily="34" charset="0"/>
                      </a:endParaRPr>
                    </a:p>
                  </a:txBody>
                  <a:tcPr marL="76200" marR="76200" marT="38100" marB="38100">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noFill/>
                  </a:tcPr>
                </a:tc>
                <a:tc>
                  <a:txBody>
                    <a:bodyPr/>
                    <a:lstStyle/>
                    <a:p>
                      <a:pPr algn="ctr"/>
                      <a:r>
                        <a:rPr lang="en-PH" sz="1200" b="1" dirty="0" smtClean="0">
                          <a:latin typeface=" Arial"/>
                        </a:rPr>
                        <a:t>3</a:t>
                      </a:r>
                      <a:endParaRPr lang="en-PH" sz="1200" b="1" dirty="0">
                        <a:latin typeface=" Arial"/>
                        <a:cs typeface="Calibri" panose="020F0502020204030204" pitchFamily="34" charset="0"/>
                      </a:endParaRPr>
                    </a:p>
                  </a:txBody>
                  <a:tcPr marL="76200" marR="76200" marT="38100" marB="38100">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noFill/>
                  </a:tcPr>
                </a:tc>
                <a:tc>
                  <a:txBody>
                    <a:bodyPr/>
                    <a:lstStyle/>
                    <a:p>
                      <a:pPr algn="ctr"/>
                      <a:r>
                        <a:rPr lang="en-PH" sz="1200" b="1" dirty="0" smtClean="0">
                          <a:latin typeface=" Arial"/>
                        </a:rPr>
                        <a:t>3</a:t>
                      </a:r>
                      <a:endParaRPr lang="en-PH" sz="1200" b="1" dirty="0">
                        <a:latin typeface=" Arial"/>
                        <a:cs typeface="Calibri" panose="020F0502020204030204" pitchFamily="34" charset="0"/>
                      </a:endParaRPr>
                    </a:p>
                  </a:txBody>
                  <a:tcPr marL="76200" marR="76200" marT="38100" marB="38100">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noFill/>
                  </a:tcPr>
                </a:tc>
                <a:tc>
                  <a:txBody>
                    <a:bodyPr/>
                    <a:lstStyle/>
                    <a:p>
                      <a:pPr algn="ctr"/>
                      <a:r>
                        <a:rPr lang="en-PH" sz="1200" b="1" dirty="0" smtClean="0">
                          <a:latin typeface=" Arial"/>
                        </a:rPr>
                        <a:t>1</a:t>
                      </a:r>
                      <a:endParaRPr lang="en-PH" sz="1200" b="1" dirty="0">
                        <a:latin typeface=" Arial"/>
                        <a:cs typeface="Calibri" panose="020F0502020204030204" pitchFamily="34" charset="0"/>
                      </a:endParaRPr>
                    </a:p>
                  </a:txBody>
                  <a:tcPr marL="76200" marR="76200" marT="38100" marB="38100">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noFill/>
                  </a:tcPr>
                </a:tc>
                <a:tc>
                  <a:txBody>
                    <a:bodyPr/>
                    <a:lstStyle/>
                    <a:p>
                      <a:endParaRPr lang="en-PH" sz="1200" dirty="0">
                        <a:latin typeface=" Arial"/>
                        <a:cs typeface="Calibri" panose="020F0502020204030204" pitchFamily="34" charset="0"/>
                      </a:endParaRPr>
                    </a:p>
                  </a:txBody>
                  <a:tcPr marL="76200" marR="76200" marT="38100" marB="38100">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noFill/>
                  </a:tcPr>
                </a:tc>
                <a:extLst>
                  <a:ext uri="{0D108BD9-81ED-4DB2-BD59-A6C34878D82A}">
                    <a16:rowId xmlns:a16="http://schemas.microsoft.com/office/drawing/2014/main" xmlns="" val="10006"/>
                  </a:ext>
                </a:extLst>
              </a:tr>
            </a:tbl>
          </a:graphicData>
        </a:graphic>
      </p:graphicFrame>
    </p:spTree>
    <p:extLst>
      <p:ext uri="{BB962C8B-B14F-4D97-AF65-F5344CB8AC3E}">
        <p14:creationId xmlns:p14="http://schemas.microsoft.com/office/powerpoint/2010/main" val="447817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down)">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 Same Side Corner Rectangle 13"/>
          <p:cNvSpPr/>
          <p:nvPr/>
        </p:nvSpPr>
        <p:spPr>
          <a:xfrm rot="16200000">
            <a:off x="372147" y="2171484"/>
            <a:ext cx="822960" cy="274320"/>
          </a:xfrm>
          <a:prstGeom prst="round2SameRect">
            <a:avLst/>
          </a:prstGeom>
          <a:solidFill>
            <a:srgbClr val="5B9BD5"/>
          </a:solidFill>
          <a:ln w="57150">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 Same Side Corner Rectangle 16"/>
          <p:cNvSpPr/>
          <p:nvPr/>
        </p:nvSpPr>
        <p:spPr>
          <a:xfrm rot="16200000">
            <a:off x="372147" y="4384932"/>
            <a:ext cx="822960" cy="274320"/>
          </a:xfrm>
          <a:prstGeom prst="round2SameRect">
            <a:avLst/>
          </a:prstGeom>
          <a:solidFill>
            <a:srgbClr val="A5A5A5">
              <a:alpha val="50000"/>
            </a:srgbClr>
          </a:solidFill>
          <a:ln w="57150">
            <a:solidFill>
              <a:srgbClr val="A5A5A5">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 Same Side Corner Rectangle 19"/>
          <p:cNvSpPr/>
          <p:nvPr/>
        </p:nvSpPr>
        <p:spPr>
          <a:xfrm rot="16200000">
            <a:off x="372147" y="5491655"/>
            <a:ext cx="822960" cy="274320"/>
          </a:xfrm>
          <a:prstGeom prst="round2SameRect">
            <a:avLst/>
          </a:prstGeom>
          <a:solidFill>
            <a:srgbClr val="FFC000">
              <a:alpha val="50000"/>
            </a:srgbClr>
          </a:solidFill>
          <a:ln w="57150">
            <a:solidFill>
              <a:srgbClr val="FFC000">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 Same Side Corner Rectangle 22"/>
          <p:cNvSpPr/>
          <p:nvPr/>
        </p:nvSpPr>
        <p:spPr>
          <a:xfrm rot="16200000">
            <a:off x="372147" y="3278208"/>
            <a:ext cx="822960" cy="274320"/>
          </a:xfrm>
          <a:prstGeom prst="round2SameRect">
            <a:avLst/>
          </a:prstGeom>
          <a:solidFill>
            <a:srgbClr val="ED7D31">
              <a:alpha val="50000"/>
            </a:srgbClr>
          </a:solidFill>
          <a:ln w="57150">
            <a:solidFill>
              <a:srgbClr val="ED7D31">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 Same Side Corner Rectangle 4"/>
          <p:cNvSpPr/>
          <p:nvPr/>
        </p:nvSpPr>
        <p:spPr>
          <a:xfrm rot="16200000">
            <a:off x="372147" y="1064760"/>
            <a:ext cx="822960" cy="274320"/>
          </a:xfrm>
          <a:prstGeom prst="round2SameRect">
            <a:avLst/>
          </a:prstGeom>
          <a:solidFill>
            <a:srgbClr val="70AD47">
              <a:alpha val="50000"/>
            </a:srgbClr>
          </a:solidFill>
          <a:ln w="57150">
            <a:solidFill>
              <a:srgbClr val="70AD47">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920787" y="790440"/>
            <a:ext cx="10609799" cy="5303520"/>
          </a:xfrm>
          <a:prstGeom prst="rect">
            <a:avLst/>
          </a:prstGeom>
          <a:solidFill>
            <a:schemeClr val="bg1"/>
          </a:solidFill>
          <a:ln w="57150">
            <a:solidFill>
              <a:srgbClr val="5B9BD5"/>
            </a:solidFill>
          </a:ln>
        </p:spPr>
        <p:txBody>
          <a:bodyPr wrap="none" anchor="t" anchorCtr="0">
            <a:noAutofit/>
          </a:bodyPr>
          <a:lstStyle/>
          <a:p>
            <a:pPr algn="ctr"/>
            <a:r>
              <a:rPr lang="en-US" sz="3500" dirty="0" smtClean="0">
                <a:solidFill>
                  <a:schemeClr val="tx1">
                    <a:lumMod val="65000"/>
                    <a:lumOff val="35000"/>
                  </a:schemeClr>
                </a:solidFill>
                <a:latin typeface="Franklin Gothic Demi Cond" panose="020B0706030402020204" pitchFamily="34" charset="0"/>
              </a:rPr>
              <a:t>COMPLIANCES AND ACCOMPLISHMENTS TO DC’s GUIDANCE</a:t>
            </a:r>
            <a:endParaRPr lang="en-US" sz="3500" dirty="0"/>
          </a:p>
        </p:txBody>
      </p:sp>
      <p:sp>
        <p:nvSpPr>
          <p:cNvPr id="12" name="TextBox 11"/>
          <p:cNvSpPr txBox="1"/>
          <p:nvPr/>
        </p:nvSpPr>
        <p:spPr>
          <a:xfrm>
            <a:off x="1400175" y="1360795"/>
            <a:ext cx="9404839" cy="584775"/>
          </a:xfrm>
          <a:prstGeom prst="rect">
            <a:avLst/>
          </a:prstGeom>
          <a:noFill/>
        </p:spPr>
        <p:txBody>
          <a:bodyPr wrap="square" rtlCol="0">
            <a:spAutoFit/>
          </a:bodyPr>
          <a:lstStyle/>
          <a:p>
            <a:pPr algn="ctr"/>
            <a:r>
              <a:rPr lang="en-US" sz="3200" i="1" dirty="0" smtClean="0">
                <a:solidFill>
                  <a:schemeClr val="bg2">
                    <a:lumMod val="50000"/>
                  </a:schemeClr>
                </a:solidFill>
                <a:latin typeface="Franklin Gothic Book" panose="020B0503020102020204" pitchFamily="34" charset="0"/>
              </a:rPr>
              <a:t>RECURRING REPORTS ACCOMPLISHMENTS CY 2022</a:t>
            </a:r>
            <a:endParaRPr lang="en-US" sz="3200" i="1" dirty="0">
              <a:solidFill>
                <a:schemeClr val="bg2">
                  <a:lumMod val="50000"/>
                </a:schemeClr>
              </a:solidFill>
              <a:latin typeface="Franklin Gothic Book" panose="020B0503020102020204" pitchFamily="34" charset="0"/>
            </a:endParaRPr>
          </a:p>
        </p:txBody>
      </p:sp>
      <p:sp>
        <p:nvSpPr>
          <p:cNvPr id="2" name="Slide Number Placeholder 1"/>
          <p:cNvSpPr>
            <a:spLocks noGrp="1"/>
          </p:cNvSpPr>
          <p:nvPr>
            <p:ph type="sldNum" sz="quarter" idx="12"/>
          </p:nvPr>
        </p:nvSpPr>
        <p:spPr/>
        <p:txBody>
          <a:bodyPr/>
          <a:lstStyle/>
          <a:p>
            <a:fld id="{7687A7F3-AD38-4866-8553-4B19922F7C99}" type="slidenum">
              <a:rPr lang="en-PH" smtClean="0"/>
              <a:t>23</a:t>
            </a:fld>
            <a:endParaRPr lang="en-PH"/>
          </a:p>
        </p:txBody>
      </p:sp>
      <p:graphicFrame>
        <p:nvGraphicFramePr>
          <p:cNvPr id="13" name="Table 1"/>
          <p:cNvGraphicFramePr>
            <a:graphicFrameLocks noGrp="1"/>
          </p:cNvGraphicFramePr>
          <p:nvPr>
            <p:extLst>
              <p:ext uri="{D42A27DB-BD31-4B8C-83A1-F6EECF244321}">
                <p14:modId xmlns:p14="http://schemas.microsoft.com/office/powerpoint/2010/main" val="168994305"/>
              </p:ext>
            </p:extLst>
          </p:nvPr>
        </p:nvGraphicFramePr>
        <p:xfrm>
          <a:off x="1185582" y="2240210"/>
          <a:ext cx="10158693" cy="1166126"/>
        </p:xfrm>
        <a:graphic>
          <a:graphicData uri="http://schemas.openxmlformats.org/drawingml/2006/table">
            <a:tbl>
              <a:tblPr firstRow="1" bandRow="1">
                <a:tableStyleId>{69CF1AB2-1976-4502-BF36-3FF5EA218861}</a:tableStyleId>
              </a:tblPr>
              <a:tblGrid>
                <a:gridCol w="2163611">
                  <a:extLst>
                    <a:ext uri="{9D8B030D-6E8A-4147-A177-3AD203B41FA5}">
                      <a16:colId xmlns:a16="http://schemas.microsoft.com/office/drawing/2014/main" xmlns="" val="20000"/>
                    </a:ext>
                  </a:extLst>
                </a:gridCol>
                <a:gridCol w="1856538">
                  <a:extLst>
                    <a:ext uri="{9D8B030D-6E8A-4147-A177-3AD203B41FA5}">
                      <a16:colId xmlns:a16="http://schemas.microsoft.com/office/drawing/2014/main" xmlns="" val="20001"/>
                    </a:ext>
                  </a:extLst>
                </a:gridCol>
                <a:gridCol w="2331469">
                  <a:extLst>
                    <a:ext uri="{9D8B030D-6E8A-4147-A177-3AD203B41FA5}">
                      <a16:colId xmlns:a16="http://schemas.microsoft.com/office/drawing/2014/main" xmlns="" val="20002"/>
                    </a:ext>
                  </a:extLst>
                </a:gridCol>
                <a:gridCol w="1520168">
                  <a:extLst>
                    <a:ext uri="{9D8B030D-6E8A-4147-A177-3AD203B41FA5}">
                      <a16:colId xmlns:a16="http://schemas.microsoft.com/office/drawing/2014/main" xmlns="" val="20003"/>
                    </a:ext>
                  </a:extLst>
                </a:gridCol>
                <a:gridCol w="2286907">
                  <a:extLst>
                    <a:ext uri="{9D8B030D-6E8A-4147-A177-3AD203B41FA5}">
                      <a16:colId xmlns:a16="http://schemas.microsoft.com/office/drawing/2014/main" xmlns="" val="20004"/>
                    </a:ext>
                  </a:extLst>
                </a:gridCol>
              </a:tblGrid>
              <a:tr h="533400">
                <a:tc>
                  <a:txBody>
                    <a:bodyPr/>
                    <a:lstStyle/>
                    <a:p>
                      <a:pPr algn="ctr"/>
                      <a:r>
                        <a:rPr lang="en-PH" sz="1200" dirty="0">
                          <a:solidFill>
                            <a:schemeClr val="bg1"/>
                          </a:solidFill>
                          <a:latin typeface=" Arial"/>
                        </a:rPr>
                        <a:t>UNIT</a:t>
                      </a:r>
                    </a:p>
                  </a:txBody>
                  <a:tcPr marL="45720" marR="4572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a:txBody>
                    <a:bodyPr/>
                    <a:lstStyle/>
                    <a:p>
                      <a:pPr algn="ctr"/>
                      <a:r>
                        <a:rPr lang="en-PH" sz="1200" dirty="0">
                          <a:solidFill>
                            <a:schemeClr val="bg1"/>
                          </a:solidFill>
                          <a:latin typeface=" Arial"/>
                        </a:rPr>
                        <a:t>SDD</a:t>
                      </a:r>
                      <a:r>
                        <a:rPr lang="en-PH" sz="1200" baseline="0" dirty="0">
                          <a:solidFill>
                            <a:schemeClr val="bg1"/>
                          </a:solidFill>
                          <a:latin typeface=" Arial"/>
                        </a:rPr>
                        <a:t> </a:t>
                      </a:r>
                      <a:r>
                        <a:rPr lang="en-PH" sz="1200" dirty="0">
                          <a:solidFill>
                            <a:schemeClr val="bg1"/>
                          </a:solidFill>
                          <a:latin typeface=" Arial"/>
                        </a:rPr>
                        <a:t>(11)</a:t>
                      </a:r>
                    </a:p>
                  </a:txBody>
                  <a:tcPr marL="45720" marR="4572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a:txBody>
                    <a:bodyPr/>
                    <a:lstStyle/>
                    <a:p>
                      <a:pPr algn="ctr"/>
                      <a:r>
                        <a:rPr lang="en-PH" sz="1200" dirty="0">
                          <a:solidFill>
                            <a:schemeClr val="bg1"/>
                          </a:solidFill>
                          <a:latin typeface=" Arial"/>
                        </a:rPr>
                        <a:t>GADAR</a:t>
                      </a:r>
                      <a:r>
                        <a:rPr lang="en-PH" sz="1200" baseline="0" dirty="0">
                          <a:solidFill>
                            <a:schemeClr val="bg1"/>
                          </a:solidFill>
                          <a:latin typeface=" Arial"/>
                        </a:rPr>
                        <a:t> </a:t>
                      </a:r>
                      <a:r>
                        <a:rPr lang="en-PH" sz="1200" dirty="0">
                          <a:solidFill>
                            <a:schemeClr val="bg1"/>
                          </a:solidFill>
                          <a:latin typeface=" Arial"/>
                        </a:rPr>
                        <a:t>(11)</a:t>
                      </a:r>
                    </a:p>
                  </a:txBody>
                  <a:tcPr marL="45720" marR="4572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a:txBody>
                    <a:bodyPr/>
                    <a:lstStyle/>
                    <a:p>
                      <a:pPr algn="ctr"/>
                      <a:r>
                        <a:rPr lang="en-PH" sz="1200" dirty="0">
                          <a:solidFill>
                            <a:schemeClr val="bg1"/>
                          </a:solidFill>
                          <a:latin typeface=" Arial"/>
                        </a:rPr>
                        <a:t>Total </a:t>
                      </a:r>
                    </a:p>
                    <a:p>
                      <a:pPr algn="ctr"/>
                      <a:r>
                        <a:rPr lang="en-PH" sz="1200" dirty="0">
                          <a:solidFill>
                            <a:schemeClr val="bg1"/>
                          </a:solidFill>
                          <a:latin typeface=" Arial"/>
                        </a:rPr>
                        <a:t>(22)</a:t>
                      </a:r>
                    </a:p>
                  </a:txBody>
                  <a:tcPr marL="45720" marR="4572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a:txBody>
                    <a:bodyPr/>
                    <a:lstStyle/>
                    <a:p>
                      <a:pPr algn="ctr"/>
                      <a:r>
                        <a:rPr lang="en-PH" sz="1200" dirty="0">
                          <a:solidFill>
                            <a:schemeClr val="bg1"/>
                          </a:solidFill>
                          <a:latin typeface=" Arial"/>
                        </a:rPr>
                        <a:t>% of </a:t>
                      </a:r>
                      <a:r>
                        <a:rPr lang="en-PH" sz="1200" dirty="0" err="1">
                          <a:solidFill>
                            <a:schemeClr val="bg1"/>
                          </a:solidFill>
                          <a:latin typeface=" Arial"/>
                        </a:rPr>
                        <a:t>Accom</a:t>
                      </a:r>
                      <a:endParaRPr lang="en-PH" sz="1200" dirty="0">
                        <a:solidFill>
                          <a:schemeClr val="bg1"/>
                        </a:solidFill>
                        <a:latin typeface=" Arial"/>
                      </a:endParaRPr>
                    </a:p>
                  </a:txBody>
                  <a:tcPr marL="45720" marR="4572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xmlns="" val="10000"/>
                  </a:ext>
                </a:extLst>
              </a:tr>
              <a:tr h="304800">
                <a:tc>
                  <a:txBody>
                    <a:bodyPr/>
                    <a:lstStyle/>
                    <a:p>
                      <a:pPr algn="ctr" fontAlgn="b">
                        <a:buNone/>
                      </a:pPr>
                      <a:r>
                        <a:rPr lang="en-US" sz="1200" u="none" strike="noStrike" dirty="0" smtClean="0">
                          <a:effectLst/>
                          <a:latin typeface=" Arial"/>
                        </a:rPr>
                        <a:t>H6CAV COY (S)</a:t>
                      </a:r>
                      <a:endParaRPr lang="en-US" sz="1200" b="0" i="0" u="none" strike="noStrike" dirty="0">
                        <a:solidFill>
                          <a:srgbClr val="000000"/>
                        </a:solidFill>
                        <a:effectLst/>
                        <a:latin typeface=" Arial"/>
                        <a:cs typeface="Calibri" panose="020F0502020204030204" pitchFamily="34" charset="0"/>
                      </a:endParaRPr>
                    </a:p>
                  </a:txBody>
                  <a:tcPr marL="45720" marR="4572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noFill/>
                  </a:tcPr>
                </a:tc>
                <a:tc>
                  <a:txBody>
                    <a:bodyPr/>
                    <a:lstStyle/>
                    <a:p>
                      <a:pPr algn="ctr"/>
                      <a:r>
                        <a:rPr lang="en-PH" sz="1200" dirty="0" smtClean="0">
                          <a:latin typeface=" Arial"/>
                        </a:rPr>
                        <a:t>11</a:t>
                      </a:r>
                      <a:endParaRPr lang="en-PH" sz="1200" dirty="0">
                        <a:latin typeface=" Arial"/>
                      </a:endParaRPr>
                    </a:p>
                  </a:txBody>
                  <a:tcPr marL="45720" marR="45720">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noFill/>
                  </a:tcPr>
                </a:tc>
                <a:tc>
                  <a:txBody>
                    <a:bodyPr/>
                    <a:lstStyle/>
                    <a:p>
                      <a:pPr algn="ctr"/>
                      <a:r>
                        <a:rPr lang="en-PH" sz="1200" dirty="0" smtClean="0">
                          <a:latin typeface=" Arial"/>
                        </a:rPr>
                        <a:t>11</a:t>
                      </a:r>
                      <a:endParaRPr lang="en-PH" sz="1200" dirty="0">
                        <a:latin typeface=" Arial"/>
                      </a:endParaRPr>
                    </a:p>
                  </a:txBody>
                  <a:tcPr marL="45720" marR="45720">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noFill/>
                  </a:tcPr>
                </a:tc>
                <a:tc>
                  <a:txBody>
                    <a:bodyPr/>
                    <a:lstStyle/>
                    <a:p>
                      <a:pPr algn="ctr"/>
                      <a:r>
                        <a:rPr lang="en-PH" sz="1200" dirty="0" smtClean="0">
                          <a:latin typeface=" Arial"/>
                        </a:rPr>
                        <a:t>22</a:t>
                      </a:r>
                      <a:endParaRPr lang="en-PH" sz="1200" dirty="0">
                        <a:latin typeface=" Arial"/>
                      </a:endParaRPr>
                    </a:p>
                  </a:txBody>
                  <a:tcPr marL="45720" marR="45720">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noFill/>
                  </a:tcPr>
                </a:tc>
                <a:tc>
                  <a:txBody>
                    <a:bodyPr/>
                    <a:lstStyle/>
                    <a:p>
                      <a:pPr algn="ctr"/>
                      <a:r>
                        <a:rPr lang="en-PH" sz="1200" dirty="0" smtClean="0">
                          <a:latin typeface=" Arial"/>
                        </a:rPr>
                        <a:t>100%</a:t>
                      </a:r>
                      <a:endParaRPr lang="en-PH" sz="1200" dirty="0">
                        <a:latin typeface=" Arial"/>
                      </a:endParaRPr>
                    </a:p>
                  </a:txBody>
                  <a:tcPr marL="45720" marR="45720">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noFill/>
                  </a:tcPr>
                </a:tc>
                <a:extLst>
                  <a:ext uri="{0D108BD9-81ED-4DB2-BD59-A6C34878D82A}">
                    <a16:rowId xmlns:a16="http://schemas.microsoft.com/office/drawing/2014/main" xmlns="" val="10001"/>
                  </a:ext>
                </a:extLst>
              </a:tr>
              <a:tr h="327926">
                <a:tc>
                  <a:txBody>
                    <a:bodyPr/>
                    <a:lstStyle/>
                    <a:p>
                      <a:pPr marL="0" marR="0" indent="0" algn="r" defTabSz="1047115" rtl="0" eaLnBrk="1" fontAlgn="auto" latinLnBrk="0" hangingPunct="1">
                        <a:lnSpc>
                          <a:spcPct val="100000"/>
                        </a:lnSpc>
                        <a:spcBef>
                          <a:spcPts val="0"/>
                        </a:spcBef>
                        <a:spcAft>
                          <a:spcPts val="0"/>
                        </a:spcAft>
                        <a:buClrTx/>
                        <a:buSzTx/>
                        <a:buFontTx/>
                        <a:buNone/>
                      </a:pPr>
                      <a:r>
                        <a:rPr lang="en-PH" sz="1200" b="1" dirty="0">
                          <a:latin typeface=" Arial"/>
                        </a:rPr>
                        <a:t>TOTAL</a:t>
                      </a:r>
                      <a:endParaRPr lang="en-PH" sz="1200" b="1" dirty="0">
                        <a:solidFill>
                          <a:schemeClr val="tx1"/>
                        </a:solidFill>
                        <a:latin typeface=" Arial"/>
                      </a:endParaRPr>
                    </a:p>
                  </a:txBody>
                  <a:tcPr marL="45720" marR="45720">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noFill/>
                  </a:tcPr>
                </a:tc>
                <a:tc>
                  <a:txBody>
                    <a:bodyPr/>
                    <a:lstStyle/>
                    <a:p>
                      <a:pPr algn="ctr"/>
                      <a:r>
                        <a:rPr lang="en-PH" sz="1200" b="1" dirty="0" smtClean="0">
                          <a:latin typeface=" Arial"/>
                        </a:rPr>
                        <a:t>11</a:t>
                      </a:r>
                      <a:endParaRPr lang="en-PH" sz="1200" b="1" dirty="0">
                        <a:latin typeface=" Arial"/>
                      </a:endParaRPr>
                    </a:p>
                  </a:txBody>
                  <a:tcPr marL="45720" marR="45720">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noFill/>
                  </a:tcPr>
                </a:tc>
                <a:tc>
                  <a:txBody>
                    <a:bodyPr/>
                    <a:lstStyle/>
                    <a:p>
                      <a:pPr algn="ctr"/>
                      <a:r>
                        <a:rPr lang="en-PH" sz="1200" b="1" dirty="0" smtClean="0">
                          <a:latin typeface=" Arial"/>
                        </a:rPr>
                        <a:t>11</a:t>
                      </a:r>
                      <a:endParaRPr lang="en-PH" sz="1200" b="1" dirty="0">
                        <a:latin typeface=" Arial"/>
                      </a:endParaRPr>
                    </a:p>
                  </a:txBody>
                  <a:tcPr marL="45720" marR="45720">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noFill/>
                  </a:tcPr>
                </a:tc>
                <a:tc>
                  <a:txBody>
                    <a:bodyPr/>
                    <a:lstStyle/>
                    <a:p>
                      <a:pPr algn="ctr"/>
                      <a:r>
                        <a:rPr lang="en-PH" sz="1200" b="1" dirty="0" smtClean="0">
                          <a:latin typeface=" Arial"/>
                        </a:rPr>
                        <a:t>22</a:t>
                      </a:r>
                      <a:endParaRPr lang="en-PH" sz="1200" b="1" dirty="0">
                        <a:latin typeface=" Arial"/>
                      </a:endParaRPr>
                    </a:p>
                  </a:txBody>
                  <a:tcPr marL="45720" marR="45720">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noFill/>
                  </a:tcPr>
                </a:tc>
                <a:tc>
                  <a:txBody>
                    <a:bodyPr/>
                    <a:lstStyle/>
                    <a:p>
                      <a:pPr marL="0" marR="0" indent="0" algn="ctr" defTabSz="1047115" rtl="0" eaLnBrk="1" fontAlgn="auto" latinLnBrk="0" hangingPunct="1">
                        <a:lnSpc>
                          <a:spcPct val="100000"/>
                        </a:lnSpc>
                        <a:spcBef>
                          <a:spcPts val="0"/>
                        </a:spcBef>
                        <a:spcAft>
                          <a:spcPts val="0"/>
                        </a:spcAft>
                        <a:buClrTx/>
                        <a:buSzTx/>
                        <a:buFontTx/>
                        <a:buNone/>
                      </a:pPr>
                      <a:endParaRPr lang="en-PH" sz="1200" dirty="0">
                        <a:latin typeface=" Arial"/>
                      </a:endParaRPr>
                    </a:p>
                  </a:txBody>
                  <a:tcPr marL="45720" marR="45720">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noFill/>
                  </a:tcPr>
                </a:tc>
                <a:extLst>
                  <a:ext uri="{0D108BD9-81ED-4DB2-BD59-A6C34878D82A}">
                    <a16:rowId xmlns:a16="http://schemas.microsoft.com/office/drawing/2014/main" xmlns="" val="10005"/>
                  </a:ext>
                </a:extLst>
              </a:tr>
            </a:tbl>
          </a:graphicData>
        </a:graphic>
      </p:graphicFrame>
    </p:spTree>
    <p:extLst>
      <p:ext uri="{BB962C8B-B14F-4D97-AF65-F5344CB8AC3E}">
        <p14:creationId xmlns:p14="http://schemas.microsoft.com/office/powerpoint/2010/main" val="1645937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down)">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 Same Side Corner Rectangle 13"/>
          <p:cNvSpPr/>
          <p:nvPr/>
        </p:nvSpPr>
        <p:spPr>
          <a:xfrm rot="16200000">
            <a:off x="372147" y="2171484"/>
            <a:ext cx="822960" cy="274320"/>
          </a:xfrm>
          <a:prstGeom prst="round2SameRect">
            <a:avLst/>
          </a:prstGeom>
          <a:solidFill>
            <a:srgbClr val="5B9BD5"/>
          </a:solidFill>
          <a:ln w="57150">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 Same Side Corner Rectangle 16"/>
          <p:cNvSpPr/>
          <p:nvPr/>
        </p:nvSpPr>
        <p:spPr>
          <a:xfrm rot="16200000">
            <a:off x="372147" y="4384932"/>
            <a:ext cx="822960" cy="274320"/>
          </a:xfrm>
          <a:prstGeom prst="round2SameRect">
            <a:avLst/>
          </a:prstGeom>
          <a:solidFill>
            <a:srgbClr val="A5A5A5">
              <a:alpha val="50000"/>
            </a:srgbClr>
          </a:solidFill>
          <a:ln w="57150">
            <a:solidFill>
              <a:srgbClr val="A5A5A5">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 Same Side Corner Rectangle 19"/>
          <p:cNvSpPr/>
          <p:nvPr/>
        </p:nvSpPr>
        <p:spPr>
          <a:xfrm rot="16200000">
            <a:off x="372147" y="5491655"/>
            <a:ext cx="822960" cy="274320"/>
          </a:xfrm>
          <a:prstGeom prst="round2SameRect">
            <a:avLst/>
          </a:prstGeom>
          <a:solidFill>
            <a:srgbClr val="FFC000">
              <a:alpha val="50000"/>
            </a:srgbClr>
          </a:solidFill>
          <a:ln w="57150">
            <a:solidFill>
              <a:srgbClr val="FFC000">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 Same Side Corner Rectangle 22"/>
          <p:cNvSpPr/>
          <p:nvPr/>
        </p:nvSpPr>
        <p:spPr>
          <a:xfrm rot="16200000">
            <a:off x="372147" y="3278208"/>
            <a:ext cx="822960" cy="274320"/>
          </a:xfrm>
          <a:prstGeom prst="round2SameRect">
            <a:avLst/>
          </a:prstGeom>
          <a:solidFill>
            <a:srgbClr val="ED7D31">
              <a:alpha val="50000"/>
            </a:srgbClr>
          </a:solidFill>
          <a:ln w="57150">
            <a:solidFill>
              <a:srgbClr val="ED7D31">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 Same Side Corner Rectangle 4"/>
          <p:cNvSpPr/>
          <p:nvPr/>
        </p:nvSpPr>
        <p:spPr>
          <a:xfrm rot="16200000">
            <a:off x="372147" y="1064760"/>
            <a:ext cx="822960" cy="274320"/>
          </a:xfrm>
          <a:prstGeom prst="round2SameRect">
            <a:avLst/>
          </a:prstGeom>
          <a:solidFill>
            <a:srgbClr val="70AD47">
              <a:alpha val="50000"/>
            </a:srgbClr>
          </a:solidFill>
          <a:ln w="57150">
            <a:solidFill>
              <a:srgbClr val="70AD47">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920787" y="790440"/>
            <a:ext cx="10609799" cy="5303520"/>
          </a:xfrm>
          <a:prstGeom prst="rect">
            <a:avLst/>
          </a:prstGeom>
          <a:solidFill>
            <a:schemeClr val="bg1"/>
          </a:solidFill>
          <a:ln w="57150">
            <a:solidFill>
              <a:srgbClr val="5B9BD5"/>
            </a:solidFill>
          </a:ln>
        </p:spPr>
        <p:txBody>
          <a:bodyPr wrap="none" anchor="t" anchorCtr="0">
            <a:noAutofit/>
          </a:bodyPr>
          <a:lstStyle/>
          <a:p>
            <a:pPr algn="ctr"/>
            <a:r>
              <a:rPr lang="en-US" sz="3500" dirty="0" smtClean="0">
                <a:solidFill>
                  <a:schemeClr val="tx1">
                    <a:lumMod val="65000"/>
                    <a:lumOff val="35000"/>
                  </a:schemeClr>
                </a:solidFill>
                <a:latin typeface="Franklin Gothic Demi Cond" panose="020B0706030402020204" pitchFamily="34" charset="0"/>
              </a:rPr>
              <a:t>COMPLIANCES AND ACCOMPLISHMENTS TO DC’s GUIDANCE</a:t>
            </a:r>
            <a:endParaRPr lang="en-US" sz="3500" dirty="0"/>
          </a:p>
        </p:txBody>
      </p:sp>
      <p:sp>
        <p:nvSpPr>
          <p:cNvPr id="12" name="TextBox 11"/>
          <p:cNvSpPr txBox="1"/>
          <p:nvPr/>
        </p:nvSpPr>
        <p:spPr>
          <a:xfrm>
            <a:off x="1400175" y="1360795"/>
            <a:ext cx="9404839" cy="584775"/>
          </a:xfrm>
          <a:prstGeom prst="rect">
            <a:avLst/>
          </a:prstGeom>
          <a:noFill/>
        </p:spPr>
        <p:txBody>
          <a:bodyPr wrap="square" rtlCol="0">
            <a:spAutoFit/>
          </a:bodyPr>
          <a:lstStyle/>
          <a:p>
            <a:pPr algn="ctr"/>
            <a:r>
              <a:rPr lang="en-US" sz="3200" i="1" dirty="0" smtClean="0">
                <a:solidFill>
                  <a:schemeClr val="bg2">
                    <a:lumMod val="50000"/>
                  </a:schemeClr>
                </a:solidFill>
                <a:latin typeface="Franklin Gothic Book" panose="020B0503020102020204" pitchFamily="34" charset="0"/>
              </a:rPr>
              <a:t>PERSONNEL WITH GST</a:t>
            </a:r>
            <a:endParaRPr lang="en-US" sz="3200" i="1" dirty="0">
              <a:solidFill>
                <a:schemeClr val="bg2">
                  <a:lumMod val="50000"/>
                </a:schemeClr>
              </a:solidFill>
              <a:latin typeface="Franklin Gothic Book" panose="020B0503020102020204" pitchFamily="34" charset="0"/>
            </a:endParaRPr>
          </a:p>
        </p:txBody>
      </p:sp>
      <p:sp>
        <p:nvSpPr>
          <p:cNvPr id="2" name="Slide Number Placeholder 1"/>
          <p:cNvSpPr>
            <a:spLocks noGrp="1"/>
          </p:cNvSpPr>
          <p:nvPr>
            <p:ph type="sldNum" sz="quarter" idx="12"/>
          </p:nvPr>
        </p:nvSpPr>
        <p:spPr/>
        <p:txBody>
          <a:bodyPr/>
          <a:lstStyle/>
          <a:p>
            <a:fld id="{7687A7F3-AD38-4866-8553-4B19922F7C99}" type="slidenum">
              <a:rPr lang="en-PH" smtClean="0"/>
              <a:t>24</a:t>
            </a:fld>
            <a:endParaRPr lang="en-PH"/>
          </a:p>
        </p:txBody>
      </p:sp>
      <p:graphicFrame>
        <p:nvGraphicFramePr>
          <p:cNvPr id="15" name="Table 14"/>
          <p:cNvGraphicFramePr>
            <a:graphicFrameLocks noGrp="1"/>
          </p:cNvGraphicFramePr>
          <p:nvPr>
            <p:extLst>
              <p:ext uri="{D42A27DB-BD31-4B8C-83A1-F6EECF244321}">
                <p14:modId xmlns:p14="http://schemas.microsoft.com/office/powerpoint/2010/main" val="285674030"/>
              </p:ext>
            </p:extLst>
          </p:nvPr>
        </p:nvGraphicFramePr>
        <p:xfrm>
          <a:off x="1195107" y="2000588"/>
          <a:ext cx="10158694" cy="3332481"/>
        </p:xfrm>
        <a:graphic>
          <a:graphicData uri="http://schemas.openxmlformats.org/drawingml/2006/table">
            <a:tbl>
              <a:tblPr firstRow="1" bandRow="1">
                <a:tableStyleId>{69CF1AB2-1976-4502-BF36-3FF5EA218861}</a:tableStyleId>
              </a:tblPr>
              <a:tblGrid>
                <a:gridCol w="1988520">
                  <a:extLst>
                    <a:ext uri="{9D8B030D-6E8A-4147-A177-3AD203B41FA5}">
                      <a16:colId xmlns:a16="http://schemas.microsoft.com/office/drawing/2014/main" xmlns="" val="20000"/>
                    </a:ext>
                  </a:extLst>
                </a:gridCol>
                <a:gridCol w="1907900">
                  <a:extLst>
                    <a:ext uri="{9D8B030D-6E8A-4147-A177-3AD203B41FA5}">
                      <a16:colId xmlns:a16="http://schemas.microsoft.com/office/drawing/2014/main" xmlns="" val="20001"/>
                    </a:ext>
                  </a:extLst>
                </a:gridCol>
                <a:gridCol w="1907900">
                  <a:extLst>
                    <a:ext uri="{9D8B030D-6E8A-4147-A177-3AD203B41FA5}">
                      <a16:colId xmlns:a16="http://schemas.microsoft.com/office/drawing/2014/main" xmlns="" val="20002"/>
                    </a:ext>
                  </a:extLst>
                </a:gridCol>
                <a:gridCol w="1907900">
                  <a:extLst>
                    <a:ext uri="{9D8B030D-6E8A-4147-A177-3AD203B41FA5}">
                      <a16:colId xmlns:a16="http://schemas.microsoft.com/office/drawing/2014/main" xmlns="" val="20003"/>
                    </a:ext>
                  </a:extLst>
                </a:gridCol>
                <a:gridCol w="2446474">
                  <a:extLst>
                    <a:ext uri="{9D8B030D-6E8A-4147-A177-3AD203B41FA5}">
                      <a16:colId xmlns:a16="http://schemas.microsoft.com/office/drawing/2014/main" xmlns="" val="20004"/>
                    </a:ext>
                  </a:extLst>
                </a:gridCol>
              </a:tblGrid>
              <a:tr h="482600">
                <a:tc gridSpan="5">
                  <a:txBody>
                    <a:bodyPr/>
                    <a:lstStyle/>
                    <a:p>
                      <a:pPr algn="ctr"/>
                      <a:r>
                        <a:rPr lang="en-PH" sz="1200" b="1" dirty="0">
                          <a:solidFill>
                            <a:schemeClr val="bg1"/>
                          </a:solidFill>
                          <a:latin typeface=" Arial"/>
                        </a:rPr>
                        <a:t>GST</a:t>
                      </a:r>
                      <a:r>
                        <a:rPr lang="en-PH" sz="1200" b="1" baseline="0" dirty="0">
                          <a:solidFill>
                            <a:schemeClr val="bg1"/>
                          </a:solidFill>
                          <a:latin typeface=" Arial"/>
                        </a:rPr>
                        <a:t> ACCOMPLISHMENT</a:t>
                      </a:r>
                      <a:endParaRPr lang="en-PH" sz="1200" b="1" dirty="0">
                        <a:solidFill>
                          <a:schemeClr val="bg1"/>
                        </a:solidFill>
                        <a:latin typeface=" Arial"/>
                      </a:endParaRPr>
                    </a:p>
                  </a:txBody>
                  <a:tcPr marL="76200" marR="76200" marT="38100" marB="3810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hMerge="1">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0"/>
                  </a:ext>
                </a:extLst>
              </a:tr>
              <a:tr h="584200">
                <a:tc>
                  <a:txBody>
                    <a:bodyPr/>
                    <a:lstStyle/>
                    <a:p>
                      <a:pPr algn="ctr"/>
                      <a:r>
                        <a:rPr lang="en-PH" sz="1200" b="1" dirty="0">
                          <a:solidFill>
                            <a:schemeClr val="bg1"/>
                          </a:solidFill>
                          <a:latin typeface=" Arial"/>
                        </a:rPr>
                        <a:t>YEAR</a:t>
                      </a:r>
                    </a:p>
                  </a:txBody>
                  <a:tcPr marL="76200" marR="76200" marT="38100" marB="3810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a:txBody>
                    <a:bodyPr/>
                    <a:lstStyle/>
                    <a:p>
                      <a:pPr algn="ctr"/>
                      <a:r>
                        <a:rPr lang="en-PH" sz="1200" b="1" dirty="0">
                          <a:solidFill>
                            <a:schemeClr val="bg1"/>
                          </a:solidFill>
                          <a:latin typeface=" Arial"/>
                        </a:rPr>
                        <a:t>Male</a:t>
                      </a:r>
                    </a:p>
                  </a:txBody>
                  <a:tcPr marL="76200" marR="76200" marT="38100" marB="3810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a:txBody>
                    <a:bodyPr/>
                    <a:lstStyle/>
                    <a:p>
                      <a:pPr algn="ctr"/>
                      <a:r>
                        <a:rPr lang="en-PH" sz="1200" b="1" dirty="0">
                          <a:solidFill>
                            <a:schemeClr val="bg1"/>
                          </a:solidFill>
                          <a:latin typeface=" Arial"/>
                        </a:rPr>
                        <a:t>Female</a:t>
                      </a:r>
                    </a:p>
                  </a:txBody>
                  <a:tcPr marL="76200" marR="76200" marT="38100" marB="3810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a:txBody>
                    <a:bodyPr/>
                    <a:lstStyle/>
                    <a:p>
                      <a:pPr algn="ctr"/>
                      <a:r>
                        <a:rPr lang="en-PH" sz="1200" b="1" dirty="0">
                          <a:solidFill>
                            <a:schemeClr val="bg1"/>
                          </a:solidFill>
                          <a:latin typeface=" Arial"/>
                        </a:rPr>
                        <a:t>TOTAL</a:t>
                      </a:r>
                    </a:p>
                  </a:txBody>
                  <a:tcPr marL="76200" marR="76200" marT="38100" marB="3810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a:txBody>
                    <a:bodyPr/>
                    <a:lstStyle/>
                    <a:p>
                      <a:pPr algn="ctr"/>
                      <a:r>
                        <a:rPr lang="en-PH" sz="1200" b="1" dirty="0">
                          <a:solidFill>
                            <a:schemeClr val="bg1"/>
                          </a:solidFill>
                          <a:latin typeface=" Arial"/>
                        </a:rPr>
                        <a:t>Percentage</a:t>
                      </a:r>
                      <a:r>
                        <a:rPr lang="en-PH" sz="1200" b="1" baseline="0" dirty="0">
                          <a:solidFill>
                            <a:schemeClr val="bg1"/>
                          </a:solidFill>
                          <a:latin typeface=" Arial"/>
                        </a:rPr>
                        <a:t> of Accomplishment</a:t>
                      </a:r>
                    </a:p>
                    <a:p>
                      <a:pPr algn="ctr"/>
                      <a:r>
                        <a:rPr lang="en-PH" sz="1200" b="1" baseline="0" dirty="0">
                          <a:solidFill>
                            <a:schemeClr val="bg1"/>
                          </a:solidFill>
                          <a:latin typeface=" Arial"/>
                        </a:rPr>
                        <a:t>(vice total # of personnel)</a:t>
                      </a:r>
                      <a:endParaRPr lang="en-PH" sz="1200" b="1" dirty="0">
                        <a:solidFill>
                          <a:schemeClr val="bg1"/>
                        </a:solidFill>
                        <a:latin typeface=" Arial"/>
                      </a:endParaRPr>
                    </a:p>
                  </a:txBody>
                  <a:tcPr marL="76200" marR="76200" marT="38100" marB="3810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xmlns="" val="10001"/>
                  </a:ext>
                </a:extLst>
              </a:tr>
              <a:tr h="755227">
                <a:tc>
                  <a:txBody>
                    <a:bodyPr/>
                    <a:lstStyle/>
                    <a:p>
                      <a:pPr marL="0" marR="0" indent="0" algn="ctr" defTabSz="1047115" rtl="0" eaLnBrk="1" fontAlgn="auto" latinLnBrk="0" hangingPunct="1">
                        <a:lnSpc>
                          <a:spcPct val="100000"/>
                        </a:lnSpc>
                        <a:spcBef>
                          <a:spcPts val="0"/>
                        </a:spcBef>
                        <a:spcAft>
                          <a:spcPts val="0"/>
                        </a:spcAft>
                        <a:buClrTx/>
                        <a:buSzTx/>
                        <a:buFontTx/>
                        <a:buNone/>
                        <a:defRPr/>
                      </a:pPr>
                      <a:r>
                        <a:rPr lang="en-PH" sz="1200" dirty="0">
                          <a:latin typeface=" Arial"/>
                        </a:rPr>
                        <a:t>2021</a:t>
                      </a:r>
                      <a:endParaRPr lang="en-PH" sz="1200" b="1" dirty="0">
                        <a:solidFill>
                          <a:schemeClr val="tx1"/>
                        </a:solidFill>
                        <a:latin typeface=" Arial"/>
                      </a:endParaRPr>
                    </a:p>
                  </a:txBody>
                  <a:tcPr marL="76200" marR="76200" marT="38100" marB="3810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noFill/>
                  </a:tcPr>
                </a:tc>
                <a:tc>
                  <a:txBody>
                    <a:bodyPr/>
                    <a:lstStyle/>
                    <a:p>
                      <a:pPr algn="ctr"/>
                      <a:r>
                        <a:rPr lang="en-PH" sz="1200" dirty="0" smtClean="0">
                          <a:latin typeface=" Arial"/>
                        </a:rPr>
                        <a:t>66</a:t>
                      </a:r>
                      <a:endParaRPr lang="en-PH" sz="1200" dirty="0">
                        <a:latin typeface=" Arial"/>
                      </a:endParaRPr>
                    </a:p>
                  </a:txBody>
                  <a:tcPr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noFill/>
                  </a:tcPr>
                </a:tc>
                <a:tc>
                  <a:txBody>
                    <a:bodyPr/>
                    <a:lstStyle/>
                    <a:p>
                      <a:pPr algn="ctr"/>
                      <a:r>
                        <a:rPr lang="en-PH" sz="1200" dirty="0" smtClean="0">
                          <a:latin typeface=" Arial"/>
                        </a:rPr>
                        <a:t>2</a:t>
                      </a:r>
                      <a:endParaRPr lang="en-PH" sz="1200" dirty="0">
                        <a:latin typeface=" Arial"/>
                      </a:endParaRPr>
                    </a:p>
                  </a:txBody>
                  <a:tcPr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noFill/>
                  </a:tcPr>
                </a:tc>
                <a:tc>
                  <a:txBody>
                    <a:bodyPr/>
                    <a:lstStyle/>
                    <a:p>
                      <a:pPr algn="ctr"/>
                      <a:r>
                        <a:rPr lang="en-PH" sz="1200" dirty="0" smtClean="0">
                          <a:latin typeface=" Arial"/>
                        </a:rPr>
                        <a:t>66</a:t>
                      </a:r>
                      <a:endParaRPr lang="en-PH" sz="1200" dirty="0">
                        <a:latin typeface=" Arial"/>
                      </a:endParaRPr>
                    </a:p>
                  </a:txBody>
                  <a:tcPr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noFill/>
                  </a:tcPr>
                </a:tc>
                <a:tc>
                  <a:txBody>
                    <a:bodyPr/>
                    <a:lstStyle/>
                    <a:p>
                      <a:pPr algn="ctr"/>
                      <a:r>
                        <a:rPr lang="en-PH" sz="1200" dirty="0" smtClean="0">
                          <a:latin typeface=" Arial"/>
                        </a:rPr>
                        <a:t>91.89%</a:t>
                      </a:r>
                      <a:endParaRPr lang="en-PH" sz="1200" dirty="0">
                        <a:latin typeface=" Arial"/>
                      </a:endParaRPr>
                    </a:p>
                  </a:txBody>
                  <a:tcPr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noFill/>
                  </a:tcPr>
                </a:tc>
                <a:extLst>
                  <a:ext uri="{0D108BD9-81ED-4DB2-BD59-A6C34878D82A}">
                    <a16:rowId xmlns:a16="http://schemas.microsoft.com/office/drawing/2014/main" xmlns="" val="10002"/>
                  </a:ext>
                </a:extLst>
              </a:tr>
              <a:tr h="755227">
                <a:tc>
                  <a:txBody>
                    <a:bodyPr/>
                    <a:lstStyle/>
                    <a:p>
                      <a:pPr marL="0" marR="0" indent="0" algn="ctr" defTabSz="1047115" rtl="0" eaLnBrk="1" fontAlgn="auto" latinLnBrk="0" hangingPunct="1">
                        <a:lnSpc>
                          <a:spcPct val="100000"/>
                        </a:lnSpc>
                        <a:spcBef>
                          <a:spcPts val="0"/>
                        </a:spcBef>
                        <a:spcAft>
                          <a:spcPts val="0"/>
                        </a:spcAft>
                        <a:buClrTx/>
                        <a:buSzTx/>
                        <a:buFontTx/>
                        <a:buNone/>
                        <a:defRPr/>
                      </a:pPr>
                      <a:r>
                        <a:rPr lang="en-PH" sz="1200" dirty="0">
                          <a:latin typeface=" Arial"/>
                        </a:rPr>
                        <a:t>2022</a:t>
                      </a:r>
                      <a:endParaRPr lang="en-PH" sz="1200" b="1" dirty="0">
                        <a:solidFill>
                          <a:schemeClr val="tx1"/>
                        </a:solidFill>
                        <a:latin typeface=" Arial"/>
                      </a:endParaRPr>
                    </a:p>
                  </a:txBody>
                  <a:tcPr marL="76200" marR="76200" marT="38100" marB="3810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noFill/>
                  </a:tcPr>
                </a:tc>
                <a:tc>
                  <a:txBody>
                    <a:bodyPr/>
                    <a:lstStyle/>
                    <a:p>
                      <a:pPr algn="ctr"/>
                      <a:r>
                        <a:rPr lang="en-PH" sz="1200" dirty="0" smtClean="0">
                          <a:latin typeface=" Arial"/>
                        </a:rPr>
                        <a:t>72</a:t>
                      </a:r>
                      <a:endParaRPr lang="en-PH" sz="1200" dirty="0">
                        <a:latin typeface=" Arial"/>
                      </a:endParaRPr>
                    </a:p>
                  </a:txBody>
                  <a:tcPr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noFill/>
                  </a:tcPr>
                </a:tc>
                <a:tc>
                  <a:txBody>
                    <a:bodyPr/>
                    <a:lstStyle/>
                    <a:p>
                      <a:pPr algn="ctr"/>
                      <a:r>
                        <a:rPr lang="en-PH" sz="1200" dirty="0" smtClean="0">
                          <a:latin typeface=" Arial"/>
                        </a:rPr>
                        <a:t>4</a:t>
                      </a:r>
                      <a:endParaRPr lang="en-PH" sz="1200" dirty="0">
                        <a:latin typeface=" Arial"/>
                      </a:endParaRPr>
                    </a:p>
                  </a:txBody>
                  <a:tcPr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noFill/>
                  </a:tcPr>
                </a:tc>
                <a:tc>
                  <a:txBody>
                    <a:bodyPr/>
                    <a:lstStyle/>
                    <a:p>
                      <a:pPr algn="ctr"/>
                      <a:r>
                        <a:rPr lang="en-PH" sz="1200" dirty="0" smtClean="0">
                          <a:latin typeface=" Arial"/>
                        </a:rPr>
                        <a:t>76</a:t>
                      </a:r>
                      <a:endParaRPr lang="en-PH" sz="1200" dirty="0">
                        <a:latin typeface=" Arial"/>
                      </a:endParaRPr>
                    </a:p>
                  </a:txBody>
                  <a:tcPr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noFill/>
                  </a:tcPr>
                </a:tc>
                <a:tc>
                  <a:txBody>
                    <a:bodyPr/>
                    <a:lstStyle/>
                    <a:p>
                      <a:pPr algn="ctr"/>
                      <a:r>
                        <a:rPr lang="en-PH" sz="1200" dirty="0" smtClean="0">
                          <a:latin typeface=" Arial"/>
                        </a:rPr>
                        <a:t>96.20%</a:t>
                      </a:r>
                      <a:endParaRPr lang="en-PH" sz="1200" dirty="0">
                        <a:latin typeface=" Arial"/>
                      </a:endParaRPr>
                    </a:p>
                  </a:txBody>
                  <a:tcPr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noFill/>
                  </a:tcPr>
                </a:tc>
                <a:extLst>
                  <a:ext uri="{0D108BD9-81ED-4DB2-BD59-A6C34878D82A}">
                    <a16:rowId xmlns:a16="http://schemas.microsoft.com/office/drawing/2014/main" xmlns="" val="10003"/>
                  </a:ext>
                </a:extLst>
              </a:tr>
              <a:tr h="755227">
                <a:tc>
                  <a:txBody>
                    <a:bodyPr/>
                    <a:lstStyle/>
                    <a:p>
                      <a:pPr algn="r"/>
                      <a:r>
                        <a:rPr lang="en-PH" sz="1200" b="1" dirty="0">
                          <a:latin typeface=" Arial"/>
                        </a:rPr>
                        <a:t>TOTAL</a:t>
                      </a:r>
                    </a:p>
                  </a:txBody>
                  <a:tcPr marL="76200" marR="76200" marT="38100" marB="3810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noFill/>
                  </a:tcPr>
                </a:tc>
                <a:tc>
                  <a:txBody>
                    <a:bodyPr/>
                    <a:lstStyle/>
                    <a:p>
                      <a:pPr algn="ctr"/>
                      <a:endParaRPr lang="en-PH" sz="1200" b="1" dirty="0" smtClean="0">
                        <a:latin typeface=" Arial"/>
                      </a:endParaRPr>
                    </a:p>
                    <a:p>
                      <a:pPr algn="ctr"/>
                      <a:r>
                        <a:rPr lang="en-PH" sz="1200" b="1" dirty="0" smtClean="0">
                          <a:latin typeface=" Arial"/>
                        </a:rPr>
                        <a:t>133</a:t>
                      </a:r>
                      <a:endParaRPr lang="en-PH" sz="1200" b="1" dirty="0">
                        <a:latin typeface=" Arial"/>
                      </a:endParaRPr>
                    </a:p>
                  </a:txBody>
                  <a:tcP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noFill/>
                  </a:tcPr>
                </a:tc>
                <a:tc>
                  <a:txBody>
                    <a:bodyPr/>
                    <a:lstStyle/>
                    <a:p>
                      <a:pPr algn="ctr"/>
                      <a:endParaRPr lang="en-PH" sz="1200" b="1" dirty="0" smtClean="0">
                        <a:latin typeface=" Arial"/>
                      </a:endParaRPr>
                    </a:p>
                    <a:p>
                      <a:pPr algn="ctr"/>
                      <a:r>
                        <a:rPr lang="en-PH" sz="1200" b="1" dirty="0" smtClean="0">
                          <a:latin typeface=" Arial"/>
                        </a:rPr>
                        <a:t>5</a:t>
                      </a:r>
                      <a:endParaRPr lang="en-PH" sz="1200" b="1" dirty="0">
                        <a:latin typeface=" Arial"/>
                      </a:endParaRPr>
                    </a:p>
                  </a:txBody>
                  <a:tcP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noFill/>
                  </a:tcPr>
                </a:tc>
                <a:tc>
                  <a:txBody>
                    <a:bodyPr/>
                    <a:lstStyle/>
                    <a:p>
                      <a:pPr algn="ctr"/>
                      <a:endParaRPr lang="en-PH" sz="1200" b="1" dirty="0" smtClean="0">
                        <a:latin typeface=" Arial"/>
                      </a:endParaRPr>
                    </a:p>
                    <a:p>
                      <a:pPr algn="ctr"/>
                      <a:r>
                        <a:rPr lang="en-PH" sz="1200" b="1" dirty="0" smtClean="0">
                          <a:latin typeface=" Arial"/>
                        </a:rPr>
                        <a:t>142</a:t>
                      </a:r>
                      <a:endParaRPr lang="en-PH" sz="1200" b="1" dirty="0">
                        <a:latin typeface=" Arial"/>
                      </a:endParaRPr>
                    </a:p>
                  </a:txBody>
                  <a:tcP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noFill/>
                  </a:tcPr>
                </a:tc>
                <a:tc>
                  <a:txBody>
                    <a:bodyPr/>
                    <a:lstStyle/>
                    <a:p>
                      <a:endParaRPr lang="en-PH" sz="1200" dirty="0">
                        <a:latin typeface=" Arial"/>
                      </a:endParaRPr>
                    </a:p>
                  </a:txBody>
                  <a:tcPr marL="76200" marR="76200" marT="38100" marB="38100">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noFill/>
                  </a:tcPr>
                </a:tc>
                <a:extLst>
                  <a:ext uri="{0D108BD9-81ED-4DB2-BD59-A6C34878D82A}">
                    <a16:rowId xmlns:a16="http://schemas.microsoft.com/office/drawing/2014/main" xmlns="" val="10004"/>
                  </a:ext>
                </a:extLst>
              </a:tr>
            </a:tbl>
          </a:graphicData>
        </a:graphic>
      </p:graphicFrame>
    </p:spTree>
    <p:extLst>
      <p:ext uri="{BB962C8B-B14F-4D97-AF65-F5344CB8AC3E}">
        <p14:creationId xmlns:p14="http://schemas.microsoft.com/office/powerpoint/2010/main" val="998870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down)">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 Same Side Corner Rectangle 13"/>
          <p:cNvSpPr/>
          <p:nvPr/>
        </p:nvSpPr>
        <p:spPr>
          <a:xfrm rot="16200000">
            <a:off x="372147" y="2171484"/>
            <a:ext cx="822960" cy="274320"/>
          </a:xfrm>
          <a:prstGeom prst="round2SameRect">
            <a:avLst/>
          </a:prstGeom>
          <a:solidFill>
            <a:srgbClr val="5B9BD5"/>
          </a:solidFill>
          <a:ln w="57150">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 Same Side Corner Rectangle 16"/>
          <p:cNvSpPr/>
          <p:nvPr/>
        </p:nvSpPr>
        <p:spPr>
          <a:xfrm rot="16200000">
            <a:off x="372147" y="4384932"/>
            <a:ext cx="822960" cy="274320"/>
          </a:xfrm>
          <a:prstGeom prst="round2SameRect">
            <a:avLst/>
          </a:prstGeom>
          <a:solidFill>
            <a:srgbClr val="A5A5A5">
              <a:alpha val="50000"/>
            </a:srgbClr>
          </a:solidFill>
          <a:ln w="57150">
            <a:solidFill>
              <a:srgbClr val="A5A5A5">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 Same Side Corner Rectangle 19"/>
          <p:cNvSpPr/>
          <p:nvPr/>
        </p:nvSpPr>
        <p:spPr>
          <a:xfrm rot="16200000">
            <a:off x="372147" y="5491655"/>
            <a:ext cx="822960" cy="274320"/>
          </a:xfrm>
          <a:prstGeom prst="round2SameRect">
            <a:avLst/>
          </a:prstGeom>
          <a:solidFill>
            <a:srgbClr val="FFC000">
              <a:alpha val="50000"/>
            </a:srgbClr>
          </a:solidFill>
          <a:ln w="57150">
            <a:solidFill>
              <a:srgbClr val="FFC000">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 Same Side Corner Rectangle 22"/>
          <p:cNvSpPr/>
          <p:nvPr/>
        </p:nvSpPr>
        <p:spPr>
          <a:xfrm rot="16200000">
            <a:off x="372147" y="3278208"/>
            <a:ext cx="822960" cy="274320"/>
          </a:xfrm>
          <a:prstGeom prst="round2SameRect">
            <a:avLst/>
          </a:prstGeom>
          <a:solidFill>
            <a:srgbClr val="ED7D31">
              <a:alpha val="50000"/>
            </a:srgbClr>
          </a:solidFill>
          <a:ln w="57150">
            <a:solidFill>
              <a:srgbClr val="ED7D31">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 Same Side Corner Rectangle 4"/>
          <p:cNvSpPr/>
          <p:nvPr/>
        </p:nvSpPr>
        <p:spPr>
          <a:xfrm rot="16200000">
            <a:off x="372147" y="1064760"/>
            <a:ext cx="822960" cy="274320"/>
          </a:xfrm>
          <a:prstGeom prst="round2SameRect">
            <a:avLst/>
          </a:prstGeom>
          <a:solidFill>
            <a:srgbClr val="70AD47">
              <a:alpha val="50000"/>
            </a:srgbClr>
          </a:solidFill>
          <a:ln w="57150">
            <a:solidFill>
              <a:srgbClr val="70AD47">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920787" y="790440"/>
            <a:ext cx="10609799" cy="5303520"/>
          </a:xfrm>
          <a:prstGeom prst="rect">
            <a:avLst/>
          </a:prstGeom>
          <a:solidFill>
            <a:schemeClr val="bg1"/>
          </a:solidFill>
          <a:ln w="57150">
            <a:solidFill>
              <a:srgbClr val="5B9BD5"/>
            </a:solidFill>
          </a:ln>
        </p:spPr>
        <p:txBody>
          <a:bodyPr wrap="none" anchor="t" anchorCtr="0">
            <a:noAutofit/>
          </a:bodyPr>
          <a:lstStyle/>
          <a:p>
            <a:pPr algn="ctr"/>
            <a:r>
              <a:rPr lang="en-US" sz="3500" dirty="0" smtClean="0">
                <a:solidFill>
                  <a:schemeClr val="tx1">
                    <a:lumMod val="65000"/>
                    <a:lumOff val="35000"/>
                  </a:schemeClr>
                </a:solidFill>
                <a:latin typeface="Franklin Gothic Demi Cond" panose="020B0706030402020204" pitchFamily="34" charset="0"/>
              </a:rPr>
              <a:t>COMPLIANCES AND ACCOMPLISHMENTS TO DC’s GUIDANCE</a:t>
            </a:r>
            <a:endParaRPr lang="en-US" sz="3500" dirty="0"/>
          </a:p>
        </p:txBody>
      </p:sp>
      <p:sp>
        <p:nvSpPr>
          <p:cNvPr id="12" name="TextBox 11"/>
          <p:cNvSpPr txBox="1"/>
          <p:nvPr/>
        </p:nvSpPr>
        <p:spPr>
          <a:xfrm>
            <a:off x="1400175" y="1360795"/>
            <a:ext cx="9404839" cy="584775"/>
          </a:xfrm>
          <a:prstGeom prst="rect">
            <a:avLst/>
          </a:prstGeom>
          <a:noFill/>
        </p:spPr>
        <p:txBody>
          <a:bodyPr wrap="square" rtlCol="0">
            <a:spAutoFit/>
          </a:bodyPr>
          <a:lstStyle/>
          <a:p>
            <a:pPr algn="ctr"/>
            <a:r>
              <a:rPr lang="en-US" sz="3200" i="1" dirty="0" smtClean="0">
                <a:solidFill>
                  <a:schemeClr val="bg2">
                    <a:lumMod val="50000"/>
                  </a:schemeClr>
                </a:solidFill>
                <a:latin typeface="Franklin Gothic Book" panose="020B0503020102020204" pitchFamily="34" charset="0"/>
              </a:rPr>
              <a:t>OTHER ACTIVITIES CONDUCTED/BEST PRACTICE</a:t>
            </a:r>
            <a:endParaRPr lang="en-US" sz="3200" i="1" dirty="0">
              <a:solidFill>
                <a:schemeClr val="bg2">
                  <a:lumMod val="50000"/>
                </a:schemeClr>
              </a:solidFill>
              <a:latin typeface="Franklin Gothic Book" panose="020B0503020102020204" pitchFamily="34" charset="0"/>
            </a:endParaRPr>
          </a:p>
        </p:txBody>
      </p:sp>
      <p:sp>
        <p:nvSpPr>
          <p:cNvPr id="2" name="Slide Number Placeholder 1"/>
          <p:cNvSpPr>
            <a:spLocks noGrp="1"/>
          </p:cNvSpPr>
          <p:nvPr>
            <p:ph type="sldNum" sz="quarter" idx="12"/>
          </p:nvPr>
        </p:nvSpPr>
        <p:spPr/>
        <p:txBody>
          <a:bodyPr/>
          <a:lstStyle/>
          <a:p>
            <a:fld id="{7687A7F3-AD38-4866-8553-4B19922F7C99}" type="slidenum">
              <a:rPr lang="en-PH" smtClean="0"/>
              <a:t>25</a:t>
            </a:fld>
            <a:endParaRPr lang="en-PH"/>
          </a:p>
        </p:txBody>
      </p:sp>
      <p:graphicFrame>
        <p:nvGraphicFramePr>
          <p:cNvPr id="13" name="Table 12"/>
          <p:cNvGraphicFramePr>
            <a:graphicFrameLocks noGrp="1"/>
          </p:cNvGraphicFramePr>
          <p:nvPr>
            <p:extLst>
              <p:ext uri="{D42A27DB-BD31-4B8C-83A1-F6EECF244321}">
                <p14:modId xmlns:p14="http://schemas.microsoft.com/office/powerpoint/2010/main" val="1531833352"/>
              </p:ext>
            </p:extLst>
          </p:nvPr>
        </p:nvGraphicFramePr>
        <p:xfrm>
          <a:off x="1146981" y="2212156"/>
          <a:ext cx="10158693" cy="1727200"/>
        </p:xfrm>
        <a:graphic>
          <a:graphicData uri="http://schemas.openxmlformats.org/drawingml/2006/table">
            <a:tbl>
              <a:tblPr firstRow="1" bandRow="1">
                <a:tableStyleId>{2A488322-F2BA-4B5B-9748-0D474271808F}</a:tableStyleId>
              </a:tblPr>
              <a:tblGrid>
                <a:gridCol w="4800855">
                  <a:extLst>
                    <a:ext uri="{9D8B030D-6E8A-4147-A177-3AD203B41FA5}">
                      <a16:colId xmlns:a16="http://schemas.microsoft.com/office/drawing/2014/main" xmlns="" val="20000"/>
                    </a:ext>
                  </a:extLst>
                </a:gridCol>
                <a:gridCol w="5357838">
                  <a:extLst>
                    <a:ext uri="{9D8B030D-6E8A-4147-A177-3AD203B41FA5}">
                      <a16:colId xmlns:a16="http://schemas.microsoft.com/office/drawing/2014/main" xmlns="" val="20001"/>
                    </a:ext>
                  </a:extLst>
                </a:gridCol>
              </a:tblGrid>
              <a:tr h="635000">
                <a:tc>
                  <a:txBody>
                    <a:bodyPr/>
                    <a:lstStyle/>
                    <a:p>
                      <a:pPr algn="ctr"/>
                      <a:r>
                        <a:rPr lang="en-PH" sz="1200" dirty="0">
                          <a:solidFill>
                            <a:schemeClr val="bg1"/>
                          </a:solidFill>
                          <a:latin typeface=" Arial"/>
                        </a:rPr>
                        <a:t>ACTIVITIES</a:t>
                      </a:r>
                    </a:p>
                  </a:txBody>
                  <a:tcPr marL="76200" marR="76200" marT="38100" marB="3810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a:txBody>
                    <a:bodyPr/>
                    <a:lstStyle/>
                    <a:p>
                      <a:pPr algn="ctr"/>
                      <a:r>
                        <a:rPr lang="en-PH" sz="1200" dirty="0">
                          <a:solidFill>
                            <a:schemeClr val="bg1"/>
                          </a:solidFill>
                          <a:latin typeface=" Arial"/>
                        </a:rPr>
                        <a:t>REMARKS</a:t>
                      </a:r>
                    </a:p>
                  </a:txBody>
                  <a:tcPr marL="76200" marR="76200" marT="38100" marB="3810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xmlns="" val="10000"/>
                  </a:ext>
                </a:extLst>
              </a:tr>
              <a:tr h="762000">
                <a:tc>
                  <a:txBody>
                    <a:bodyPr/>
                    <a:lstStyle/>
                    <a:p>
                      <a:pPr marL="0" marR="0" indent="0" algn="l" defTabSz="1047115" rtl="0" eaLnBrk="1" fontAlgn="auto" latinLnBrk="0" hangingPunct="1">
                        <a:lnSpc>
                          <a:spcPct val="100000"/>
                        </a:lnSpc>
                        <a:spcBef>
                          <a:spcPts val="0"/>
                        </a:spcBef>
                        <a:spcAft>
                          <a:spcPts val="0"/>
                        </a:spcAft>
                        <a:buClrTx/>
                        <a:buSzTx/>
                        <a:buFontTx/>
                        <a:buNone/>
                        <a:defRPr/>
                      </a:pPr>
                      <a:r>
                        <a:rPr lang="en-PH" sz="1200" b="1" dirty="0" smtClean="0">
                          <a:solidFill>
                            <a:schemeClr val="tx1"/>
                          </a:solidFill>
                          <a:latin typeface=" Arial"/>
                        </a:rPr>
                        <a:t>Establishment</a:t>
                      </a:r>
                      <a:r>
                        <a:rPr lang="en-PH" sz="1200" b="1" baseline="0" dirty="0" smtClean="0">
                          <a:solidFill>
                            <a:schemeClr val="tx1"/>
                          </a:solidFill>
                          <a:latin typeface=" Arial"/>
                        </a:rPr>
                        <a:t> of GAD Corner</a:t>
                      </a:r>
                      <a:endParaRPr lang="en-PH" sz="1200" b="1" dirty="0">
                        <a:solidFill>
                          <a:schemeClr val="tx1"/>
                        </a:solidFill>
                        <a:latin typeface=" Arial"/>
                      </a:endParaRPr>
                    </a:p>
                  </a:txBody>
                  <a:tcPr marL="76200" marR="76200" marT="38100" marB="3810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noFill/>
                  </a:tcPr>
                </a:tc>
                <a:tc>
                  <a:txBody>
                    <a:bodyPr/>
                    <a:lstStyle/>
                    <a:p>
                      <a:r>
                        <a:rPr lang="en-PH" sz="1200" dirty="0">
                          <a:latin typeface=" Arial"/>
                        </a:rPr>
                        <a:t>A</a:t>
                      </a:r>
                      <a:r>
                        <a:rPr lang="en-PH" sz="1200" baseline="0" dirty="0">
                          <a:latin typeface=" Arial"/>
                        </a:rPr>
                        <a:t> GAD Corner was established to highlight important disseminations/information on the pertinent local laws that personnel must adhere to</a:t>
                      </a:r>
                      <a:endParaRPr lang="en-PH" sz="1200" dirty="0">
                        <a:latin typeface=" Arial"/>
                      </a:endParaRPr>
                    </a:p>
                  </a:txBody>
                  <a:tcPr marL="76200" marR="76200" marT="38100" marB="38100">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noFill/>
                  </a:tcPr>
                </a:tc>
                <a:extLst>
                  <a:ext uri="{0D108BD9-81ED-4DB2-BD59-A6C34878D82A}">
                    <a16:rowId xmlns:a16="http://schemas.microsoft.com/office/drawing/2014/main" xmlns="" val="10002"/>
                  </a:ext>
                </a:extLst>
              </a:tr>
              <a:tr h="330200">
                <a:tc>
                  <a:txBody>
                    <a:bodyPr/>
                    <a:lstStyle/>
                    <a:p>
                      <a:pPr marL="0" marR="0" indent="0" algn="l" defTabSz="1047115" rtl="0" eaLnBrk="1" fontAlgn="auto" latinLnBrk="0" hangingPunct="1">
                        <a:lnSpc>
                          <a:spcPct val="100000"/>
                        </a:lnSpc>
                        <a:spcBef>
                          <a:spcPts val="0"/>
                        </a:spcBef>
                        <a:spcAft>
                          <a:spcPts val="0"/>
                        </a:spcAft>
                        <a:buClrTx/>
                        <a:buSzTx/>
                        <a:buFontTx/>
                        <a:buNone/>
                        <a:defRPr/>
                      </a:pPr>
                      <a:r>
                        <a:rPr lang="en-PH" sz="1200" b="1" dirty="0">
                          <a:solidFill>
                            <a:schemeClr val="tx1"/>
                          </a:solidFill>
                          <a:latin typeface=" Arial"/>
                        </a:rPr>
                        <a:t>TOTAL </a:t>
                      </a:r>
                    </a:p>
                  </a:txBody>
                  <a:tcPr marL="76200" marR="76200" marT="38100" marB="38100">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noFill/>
                  </a:tcPr>
                </a:tc>
                <a:tc>
                  <a:txBody>
                    <a:bodyPr/>
                    <a:lstStyle/>
                    <a:p>
                      <a:pPr algn="ctr"/>
                      <a:r>
                        <a:rPr lang="en-PH" sz="1200" b="1" dirty="0">
                          <a:solidFill>
                            <a:schemeClr val="tx1"/>
                          </a:solidFill>
                          <a:latin typeface=" Arial"/>
                        </a:rPr>
                        <a:t>1</a:t>
                      </a:r>
                    </a:p>
                  </a:txBody>
                  <a:tcPr marL="76200" marR="76200" marT="38100" marB="38100">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noFill/>
                  </a:tcPr>
                </a:tc>
                <a:extLst>
                  <a:ext uri="{0D108BD9-81ED-4DB2-BD59-A6C34878D82A}">
                    <a16:rowId xmlns:a16="http://schemas.microsoft.com/office/drawing/2014/main" xmlns="" val="10004"/>
                  </a:ext>
                </a:extLst>
              </a:tr>
            </a:tbl>
          </a:graphicData>
        </a:graphic>
      </p:graphicFrame>
    </p:spTree>
    <p:extLst>
      <p:ext uri="{BB962C8B-B14F-4D97-AF65-F5344CB8AC3E}">
        <p14:creationId xmlns:p14="http://schemas.microsoft.com/office/powerpoint/2010/main" val="1165416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down)">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 Same Side Corner Rectangle 13"/>
          <p:cNvSpPr/>
          <p:nvPr/>
        </p:nvSpPr>
        <p:spPr>
          <a:xfrm rot="16200000">
            <a:off x="372147" y="2171484"/>
            <a:ext cx="822960" cy="274320"/>
          </a:xfrm>
          <a:prstGeom prst="round2SameRect">
            <a:avLst/>
          </a:prstGeom>
          <a:solidFill>
            <a:srgbClr val="5B9BD5"/>
          </a:solidFill>
          <a:ln w="57150">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 Same Side Corner Rectangle 16"/>
          <p:cNvSpPr/>
          <p:nvPr/>
        </p:nvSpPr>
        <p:spPr>
          <a:xfrm rot="16200000">
            <a:off x="372147" y="4384932"/>
            <a:ext cx="822960" cy="274320"/>
          </a:xfrm>
          <a:prstGeom prst="round2SameRect">
            <a:avLst/>
          </a:prstGeom>
          <a:solidFill>
            <a:srgbClr val="A5A5A5">
              <a:alpha val="50000"/>
            </a:srgbClr>
          </a:solidFill>
          <a:ln w="57150">
            <a:solidFill>
              <a:srgbClr val="A5A5A5">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 Same Side Corner Rectangle 19"/>
          <p:cNvSpPr/>
          <p:nvPr/>
        </p:nvSpPr>
        <p:spPr>
          <a:xfrm rot="16200000">
            <a:off x="372147" y="5491655"/>
            <a:ext cx="822960" cy="274320"/>
          </a:xfrm>
          <a:prstGeom prst="round2SameRect">
            <a:avLst/>
          </a:prstGeom>
          <a:solidFill>
            <a:srgbClr val="FFC000">
              <a:alpha val="50000"/>
            </a:srgbClr>
          </a:solidFill>
          <a:ln w="57150">
            <a:solidFill>
              <a:srgbClr val="FFC000">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 Same Side Corner Rectangle 22"/>
          <p:cNvSpPr/>
          <p:nvPr/>
        </p:nvSpPr>
        <p:spPr>
          <a:xfrm rot="16200000">
            <a:off x="372147" y="3278208"/>
            <a:ext cx="822960" cy="274320"/>
          </a:xfrm>
          <a:prstGeom prst="round2SameRect">
            <a:avLst/>
          </a:prstGeom>
          <a:solidFill>
            <a:srgbClr val="ED7D31">
              <a:alpha val="50000"/>
            </a:srgbClr>
          </a:solidFill>
          <a:ln w="57150">
            <a:solidFill>
              <a:srgbClr val="ED7D31">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 Same Side Corner Rectangle 4"/>
          <p:cNvSpPr/>
          <p:nvPr/>
        </p:nvSpPr>
        <p:spPr>
          <a:xfrm rot="16200000">
            <a:off x="372147" y="1064760"/>
            <a:ext cx="822960" cy="274320"/>
          </a:xfrm>
          <a:prstGeom prst="round2SameRect">
            <a:avLst/>
          </a:prstGeom>
          <a:solidFill>
            <a:srgbClr val="70AD47">
              <a:alpha val="50000"/>
            </a:srgbClr>
          </a:solidFill>
          <a:ln w="57150">
            <a:solidFill>
              <a:srgbClr val="70AD47">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944774" y="790440"/>
            <a:ext cx="10609799" cy="5303520"/>
          </a:xfrm>
          <a:prstGeom prst="rect">
            <a:avLst/>
          </a:prstGeom>
          <a:solidFill>
            <a:schemeClr val="bg1"/>
          </a:solidFill>
          <a:ln w="57150">
            <a:solidFill>
              <a:srgbClr val="5B9BD5"/>
            </a:solidFill>
          </a:ln>
        </p:spPr>
        <p:txBody>
          <a:bodyPr wrap="none" anchor="t" anchorCtr="0">
            <a:noAutofit/>
          </a:bodyPr>
          <a:lstStyle/>
          <a:p>
            <a:pPr algn="ctr"/>
            <a:r>
              <a:rPr lang="en-US" sz="3500" dirty="0" smtClean="0">
                <a:solidFill>
                  <a:schemeClr val="tx1">
                    <a:lumMod val="65000"/>
                    <a:lumOff val="35000"/>
                  </a:schemeClr>
                </a:solidFill>
                <a:latin typeface="Franklin Gothic Demi Cond" panose="020B0706030402020204" pitchFamily="34" charset="0"/>
              </a:rPr>
              <a:t>COMPLIANCES AND ACCOMPLISHMENTS TO DC’s GUIDANCE</a:t>
            </a:r>
            <a:endParaRPr lang="en-US" sz="3500" dirty="0"/>
          </a:p>
        </p:txBody>
      </p:sp>
      <p:sp>
        <p:nvSpPr>
          <p:cNvPr id="2" name="TextBox 1"/>
          <p:cNvSpPr txBox="1"/>
          <p:nvPr/>
        </p:nvSpPr>
        <p:spPr>
          <a:xfrm>
            <a:off x="1124712" y="2245074"/>
            <a:ext cx="10241280" cy="461665"/>
          </a:xfrm>
          <a:prstGeom prst="rect">
            <a:avLst/>
          </a:prstGeom>
          <a:noFill/>
        </p:spPr>
        <p:txBody>
          <a:bodyPr wrap="square" rtlCol="0">
            <a:spAutoFit/>
          </a:bodyPr>
          <a:lstStyle/>
          <a:p>
            <a:r>
              <a:rPr lang="en-US" sz="2400" i="1" dirty="0" smtClean="0">
                <a:solidFill>
                  <a:schemeClr val="bg2">
                    <a:lumMod val="50000"/>
                  </a:schemeClr>
                </a:solidFill>
                <a:latin typeface="Franklin Gothic Book" panose="020B0503020102020204" pitchFamily="34" charset="0"/>
              </a:rPr>
              <a:t>INTELLIGENCE PERSONNEL STATUS</a:t>
            </a:r>
            <a:endParaRPr lang="en-US" sz="2400" i="1" dirty="0">
              <a:solidFill>
                <a:schemeClr val="bg2">
                  <a:lumMod val="50000"/>
                </a:schemeClr>
              </a:solidFill>
              <a:latin typeface="Franklin Gothic Book" panose="020B0503020102020204"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24818609"/>
              </p:ext>
            </p:extLst>
          </p:nvPr>
        </p:nvGraphicFramePr>
        <p:xfrm>
          <a:off x="1124712" y="2729632"/>
          <a:ext cx="10241276" cy="1610720"/>
        </p:xfrm>
        <a:graphic>
          <a:graphicData uri="http://schemas.openxmlformats.org/drawingml/2006/table">
            <a:tbl>
              <a:tblPr>
                <a:tableStyleId>{69CF1AB2-1976-4502-BF36-3FF5EA218861}</a:tableStyleId>
              </a:tblPr>
              <a:tblGrid>
                <a:gridCol w="1372037">
                  <a:extLst>
                    <a:ext uri="{9D8B030D-6E8A-4147-A177-3AD203B41FA5}">
                      <a16:colId xmlns:a16="http://schemas.microsoft.com/office/drawing/2014/main" xmlns="" val="20000"/>
                    </a:ext>
                  </a:extLst>
                </a:gridCol>
                <a:gridCol w="686019">
                  <a:extLst>
                    <a:ext uri="{9D8B030D-6E8A-4147-A177-3AD203B41FA5}">
                      <a16:colId xmlns:a16="http://schemas.microsoft.com/office/drawing/2014/main" xmlns="" val="20001"/>
                    </a:ext>
                  </a:extLst>
                </a:gridCol>
                <a:gridCol w="738999">
                  <a:extLst>
                    <a:ext uri="{9D8B030D-6E8A-4147-A177-3AD203B41FA5}">
                      <a16:colId xmlns:a16="http://schemas.microsoft.com/office/drawing/2014/main" xmlns="" val="20002"/>
                    </a:ext>
                  </a:extLst>
                </a:gridCol>
                <a:gridCol w="662461">
                  <a:extLst>
                    <a:ext uri="{9D8B030D-6E8A-4147-A177-3AD203B41FA5}">
                      <a16:colId xmlns:a16="http://schemas.microsoft.com/office/drawing/2014/main" xmlns="" val="20003"/>
                    </a:ext>
                  </a:extLst>
                </a:gridCol>
                <a:gridCol w="652514">
                  <a:extLst>
                    <a:ext uri="{9D8B030D-6E8A-4147-A177-3AD203B41FA5}">
                      <a16:colId xmlns:a16="http://schemas.microsoft.com/office/drawing/2014/main" xmlns="" val="20004"/>
                    </a:ext>
                  </a:extLst>
                </a:gridCol>
                <a:gridCol w="543099">
                  <a:extLst>
                    <a:ext uri="{9D8B030D-6E8A-4147-A177-3AD203B41FA5}">
                      <a16:colId xmlns:a16="http://schemas.microsoft.com/office/drawing/2014/main" xmlns="" val="20005"/>
                    </a:ext>
                  </a:extLst>
                </a:gridCol>
                <a:gridCol w="620683">
                  <a:extLst>
                    <a:ext uri="{9D8B030D-6E8A-4147-A177-3AD203B41FA5}">
                      <a16:colId xmlns:a16="http://schemas.microsoft.com/office/drawing/2014/main" xmlns="" val="20006"/>
                    </a:ext>
                  </a:extLst>
                </a:gridCol>
                <a:gridCol w="620683">
                  <a:extLst>
                    <a:ext uri="{9D8B030D-6E8A-4147-A177-3AD203B41FA5}">
                      <a16:colId xmlns:a16="http://schemas.microsoft.com/office/drawing/2014/main" xmlns="" val="20007"/>
                    </a:ext>
                  </a:extLst>
                </a:gridCol>
                <a:gridCol w="620683">
                  <a:extLst>
                    <a:ext uri="{9D8B030D-6E8A-4147-A177-3AD203B41FA5}">
                      <a16:colId xmlns:a16="http://schemas.microsoft.com/office/drawing/2014/main" xmlns="" val="20008"/>
                    </a:ext>
                  </a:extLst>
                </a:gridCol>
                <a:gridCol w="620683">
                  <a:extLst>
                    <a:ext uri="{9D8B030D-6E8A-4147-A177-3AD203B41FA5}">
                      <a16:colId xmlns:a16="http://schemas.microsoft.com/office/drawing/2014/main" xmlns="" val="20009"/>
                    </a:ext>
                  </a:extLst>
                </a:gridCol>
                <a:gridCol w="620683">
                  <a:extLst>
                    <a:ext uri="{9D8B030D-6E8A-4147-A177-3AD203B41FA5}">
                      <a16:colId xmlns:a16="http://schemas.microsoft.com/office/drawing/2014/main" xmlns="" val="20010"/>
                    </a:ext>
                  </a:extLst>
                </a:gridCol>
                <a:gridCol w="620683">
                  <a:extLst>
                    <a:ext uri="{9D8B030D-6E8A-4147-A177-3AD203B41FA5}">
                      <a16:colId xmlns:a16="http://schemas.microsoft.com/office/drawing/2014/main" xmlns="" val="20011"/>
                    </a:ext>
                  </a:extLst>
                </a:gridCol>
                <a:gridCol w="620683">
                  <a:extLst>
                    <a:ext uri="{9D8B030D-6E8A-4147-A177-3AD203B41FA5}">
                      <a16:colId xmlns:a16="http://schemas.microsoft.com/office/drawing/2014/main" xmlns="" val="20012"/>
                    </a:ext>
                  </a:extLst>
                </a:gridCol>
                <a:gridCol w="620683">
                  <a:extLst>
                    <a:ext uri="{9D8B030D-6E8A-4147-A177-3AD203B41FA5}">
                      <a16:colId xmlns:a16="http://schemas.microsoft.com/office/drawing/2014/main" xmlns="" val="20013"/>
                    </a:ext>
                  </a:extLst>
                </a:gridCol>
                <a:gridCol w="620683">
                  <a:extLst>
                    <a:ext uri="{9D8B030D-6E8A-4147-A177-3AD203B41FA5}">
                      <a16:colId xmlns:a16="http://schemas.microsoft.com/office/drawing/2014/main" xmlns="" val="20014"/>
                    </a:ext>
                  </a:extLst>
                </a:gridCol>
              </a:tblGrid>
              <a:tr h="430054">
                <a:tc rowSpan="3">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PH" sz="1200" b="1" u="none" strike="noStrike" cap="none" normalizeH="0" baseline="0" dirty="0">
                          <a:ln>
                            <a:noFill/>
                          </a:ln>
                          <a:solidFill>
                            <a:schemeClr val="bg1"/>
                          </a:solidFill>
                          <a:effectLst/>
                          <a:latin typeface="Arial" panose="020B0604020202020204" pitchFamily="34" charset="0"/>
                          <a:cs typeface="Arial" panose="020B0604020202020204" pitchFamily="34" charset="0"/>
                        </a:rPr>
                        <a:t>Unit/Office</a:t>
                      </a:r>
                      <a:endParaRPr kumimoji="0" lang="en-PH" sz="1200" b="1" i="0" u="none" strike="noStrike" cap="none" normalizeH="0" baseline="0" dirty="0">
                        <a:ln>
                          <a:noFill/>
                        </a:ln>
                        <a:solidFill>
                          <a:schemeClr val="bg1"/>
                        </a:solidFill>
                        <a:effectLst/>
                        <a:latin typeface="Arial" panose="020B0604020202020204" pitchFamily="34" charset="0"/>
                        <a:cs typeface="Arial" panose="020B0604020202020204" pitchFamily="34" charset="0"/>
                      </a:endParaRPr>
                    </a:p>
                  </a:txBody>
                  <a:tcPr marL="68580" marR="68580"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rowSpan="2"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PH" sz="1200" b="1" u="none" strike="noStrike" cap="none" normalizeH="0" baseline="0" dirty="0">
                          <a:ln>
                            <a:noFill/>
                          </a:ln>
                          <a:solidFill>
                            <a:schemeClr val="bg1"/>
                          </a:solidFill>
                          <a:effectLst/>
                          <a:latin typeface="Arial" panose="020B0604020202020204" pitchFamily="34" charset="0"/>
                          <a:cs typeface="Arial" panose="020B0604020202020204" pitchFamily="34" charset="0"/>
                        </a:rPr>
                        <a:t>TOE S2019</a:t>
                      </a:r>
                      <a:endParaRPr kumimoji="0" lang="en-PH" sz="1200" b="1" i="0" u="none" strike="noStrike" cap="none" normalizeH="0" baseline="0" dirty="0">
                        <a:ln>
                          <a:noFill/>
                        </a:ln>
                        <a:solidFill>
                          <a:schemeClr val="bg1"/>
                        </a:solidFill>
                        <a:effectLst/>
                        <a:latin typeface="Arial" panose="020B0604020202020204" pitchFamily="34" charset="0"/>
                        <a:cs typeface="Arial" panose="020B0604020202020204" pitchFamily="34" charset="0"/>
                      </a:endParaRPr>
                    </a:p>
                  </a:txBody>
                  <a:tcPr marL="68580" marR="68580"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rowSpan="2" hMerge="1">
                  <a:txBody>
                    <a:bodyPr/>
                    <a:lstStyle/>
                    <a:p>
                      <a:endParaRPr lang="en-US"/>
                    </a:p>
                  </a:txBody>
                  <a:tcPr/>
                </a:tc>
                <a:tc gridSpan="6">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PH" sz="1200" b="1" i="0" u="none" strike="noStrike" cap="none" normalizeH="0" baseline="0" dirty="0" smtClean="0">
                          <a:ln>
                            <a:noFill/>
                          </a:ln>
                          <a:solidFill>
                            <a:schemeClr val="bg1"/>
                          </a:solidFill>
                          <a:effectLst/>
                          <a:latin typeface="Arial" panose="020B0604020202020204" pitchFamily="34" charset="0"/>
                          <a:ea typeface="Calibri" pitchFamily="34" charset="0"/>
                          <a:cs typeface="Arial" panose="020B0604020202020204" pitchFamily="34" charset="0"/>
                        </a:rPr>
                        <a:t>CY 2021</a:t>
                      </a:r>
                      <a:endParaRPr kumimoji="0" lang="en-PH" sz="1200" b="1" i="0" u="none" strike="noStrike" cap="none" normalizeH="0" baseline="0" dirty="0">
                        <a:ln>
                          <a:noFill/>
                        </a:ln>
                        <a:solidFill>
                          <a:schemeClr val="bg1"/>
                        </a:solidFill>
                        <a:effectLst/>
                        <a:latin typeface="Arial" panose="020B0604020202020204" pitchFamily="34" charset="0"/>
                        <a:ea typeface="Calibri" pitchFamily="34" charset="0"/>
                        <a:cs typeface="Arial" panose="020B0604020202020204" pitchFamily="34" charset="0"/>
                      </a:endParaRPr>
                    </a:p>
                  </a:txBody>
                  <a:tcPr marL="68580" marR="68580"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hMerge="1">
                  <a:txBody>
                    <a:bodyPr/>
                    <a:lstStyle/>
                    <a:p>
                      <a:endParaRPr lang="en-US"/>
                    </a:p>
                  </a:txBody>
                  <a:tcPr/>
                </a:tc>
                <a:tc hMerge="1">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PH" sz="1400" b="1" i="0" u="none" strike="noStrike" cap="none" normalizeH="0" baseline="0" dirty="0">
                        <a:ln>
                          <a:noFill/>
                        </a:ln>
                        <a:solidFill>
                          <a:schemeClr val="bg1"/>
                        </a:solidFill>
                        <a:effectLst/>
                        <a:latin typeface="Arial" panose="020B0604020202020204" pitchFamily="34" charset="0"/>
                        <a:ea typeface="Calibri" pitchFamily="34" charset="0"/>
                        <a:cs typeface="Arial" panose="020B0604020202020204" pitchFamily="34" charset="0"/>
                      </a:endParaRPr>
                    </a:p>
                  </a:txBody>
                  <a:tcPr marL="68580" marR="68580"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hMerge="1">
                  <a:txBody>
                    <a:bodyPr/>
                    <a:lstStyle/>
                    <a:p>
                      <a:endParaRPr lang="en-US"/>
                    </a:p>
                  </a:txBody>
                  <a:tcPr/>
                </a:tc>
                <a:tc hMerge="1">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PH" sz="1400" b="1" i="0" u="none" strike="noStrike" cap="none" normalizeH="0" baseline="0" dirty="0">
                        <a:ln>
                          <a:noFill/>
                        </a:ln>
                        <a:solidFill>
                          <a:schemeClr val="bg1"/>
                        </a:solidFill>
                        <a:effectLst/>
                        <a:latin typeface="Arial" panose="020B0604020202020204" pitchFamily="34" charset="0"/>
                        <a:ea typeface="Calibri" pitchFamily="34" charset="0"/>
                        <a:cs typeface="Arial" panose="020B0604020202020204" pitchFamily="34" charset="0"/>
                      </a:endParaRPr>
                    </a:p>
                  </a:txBody>
                  <a:tcPr marL="68580" marR="68580"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hMerge="1">
                  <a:txBody>
                    <a:bodyPr/>
                    <a:lstStyle/>
                    <a:p>
                      <a:endParaRPr lang="en-US"/>
                    </a:p>
                  </a:txBody>
                  <a:tcPr/>
                </a:tc>
                <a:tc gridSpan="6">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PH" sz="1200" b="1" i="0" u="none" strike="noStrike" cap="none" normalizeH="0" baseline="0" dirty="0" smtClean="0">
                          <a:ln>
                            <a:noFill/>
                          </a:ln>
                          <a:solidFill>
                            <a:schemeClr val="bg1"/>
                          </a:solidFill>
                          <a:effectLst/>
                          <a:latin typeface="Arial" panose="020B0604020202020204" pitchFamily="34" charset="0"/>
                          <a:ea typeface="Calibri" pitchFamily="34" charset="0"/>
                          <a:cs typeface="Arial" panose="020B0604020202020204" pitchFamily="34" charset="0"/>
                        </a:rPr>
                        <a:t>CY 2022</a:t>
                      </a:r>
                      <a:endParaRPr kumimoji="0" lang="en-PH" sz="1200" b="1" i="0" u="none" strike="noStrike" cap="none" normalizeH="0" baseline="0" dirty="0">
                        <a:ln>
                          <a:noFill/>
                        </a:ln>
                        <a:solidFill>
                          <a:schemeClr val="bg1"/>
                        </a:solidFill>
                        <a:effectLst/>
                        <a:latin typeface="Arial" panose="020B0604020202020204" pitchFamily="34" charset="0"/>
                        <a:ea typeface="Calibri" pitchFamily="34" charset="0"/>
                        <a:cs typeface="Arial" panose="020B0604020202020204" pitchFamily="34" charset="0"/>
                      </a:endParaRPr>
                    </a:p>
                  </a:txBody>
                  <a:tcPr marL="68580" marR="68580"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hMerge="1">
                  <a:txBody>
                    <a:bodyPr/>
                    <a:lstStyle/>
                    <a:p>
                      <a:endParaRPr lang="en-US"/>
                    </a:p>
                  </a:txBody>
                  <a:tcPr/>
                </a:tc>
                <a:tc hMerge="1">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PH" sz="1400" b="1" i="0" u="none" strike="noStrike" cap="none" normalizeH="0" baseline="0" dirty="0">
                        <a:ln>
                          <a:noFill/>
                        </a:ln>
                        <a:solidFill>
                          <a:schemeClr val="bg1"/>
                        </a:solidFill>
                        <a:effectLst/>
                        <a:latin typeface="Arial" panose="020B0604020202020204" pitchFamily="34" charset="0"/>
                        <a:ea typeface="Calibri" pitchFamily="34" charset="0"/>
                        <a:cs typeface="Arial" panose="020B0604020202020204" pitchFamily="34" charset="0"/>
                      </a:endParaRPr>
                    </a:p>
                  </a:txBody>
                  <a:tcPr marL="68580" marR="68580"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hMerge="1">
                  <a:txBody>
                    <a:bodyPr/>
                    <a:lstStyle/>
                    <a:p>
                      <a:endParaRPr lang="en-US"/>
                    </a:p>
                  </a:txBody>
                  <a:tcPr/>
                </a:tc>
                <a:tc hMerge="1">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PH" sz="1400" b="1" i="0" u="none" strike="noStrike" cap="none" normalizeH="0" baseline="0" dirty="0">
                        <a:ln>
                          <a:noFill/>
                        </a:ln>
                        <a:solidFill>
                          <a:schemeClr val="bg1"/>
                        </a:solidFill>
                        <a:effectLst/>
                        <a:latin typeface="Arial" panose="020B0604020202020204" pitchFamily="34" charset="0"/>
                        <a:ea typeface="Calibri" pitchFamily="34" charset="0"/>
                        <a:cs typeface="Arial" panose="020B0604020202020204" pitchFamily="34" charset="0"/>
                      </a:endParaRPr>
                    </a:p>
                  </a:txBody>
                  <a:tcPr marL="68580" marR="68580"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hMerge="1">
                  <a:txBody>
                    <a:bodyPr/>
                    <a:lstStyle/>
                    <a:p>
                      <a:endParaRPr lang="en-US"/>
                    </a:p>
                  </a:txBody>
                  <a:tcPr/>
                </a:tc>
                <a:extLst>
                  <a:ext uri="{0D108BD9-81ED-4DB2-BD59-A6C34878D82A}">
                    <a16:rowId xmlns:a16="http://schemas.microsoft.com/office/drawing/2014/main" xmlns="" val="10000"/>
                  </a:ext>
                </a:extLst>
              </a:tr>
              <a:tr h="430054">
                <a:tc vMerge="1">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PH" sz="1400" b="1" i="0" u="none" strike="noStrike" cap="none" normalizeH="0" baseline="0" dirty="0">
                        <a:ln>
                          <a:noFill/>
                        </a:ln>
                        <a:solidFill>
                          <a:schemeClr val="bg1"/>
                        </a:solidFill>
                        <a:effectLst/>
                        <a:latin typeface="Arial" panose="020B0604020202020204" pitchFamily="34" charset="0"/>
                        <a:cs typeface="Arial" panose="020B0604020202020204" pitchFamily="34" charset="0"/>
                      </a:endParaRPr>
                    </a:p>
                  </a:txBody>
                  <a:tcPr marL="68580" marR="68580"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gridSpan="2" vMerge="1">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PH" sz="1400" b="1" i="0" u="none" strike="noStrike" cap="none" normalizeH="0" baseline="0" dirty="0">
                        <a:ln>
                          <a:noFill/>
                        </a:ln>
                        <a:solidFill>
                          <a:schemeClr val="bg1"/>
                        </a:solidFill>
                        <a:effectLst/>
                        <a:latin typeface="Arial" panose="020B0604020202020204" pitchFamily="34" charset="0"/>
                        <a:cs typeface="Arial" panose="020B0604020202020204" pitchFamily="34" charset="0"/>
                      </a:endParaRPr>
                    </a:p>
                  </a:txBody>
                  <a:tcPr marL="68580" marR="68580"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hMerge="1" vMerge="1">
                  <a:txBody>
                    <a:bodyPr/>
                    <a:lstStyle/>
                    <a:p>
                      <a:endParaRPr lang="en-PH"/>
                    </a:p>
                  </a:txBody>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PH" sz="1200" b="1" u="none" strike="noStrike" cap="none" normalizeH="0" baseline="0" dirty="0">
                          <a:ln>
                            <a:noFill/>
                          </a:ln>
                          <a:solidFill>
                            <a:schemeClr val="bg1"/>
                          </a:solidFill>
                          <a:effectLst/>
                          <a:latin typeface="Arial" panose="020B0604020202020204" pitchFamily="34" charset="0"/>
                          <a:cs typeface="Arial" panose="020B0604020202020204" pitchFamily="34" charset="0"/>
                        </a:rPr>
                        <a:t>Nr of </a:t>
                      </a:r>
                      <a:r>
                        <a:rPr kumimoji="0" lang="en-PH" sz="1200" b="1" u="none" strike="noStrike" cap="none" normalizeH="0" baseline="0" dirty="0" err="1">
                          <a:ln>
                            <a:noFill/>
                          </a:ln>
                          <a:solidFill>
                            <a:schemeClr val="bg1"/>
                          </a:solidFill>
                          <a:effectLst/>
                          <a:latin typeface="Arial" panose="020B0604020202020204" pitchFamily="34" charset="0"/>
                          <a:cs typeface="Arial" panose="020B0604020202020204" pitchFamily="34" charset="0"/>
                        </a:rPr>
                        <a:t>Pers</a:t>
                      </a:r>
                      <a:r>
                        <a:rPr kumimoji="0" lang="en-PH" sz="1200" b="1" u="none" strike="noStrike" cap="none" normalizeH="0" baseline="0" dirty="0">
                          <a:ln>
                            <a:noFill/>
                          </a:ln>
                          <a:solidFill>
                            <a:schemeClr val="bg1"/>
                          </a:solidFill>
                          <a:effectLst/>
                          <a:latin typeface="Arial" panose="020B0604020202020204" pitchFamily="34" charset="0"/>
                          <a:cs typeface="Arial" panose="020B0604020202020204" pitchFamily="34" charset="0"/>
                        </a:rPr>
                        <a:t> Assigned</a:t>
                      </a:r>
                      <a:endParaRPr kumimoji="0" lang="en-PH" sz="1200" b="1" i="0" u="none" strike="noStrike" cap="none" normalizeH="0" baseline="0" dirty="0">
                        <a:ln>
                          <a:noFill/>
                        </a:ln>
                        <a:solidFill>
                          <a:schemeClr val="bg1"/>
                        </a:solidFill>
                        <a:effectLst/>
                        <a:latin typeface="Arial" panose="020B0604020202020204" pitchFamily="34" charset="0"/>
                        <a:ea typeface="Calibri" pitchFamily="34" charset="0"/>
                        <a:cs typeface="Arial" panose="020B0604020202020204" pitchFamily="34" charset="0"/>
                      </a:endParaRPr>
                    </a:p>
                  </a:txBody>
                  <a:tcPr marL="68580" marR="68580"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hMerge="1">
                  <a:txBody>
                    <a:bodyPr/>
                    <a:lstStyle/>
                    <a:p>
                      <a:endParaRPr lang="en-PH"/>
                    </a:p>
                  </a:txBody>
                  <a:tcPr>
                    <a:lnL w="12700" cap="flat" cmpd="sng" algn="ctr">
                      <a:solidFill>
                        <a:srgbClr val="000000"/>
                      </a:solidFill>
                      <a:prstDash val="solid"/>
                      <a:round/>
                      <a:headEnd type="none" w="med" len="med"/>
                      <a:tailEnd type="none" w="med" len="med"/>
                    </a:lnL>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PH" sz="1200" b="1" u="none" strike="noStrike" cap="none" normalizeH="0" baseline="0" dirty="0">
                          <a:ln>
                            <a:noFill/>
                          </a:ln>
                          <a:solidFill>
                            <a:schemeClr val="bg1"/>
                          </a:solidFill>
                          <a:effectLst/>
                          <a:latin typeface="Arial" panose="020B0604020202020204" pitchFamily="34" charset="0"/>
                          <a:cs typeface="Arial" panose="020B0604020202020204" pitchFamily="34" charset="0"/>
                        </a:rPr>
                        <a:t>With Formal Training</a:t>
                      </a:r>
                      <a:endParaRPr kumimoji="0" lang="en-PH" sz="1200" b="1" i="0" u="none" strike="noStrike" cap="none" normalizeH="0" baseline="0" dirty="0">
                        <a:ln>
                          <a:noFill/>
                        </a:ln>
                        <a:solidFill>
                          <a:schemeClr val="bg1"/>
                        </a:solidFill>
                        <a:effectLst/>
                        <a:latin typeface="Arial" panose="020B0604020202020204" pitchFamily="34" charset="0"/>
                        <a:ea typeface="Calibri" pitchFamily="34" charset="0"/>
                        <a:cs typeface="Arial" panose="020B0604020202020204" pitchFamily="34" charset="0"/>
                      </a:endParaRPr>
                    </a:p>
                  </a:txBody>
                  <a:tcPr marL="68580" marR="68580"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hMerge="1">
                  <a:txBody>
                    <a:bodyPr/>
                    <a:lstStyle/>
                    <a:p>
                      <a:endParaRPr lang="en-PH"/>
                    </a:p>
                  </a:txBody>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PH" sz="1200" b="1" u="none" strike="noStrike" cap="none" normalizeH="0" baseline="0" dirty="0">
                          <a:ln>
                            <a:noFill/>
                          </a:ln>
                          <a:solidFill>
                            <a:schemeClr val="bg1"/>
                          </a:solidFill>
                          <a:effectLst/>
                          <a:latin typeface="Arial" panose="020B0604020202020204" pitchFamily="34" charset="0"/>
                          <a:cs typeface="Arial" panose="020B0604020202020204" pitchFamily="34" charset="0"/>
                        </a:rPr>
                        <a:t>W/o Formal Training</a:t>
                      </a:r>
                      <a:endParaRPr kumimoji="0" lang="en-PH" sz="1200" b="1" i="0" u="none" strike="noStrike" cap="none" normalizeH="0" baseline="0" dirty="0">
                        <a:ln>
                          <a:noFill/>
                        </a:ln>
                        <a:solidFill>
                          <a:schemeClr val="bg1"/>
                        </a:solidFill>
                        <a:effectLst/>
                        <a:latin typeface="Arial" panose="020B0604020202020204" pitchFamily="34" charset="0"/>
                        <a:ea typeface="Calibri" pitchFamily="34" charset="0"/>
                        <a:cs typeface="Arial" panose="020B0604020202020204" pitchFamily="34" charset="0"/>
                      </a:endParaRPr>
                    </a:p>
                  </a:txBody>
                  <a:tcPr marL="68580" marR="68580"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hMerge="1">
                  <a:txBody>
                    <a:bodyPr/>
                    <a:lstStyle/>
                    <a:p>
                      <a:endParaRPr lang="en-PH"/>
                    </a:p>
                  </a:txBody>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PH" sz="1200" b="1" u="none" strike="noStrike" cap="none" normalizeH="0" baseline="0" dirty="0">
                          <a:ln>
                            <a:noFill/>
                          </a:ln>
                          <a:solidFill>
                            <a:schemeClr val="bg1"/>
                          </a:solidFill>
                          <a:effectLst/>
                          <a:latin typeface="Arial" panose="020B0604020202020204" pitchFamily="34" charset="0"/>
                          <a:cs typeface="Arial" panose="020B0604020202020204" pitchFamily="34" charset="0"/>
                        </a:rPr>
                        <a:t>Nr of </a:t>
                      </a:r>
                      <a:r>
                        <a:rPr kumimoji="0" lang="en-PH" sz="1200" b="1" u="none" strike="noStrike" cap="none" normalizeH="0" baseline="0" dirty="0" err="1">
                          <a:ln>
                            <a:noFill/>
                          </a:ln>
                          <a:solidFill>
                            <a:schemeClr val="bg1"/>
                          </a:solidFill>
                          <a:effectLst/>
                          <a:latin typeface="Arial" panose="020B0604020202020204" pitchFamily="34" charset="0"/>
                          <a:cs typeface="Arial" panose="020B0604020202020204" pitchFamily="34" charset="0"/>
                        </a:rPr>
                        <a:t>Pers</a:t>
                      </a:r>
                      <a:r>
                        <a:rPr kumimoji="0" lang="en-PH" sz="1200" b="1" u="none" strike="noStrike" cap="none" normalizeH="0" baseline="0" dirty="0">
                          <a:ln>
                            <a:noFill/>
                          </a:ln>
                          <a:solidFill>
                            <a:schemeClr val="bg1"/>
                          </a:solidFill>
                          <a:effectLst/>
                          <a:latin typeface="Arial" panose="020B0604020202020204" pitchFamily="34" charset="0"/>
                          <a:cs typeface="Arial" panose="020B0604020202020204" pitchFamily="34" charset="0"/>
                        </a:rPr>
                        <a:t> Assigned</a:t>
                      </a:r>
                      <a:endParaRPr kumimoji="0" lang="en-PH" sz="1200" b="1" i="0" u="none" strike="noStrike" cap="none" normalizeH="0" baseline="0" dirty="0">
                        <a:ln>
                          <a:noFill/>
                        </a:ln>
                        <a:solidFill>
                          <a:schemeClr val="bg1"/>
                        </a:solidFill>
                        <a:effectLst/>
                        <a:latin typeface="Arial" panose="020B0604020202020204" pitchFamily="34" charset="0"/>
                        <a:ea typeface="Calibri" pitchFamily="34" charset="0"/>
                        <a:cs typeface="Arial" panose="020B0604020202020204" pitchFamily="34" charset="0"/>
                      </a:endParaRPr>
                    </a:p>
                  </a:txBody>
                  <a:tcPr marL="68580" marR="68580"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hMerge="1">
                  <a:txBody>
                    <a:bodyPr/>
                    <a:lstStyle/>
                    <a:p>
                      <a:endParaRPr lang="en-PH"/>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lumMod val="75000"/>
                      </a:schemeClr>
                    </a:solidFill>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PH" sz="1200" b="1" u="none" strike="noStrike" cap="none" normalizeH="0" baseline="0" dirty="0">
                          <a:ln>
                            <a:noFill/>
                          </a:ln>
                          <a:solidFill>
                            <a:schemeClr val="bg1"/>
                          </a:solidFill>
                          <a:effectLst/>
                          <a:latin typeface="Arial" panose="020B0604020202020204" pitchFamily="34" charset="0"/>
                          <a:cs typeface="Arial" panose="020B0604020202020204" pitchFamily="34" charset="0"/>
                        </a:rPr>
                        <a:t>With Formal Training</a:t>
                      </a:r>
                      <a:endParaRPr kumimoji="0" lang="en-PH" sz="1200" b="1" i="0" u="none" strike="noStrike" cap="none" normalizeH="0" baseline="0" dirty="0">
                        <a:ln>
                          <a:noFill/>
                        </a:ln>
                        <a:solidFill>
                          <a:schemeClr val="bg1"/>
                        </a:solidFill>
                        <a:effectLst/>
                        <a:latin typeface="Arial" panose="020B0604020202020204" pitchFamily="34" charset="0"/>
                        <a:ea typeface="Calibri" pitchFamily="34" charset="0"/>
                        <a:cs typeface="Arial" panose="020B0604020202020204" pitchFamily="34" charset="0"/>
                      </a:endParaRPr>
                    </a:p>
                  </a:txBody>
                  <a:tcPr marL="68580" marR="68580"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hMerge="1">
                  <a:txBody>
                    <a:bodyPr/>
                    <a:lstStyle/>
                    <a:p>
                      <a:endParaRPr lang="en-PH"/>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lumMod val="75000"/>
                      </a:schemeClr>
                    </a:solidFill>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PH" sz="1200" b="1" u="none" strike="noStrike" cap="none" normalizeH="0" baseline="0" dirty="0">
                          <a:ln>
                            <a:noFill/>
                          </a:ln>
                          <a:solidFill>
                            <a:schemeClr val="bg1"/>
                          </a:solidFill>
                          <a:effectLst/>
                          <a:latin typeface="Arial" panose="020B0604020202020204" pitchFamily="34" charset="0"/>
                          <a:cs typeface="Arial" panose="020B0604020202020204" pitchFamily="34" charset="0"/>
                        </a:rPr>
                        <a:t>W/o Formal Training</a:t>
                      </a:r>
                      <a:endParaRPr kumimoji="0" lang="en-PH" sz="1200" b="1" i="0" u="none" strike="noStrike" cap="none" normalizeH="0" baseline="0" dirty="0">
                        <a:ln>
                          <a:noFill/>
                        </a:ln>
                        <a:solidFill>
                          <a:schemeClr val="bg1"/>
                        </a:solidFill>
                        <a:effectLst/>
                        <a:latin typeface="Arial" panose="020B0604020202020204" pitchFamily="34" charset="0"/>
                        <a:ea typeface="Calibri" pitchFamily="34" charset="0"/>
                        <a:cs typeface="Arial" panose="020B0604020202020204" pitchFamily="34" charset="0"/>
                      </a:endParaRPr>
                    </a:p>
                  </a:txBody>
                  <a:tcPr marL="68580" marR="68580"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hMerge="1">
                  <a:txBody>
                    <a:bodyPr/>
                    <a:lstStyle/>
                    <a:p>
                      <a:endParaRPr lang="en-PH"/>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lumMod val="75000"/>
                      </a:schemeClr>
                    </a:solidFill>
                  </a:tcPr>
                </a:tc>
                <a:extLst>
                  <a:ext uri="{0D108BD9-81ED-4DB2-BD59-A6C34878D82A}">
                    <a16:rowId xmlns:a16="http://schemas.microsoft.com/office/drawing/2014/main" xmlns="" val="10001"/>
                  </a:ext>
                </a:extLst>
              </a:tr>
              <a:tr h="180642">
                <a:tc vMerge="1">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PH" sz="2400" b="0" i="0" u="none" strike="noStrike" cap="none" normalizeH="0" baseline="0" dirty="0">
                        <a:ln>
                          <a:noFill/>
                        </a:ln>
                        <a:solidFill>
                          <a:schemeClr val="tx1"/>
                        </a:solidFill>
                        <a:effectLst/>
                        <a:latin typeface="Arial" pitchFamily="34" charset="0"/>
                        <a:ea typeface="Calibri" pitchFamily="34" charset="0"/>
                        <a:cs typeface="Arial" pitchFamily="34" charset="0"/>
                      </a:endParaRP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PH" sz="1200" b="1" u="none" strike="noStrike" cap="none" normalizeH="0" baseline="0" dirty="0" err="1">
                          <a:ln>
                            <a:noFill/>
                          </a:ln>
                          <a:solidFill>
                            <a:schemeClr val="bg1"/>
                          </a:solidFill>
                          <a:effectLst/>
                          <a:latin typeface="Arial" panose="020B0604020202020204" pitchFamily="34" charset="0"/>
                          <a:cs typeface="Arial" panose="020B0604020202020204" pitchFamily="34" charset="0"/>
                        </a:rPr>
                        <a:t>Offr</a:t>
                      </a:r>
                      <a:endParaRPr kumimoji="0" lang="en-PH" sz="1200" b="1" i="0" u="none" strike="noStrike" cap="none" normalizeH="0" baseline="0" dirty="0">
                        <a:ln>
                          <a:noFill/>
                        </a:ln>
                        <a:solidFill>
                          <a:schemeClr val="bg1"/>
                        </a:solidFill>
                        <a:effectLst/>
                        <a:latin typeface="Arial" panose="020B0604020202020204" pitchFamily="34" charset="0"/>
                        <a:ea typeface="Calibri" pitchFamily="34" charset="0"/>
                        <a:cs typeface="Arial" panose="020B0604020202020204" pitchFamily="34" charset="0"/>
                      </a:endParaRPr>
                    </a:p>
                  </a:txBody>
                  <a:tcPr marL="68580" marR="68580"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PH" sz="1200" b="1" u="none" strike="noStrike" cap="none" normalizeH="0" baseline="0" dirty="0">
                          <a:ln>
                            <a:noFill/>
                          </a:ln>
                          <a:solidFill>
                            <a:schemeClr val="bg1"/>
                          </a:solidFill>
                          <a:effectLst/>
                          <a:latin typeface="Arial" panose="020B0604020202020204" pitchFamily="34" charset="0"/>
                          <a:cs typeface="Arial" panose="020B0604020202020204" pitchFamily="34" charset="0"/>
                        </a:rPr>
                        <a:t>EP</a:t>
                      </a:r>
                      <a:endParaRPr kumimoji="0" lang="en-PH" sz="1200" b="1" i="0" u="none" strike="noStrike" cap="none" normalizeH="0" baseline="0" dirty="0">
                        <a:ln>
                          <a:noFill/>
                        </a:ln>
                        <a:solidFill>
                          <a:schemeClr val="bg1"/>
                        </a:solidFill>
                        <a:effectLst/>
                        <a:latin typeface="Arial" panose="020B0604020202020204" pitchFamily="34" charset="0"/>
                        <a:ea typeface="Calibri" pitchFamily="34" charset="0"/>
                        <a:cs typeface="Arial" panose="020B0604020202020204" pitchFamily="34" charset="0"/>
                      </a:endParaRPr>
                    </a:p>
                  </a:txBody>
                  <a:tcPr marL="68580" marR="68580"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PH" sz="1200" b="1" u="none" strike="noStrike" kern="1200" cap="none" normalizeH="0" baseline="0" dirty="0" err="1">
                          <a:ln>
                            <a:noFill/>
                          </a:ln>
                          <a:solidFill>
                            <a:schemeClr val="bg1"/>
                          </a:solidFill>
                          <a:effectLst/>
                          <a:latin typeface="Arial" panose="020B0604020202020204" pitchFamily="34" charset="0"/>
                          <a:cs typeface="Arial" panose="020B0604020202020204" pitchFamily="34" charset="0"/>
                        </a:rPr>
                        <a:t>Offr</a:t>
                      </a:r>
                      <a:endParaRPr kumimoji="0" lang="en-PH" sz="1200" b="1" i="0" u="none" strike="noStrike" kern="1200" cap="none" normalizeH="0" baseline="0" dirty="0">
                        <a:ln>
                          <a:noFill/>
                        </a:ln>
                        <a:solidFill>
                          <a:schemeClr val="bg1"/>
                        </a:solidFill>
                        <a:effectLst/>
                        <a:latin typeface="Arial" panose="020B0604020202020204" pitchFamily="34" charset="0"/>
                        <a:ea typeface="Calibri" pitchFamily="34" charset="0"/>
                        <a:cs typeface="Arial" panose="020B0604020202020204" pitchFamily="34" charset="0"/>
                      </a:endParaRPr>
                    </a:p>
                  </a:txBody>
                  <a:tcPr marL="68580" marR="68580"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PH" sz="1200" b="1" u="none" strike="noStrike" cap="none" normalizeH="0" baseline="0" dirty="0">
                          <a:ln>
                            <a:noFill/>
                          </a:ln>
                          <a:solidFill>
                            <a:schemeClr val="bg1"/>
                          </a:solidFill>
                          <a:effectLst/>
                          <a:latin typeface="Arial" panose="020B0604020202020204" pitchFamily="34" charset="0"/>
                          <a:cs typeface="Arial" panose="020B0604020202020204" pitchFamily="34" charset="0"/>
                        </a:rPr>
                        <a:t>EP</a:t>
                      </a:r>
                      <a:endParaRPr kumimoji="0" lang="en-PH" sz="1200" b="1" i="0" u="none" strike="noStrike" cap="none" normalizeH="0" baseline="0" dirty="0">
                        <a:ln>
                          <a:noFill/>
                        </a:ln>
                        <a:solidFill>
                          <a:schemeClr val="bg1"/>
                        </a:solidFill>
                        <a:effectLst/>
                        <a:latin typeface="Arial" panose="020B0604020202020204" pitchFamily="34" charset="0"/>
                        <a:ea typeface="Calibri" pitchFamily="34" charset="0"/>
                        <a:cs typeface="Arial" panose="020B0604020202020204" pitchFamily="34" charset="0"/>
                      </a:endParaRPr>
                    </a:p>
                  </a:txBody>
                  <a:tcPr marL="68580" marR="68580"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PH" sz="1200" b="1" u="none" strike="noStrike" kern="1200" cap="none" normalizeH="0" baseline="0" dirty="0" err="1">
                          <a:ln>
                            <a:noFill/>
                          </a:ln>
                          <a:solidFill>
                            <a:schemeClr val="bg1"/>
                          </a:solidFill>
                          <a:effectLst/>
                          <a:latin typeface="Arial" panose="020B0604020202020204" pitchFamily="34" charset="0"/>
                          <a:cs typeface="Arial" panose="020B0604020202020204" pitchFamily="34" charset="0"/>
                        </a:rPr>
                        <a:t>Offr</a:t>
                      </a:r>
                      <a:endParaRPr kumimoji="0" lang="en-PH" sz="1200" b="1" i="0" u="none" strike="noStrike" kern="1200" cap="none" normalizeH="0" baseline="0" dirty="0">
                        <a:ln>
                          <a:noFill/>
                        </a:ln>
                        <a:solidFill>
                          <a:schemeClr val="bg1"/>
                        </a:solidFill>
                        <a:effectLst/>
                        <a:latin typeface="Arial" panose="020B0604020202020204" pitchFamily="34" charset="0"/>
                        <a:ea typeface="Calibri" pitchFamily="34" charset="0"/>
                        <a:cs typeface="Arial" panose="020B0604020202020204" pitchFamily="34" charset="0"/>
                      </a:endParaRPr>
                    </a:p>
                  </a:txBody>
                  <a:tcPr marL="68580" marR="68580"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PH" sz="1200" b="1" u="none" strike="noStrike" cap="none" normalizeH="0" baseline="0" dirty="0">
                          <a:ln>
                            <a:noFill/>
                          </a:ln>
                          <a:solidFill>
                            <a:schemeClr val="bg1"/>
                          </a:solidFill>
                          <a:effectLst/>
                          <a:latin typeface="Arial" panose="020B0604020202020204" pitchFamily="34" charset="0"/>
                          <a:cs typeface="Arial" panose="020B0604020202020204" pitchFamily="34" charset="0"/>
                        </a:rPr>
                        <a:t>EP</a:t>
                      </a:r>
                      <a:endParaRPr kumimoji="0" lang="en-PH" sz="1200" b="1" i="0" u="none" strike="noStrike" cap="none" normalizeH="0" baseline="0" dirty="0">
                        <a:ln>
                          <a:noFill/>
                        </a:ln>
                        <a:solidFill>
                          <a:schemeClr val="bg1"/>
                        </a:solidFill>
                        <a:effectLst/>
                        <a:latin typeface="Arial" panose="020B0604020202020204" pitchFamily="34" charset="0"/>
                        <a:ea typeface="Calibri" pitchFamily="34" charset="0"/>
                        <a:cs typeface="Arial" panose="020B0604020202020204" pitchFamily="34" charset="0"/>
                      </a:endParaRPr>
                    </a:p>
                  </a:txBody>
                  <a:tcPr marL="68580" marR="68580"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PH" sz="1200" b="1" u="none" strike="noStrike" kern="1200" cap="none" normalizeH="0" baseline="0" dirty="0" err="1">
                          <a:ln>
                            <a:noFill/>
                          </a:ln>
                          <a:solidFill>
                            <a:schemeClr val="bg1"/>
                          </a:solidFill>
                          <a:effectLst/>
                          <a:latin typeface="Arial" panose="020B0604020202020204" pitchFamily="34" charset="0"/>
                          <a:cs typeface="Arial" panose="020B0604020202020204" pitchFamily="34" charset="0"/>
                        </a:rPr>
                        <a:t>Offr</a:t>
                      </a:r>
                      <a:endParaRPr kumimoji="0" lang="en-PH" sz="1200" b="1" i="0" u="none" strike="noStrike" kern="1200" cap="none" normalizeH="0" baseline="0" dirty="0">
                        <a:ln>
                          <a:noFill/>
                        </a:ln>
                        <a:solidFill>
                          <a:schemeClr val="bg1"/>
                        </a:solidFill>
                        <a:effectLst/>
                        <a:latin typeface="Arial" panose="020B0604020202020204" pitchFamily="34" charset="0"/>
                        <a:ea typeface="Calibri" pitchFamily="34" charset="0"/>
                        <a:cs typeface="Arial" panose="020B0604020202020204" pitchFamily="34" charset="0"/>
                      </a:endParaRPr>
                    </a:p>
                  </a:txBody>
                  <a:tcPr marL="68580" marR="68580"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PH" sz="1200" b="1" u="none" strike="noStrike" cap="none" normalizeH="0" baseline="0" dirty="0">
                          <a:ln>
                            <a:noFill/>
                          </a:ln>
                          <a:solidFill>
                            <a:schemeClr val="bg1"/>
                          </a:solidFill>
                          <a:effectLst/>
                          <a:latin typeface="Arial" panose="020B0604020202020204" pitchFamily="34" charset="0"/>
                          <a:cs typeface="Arial" panose="020B0604020202020204" pitchFamily="34" charset="0"/>
                        </a:rPr>
                        <a:t>EP</a:t>
                      </a:r>
                      <a:endParaRPr kumimoji="0" lang="en-PH" sz="1200" b="1" i="0" u="none" strike="noStrike" cap="none" normalizeH="0" baseline="0" dirty="0">
                        <a:ln>
                          <a:noFill/>
                        </a:ln>
                        <a:solidFill>
                          <a:schemeClr val="bg1"/>
                        </a:solidFill>
                        <a:effectLst/>
                        <a:latin typeface="Arial" panose="020B0604020202020204" pitchFamily="34" charset="0"/>
                        <a:ea typeface="Calibri" pitchFamily="34" charset="0"/>
                        <a:cs typeface="Arial" panose="020B0604020202020204" pitchFamily="34" charset="0"/>
                      </a:endParaRPr>
                    </a:p>
                  </a:txBody>
                  <a:tcPr marL="68580" marR="68580"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PH" sz="1200" b="1" u="none" strike="noStrike" kern="1200" cap="none" normalizeH="0" baseline="0" dirty="0" err="1">
                          <a:ln>
                            <a:noFill/>
                          </a:ln>
                          <a:solidFill>
                            <a:schemeClr val="bg1"/>
                          </a:solidFill>
                          <a:effectLst/>
                          <a:latin typeface="Arial" panose="020B0604020202020204" pitchFamily="34" charset="0"/>
                          <a:cs typeface="Arial" panose="020B0604020202020204" pitchFamily="34" charset="0"/>
                        </a:rPr>
                        <a:t>Offr</a:t>
                      </a:r>
                      <a:endParaRPr kumimoji="0" lang="en-PH" sz="1200" b="1" i="0" u="none" strike="noStrike" kern="1200" cap="none" normalizeH="0" baseline="0" dirty="0">
                        <a:ln>
                          <a:noFill/>
                        </a:ln>
                        <a:solidFill>
                          <a:schemeClr val="bg1"/>
                        </a:solidFill>
                        <a:effectLst/>
                        <a:latin typeface="Arial" panose="020B0604020202020204" pitchFamily="34" charset="0"/>
                        <a:ea typeface="Calibri" pitchFamily="34" charset="0"/>
                        <a:cs typeface="Arial" panose="020B0604020202020204" pitchFamily="34" charset="0"/>
                      </a:endParaRPr>
                    </a:p>
                  </a:txBody>
                  <a:tcPr marL="68580" marR="68580"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PH" sz="1200" b="1" u="none" strike="noStrike" cap="none" normalizeH="0" baseline="0" dirty="0">
                          <a:ln>
                            <a:noFill/>
                          </a:ln>
                          <a:solidFill>
                            <a:schemeClr val="bg1"/>
                          </a:solidFill>
                          <a:effectLst/>
                          <a:latin typeface="Arial" panose="020B0604020202020204" pitchFamily="34" charset="0"/>
                          <a:cs typeface="Arial" panose="020B0604020202020204" pitchFamily="34" charset="0"/>
                        </a:rPr>
                        <a:t>EP</a:t>
                      </a:r>
                      <a:endParaRPr kumimoji="0" lang="en-PH" sz="1200" b="1" i="0" u="none" strike="noStrike" cap="none" normalizeH="0" baseline="0" dirty="0">
                        <a:ln>
                          <a:noFill/>
                        </a:ln>
                        <a:solidFill>
                          <a:schemeClr val="bg1"/>
                        </a:solidFill>
                        <a:effectLst/>
                        <a:latin typeface="Arial" panose="020B0604020202020204" pitchFamily="34" charset="0"/>
                        <a:ea typeface="Calibri" pitchFamily="34" charset="0"/>
                        <a:cs typeface="Arial" panose="020B0604020202020204" pitchFamily="34" charset="0"/>
                      </a:endParaRPr>
                    </a:p>
                  </a:txBody>
                  <a:tcPr marL="68580" marR="68580"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PH" sz="1200" b="1" u="none" strike="noStrike" kern="1200" cap="none" normalizeH="0" baseline="0" dirty="0" err="1">
                          <a:ln>
                            <a:noFill/>
                          </a:ln>
                          <a:solidFill>
                            <a:schemeClr val="bg1"/>
                          </a:solidFill>
                          <a:effectLst/>
                          <a:latin typeface="Arial" panose="020B0604020202020204" pitchFamily="34" charset="0"/>
                          <a:cs typeface="Arial" panose="020B0604020202020204" pitchFamily="34" charset="0"/>
                        </a:rPr>
                        <a:t>Offr</a:t>
                      </a:r>
                      <a:endParaRPr kumimoji="0" lang="en-PH" sz="1200" b="1" i="0" u="none" strike="noStrike" kern="1200" cap="none" normalizeH="0" baseline="0" dirty="0">
                        <a:ln>
                          <a:noFill/>
                        </a:ln>
                        <a:solidFill>
                          <a:schemeClr val="bg1"/>
                        </a:solidFill>
                        <a:effectLst/>
                        <a:latin typeface="Arial" panose="020B0604020202020204" pitchFamily="34" charset="0"/>
                        <a:ea typeface="Calibri" pitchFamily="34" charset="0"/>
                        <a:cs typeface="Arial" panose="020B0604020202020204" pitchFamily="34" charset="0"/>
                      </a:endParaRPr>
                    </a:p>
                  </a:txBody>
                  <a:tcPr marL="68580" marR="68580"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PH" sz="1200" b="1" u="none" strike="noStrike" cap="none" normalizeH="0" baseline="0" dirty="0">
                          <a:ln>
                            <a:noFill/>
                          </a:ln>
                          <a:solidFill>
                            <a:schemeClr val="bg1"/>
                          </a:solidFill>
                          <a:effectLst/>
                          <a:latin typeface="Arial" panose="020B0604020202020204" pitchFamily="34" charset="0"/>
                          <a:cs typeface="Arial" panose="020B0604020202020204" pitchFamily="34" charset="0"/>
                        </a:rPr>
                        <a:t>EP</a:t>
                      </a:r>
                      <a:endParaRPr kumimoji="0" lang="en-PH" sz="1200" b="1" i="0" u="none" strike="noStrike" cap="none" normalizeH="0" baseline="0" dirty="0">
                        <a:ln>
                          <a:noFill/>
                        </a:ln>
                        <a:solidFill>
                          <a:schemeClr val="bg1"/>
                        </a:solidFill>
                        <a:effectLst/>
                        <a:latin typeface="Arial" panose="020B0604020202020204" pitchFamily="34" charset="0"/>
                        <a:ea typeface="Calibri" pitchFamily="34" charset="0"/>
                        <a:cs typeface="Arial" panose="020B0604020202020204" pitchFamily="34" charset="0"/>
                      </a:endParaRPr>
                    </a:p>
                  </a:txBody>
                  <a:tcPr marL="68580" marR="68580"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PH" sz="1200" b="1" u="none" strike="noStrike" kern="1200" cap="none" normalizeH="0" baseline="0" dirty="0" err="1">
                          <a:ln>
                            <a:noFill/>
                          </a:ln>
                          <a:solidFill>
                            <a:schemeClr val="bg1"/>
                          </a:solidFill>
                          <a:effectLst/>
                          <a:latin typeface="Arial" panose="020B0604020202020204" pitchFamily="34" charset="0"/>
                          <a:cs typeface="Arial" panose="020B0604020202020204" pitchFamily="34" charset="0"/>
                        </a:rPr>
                        <a:t>Offr</a:t>
                      </a:r>
                      <a:endParaRPr kumimoji="0" lang="en-PH" sz="1200" b="1" i="0" u="none" strike="noStrike" kern="1200" cap="none" normalizeH="0" baseline="0" dirty="0">
                        <a:ln>
                          <a:noFill/>
                        </a:ln>
                        <a:solidFill>
                          <a:schemeClr val="bg1"/>
                        </a:solidFill>
                        <a:effectLst/>
                        <a:latin typeface="Arial" panose="020B0604020202020204" pitchFamily="34" charset="0"/>
                        <a:ea typeface="Calibri" pitchFamily="34" charset="0"/>
                        <a:cs typeface="Arial" panose="020B0604020202020204" pitchFamily="34" charset="0"/>
                      </a:endParaRPr>
                    </a:p>
                  </a:txBody>
                  <a:tcPr marL="68580" marR="68580"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PH" sz="1200" b="1" u="none" strike="noStrike" cap="none" normalizeH="0" baseline="0" dirty="0">
                          <a:ln>
                            <a:noFill/>
                          </a:ln>
                          <a:solidFill>
                            <a:schemeClr val="bg1"/>
                          </a:solidFill>
                          <a:effectLst/>
                          <a:latin typeface="Arial" panose="020B0604020202020204" pitchFamily="34" charset="0"/>
                          <a:cs typeface="Arial" panose="020B0604020202020204" pitchFamily="34" charset="0"/>
                        </a:rPr>
                        <a:t>EP</a:t>
                      </a:r>
                      <a:endParaRPr kumimoji="0" lang="en-PH" sz="1200" b="1" i="0" u="none" strike="noStrike" cap="none" normalizeH="0" baseline="0" dirty="0">
                        <a:ln>
                          <a:noFill/>
                        </a:ln>
                        <a:solidFill>
                          <a:schemeClr val="bg1"/>
                        </a:solidFill>
                        <a:effectLst/>
                        <a:latin typeface="Arial" panose="020B0604020202020204" pitchFamily="34" charset="0"/>
                        <a:ea typeface="Calibri" pitchFamily="34" charset="0"/>
                        <a:cs typeface="Arial" panose="020B0604020202020204" pitchFamily="34" charset="0"/>
                      </a:endParaRPr>
                    </a:p>
                  </a:txBody>
                  <a:tcPr marL="68580" marR="68580"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xmlns="" val="10002"/>
                  </a:ext>
                </a:extLst>
              </a:tr>
              <a:tr h="283866">
                <a:tc>
                  <a:txBody>
                    <a:bodyPr/>
                    <a:lstStyle/>
                    <a:p>
                      <a:pPr algn="ctr"/>
                      <a:r>
                        <a:rPr lang="en-PH" sz="1200" b="0" dirty="0" smtClean="0">
                          <a:latin typeface="Arial" panose="020B0604020202020204" pitchFamily="34" charset="0"/>
                          <a:cs typeface="Arial" panose="020B0604020202020204" pitchFamily="34" charset="0"/>
                        </a:rPr>
                        <a:t>6CAV COY(S)</a:t>
                      </a:r>
                      <a:endParaRPr lang="en-PH" sz="1200" b="0" dirty="0">
                        <a:latin typeface="Arial" panose="020B0604020202020204" pitchFamily="34" charset="0"/>
                        <a:cs typeface="Arial" panose="020B0604020202020204" pitchFamily="34" charset="0"/>
                      </a:endParaRPr>
                    </a:p>
                  </a:txBody>
                  <a:tcP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PH" sz="1200" b="0" i="0" u="none" strike="noStrike" cap="none" normalizeH="0" baseline="0" dirty="0">
                        <a:ln>
                          <a:noFill/>
                        </a:ln>
                        <a:solidFill>
                          <a:schemeClr val="tx1"/>
                        </a:solidFill>
                        <a:effectLst/>
                        <a:latin typeface="Arial" panose="020B0604020202020204" pitchFamily="34" charset="0"/>
                        <a:ea typeface="Calibri" pitchFamily="34" charset="0"/>
                        <a:cs typeface="Arial" panose="020B0604020202020204" pitchFamily="34" charset="0"/>
                      </a:endParaRPr>
                    </a:p>
                  </a:txBody>
                  <a:tcPr marL="68580" marR="68580"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PH" sz="1200" b="0" u="none" strike="noStrike" cap="none" normalizeH="0" baseline="0" dirty="0">
                          <a:ln>
                            <a:noFill/>
                          </a:ln>
                          <a:effectLst/>
                          <a:latin typeface="Arial" panose="020B0604020202020204" pitchFamily="34" charset="0"/>
                          <a:cs typeface="Arial" panose="020B0604020202020204" pitchFamily="34" charset="0"/>
                        </a:rPr>
                        <a:t>1</a:t>
                      </a:r>
                      <a:endParaRPr kumimoji="0" lang="en-PH" sz="1200" b="0" i="0" u="none" strike="noStrike" cap="none" normalizeH="0" baseline="0" dirty="0">
                        <a:ln>
                          <a:noFill/>
                        </a:ln>
                        <a:solidFill>
                          <a:schemeClr val="tx1"/>
                        </a:solidFill>
                        <a:effectLst/>
                        <a:latin typeface="Arial" panose="020B0604020202020204" pitchFamily="34" charset="0"/>
                        <a:ea typeface="Calibri" pitchFamily="34" charset="0"/>
                        <a:cs typeface="Arial" panose="020B0604020202020204" pitchFamily="34" charset="0"/>
                      </a:endParaRPr>
                    </a:p>
                  </a:txBody>
                  <a:tcPr marL="68580" marR="68580"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PH" sz="1200" b="0" i="0" u="none" strike="noStrike" cap="none" normalizeH="0" baseline="0" dirty="0">
                        <a:ln>
                          <a:noFill/>
                        </a:ln>
                        <a:solidFill>
                          <a:schemeClr val="tx1"/>
                        </a:solidFill>
                        <a:effectLst/>
                        <a:latin typeface="Arial" panose="020B0604020202020204" pitchFamily="34" charset="0"/>
                        <a:ea typeface="Calibri" pitchFamily="34" charset="0"/>
                        <a:cs typeface="Arial" panose="020B0604020202020204" pitchFamily="34" charset="0"/>
                      </a:endParaRPr>
                    </a:p>
                  </a:txBody>
                  <a:tcPr marL="68580" marR="68580"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PH" sz="1200" b="0" u="none" strike="noStrike" cap="none" normalizeH="0" baseline="0" dirty="0">
                          <a:ln>
                            <a:noFill/>
                          </a:ln>
                          <a:effectLst/>
                          <a:latin typeface="Arial" panose="020B0604020202020204" pitchFamily="34" charset="0"/>
                          <a:cs typeface="Arial" panose="020B0604020202020204" pitchFamily="34" charset="0"/>
                        </a:rPr>
                        <a:t>2</a:t>
                      </a:r>
                      <a:endParaRPr kumimoji="0" lang="en-PH" sz="1200" b="0" i="0" u="none" strike="noStrike" cap="none" normalizeH="0" baseline="0" dirty="0">
                        <a:ln>
                          <a:noFill/>
                        </a:ln>
                        <a:solidFill>
                          <a:schemeClr val="tx1"/>
                        </a:solidFill>
                        <a:effectLst/>
                        <a:latin typeface="Arial" panose="020B0604020202020204" pitchFamily="34" charset="0"/>
                        <a:ea typeface="Calibri" pitchFamily="34" charset="0"/>
                        <a:cs typeface="Arial" panose="020B0604020202020204" pitchFamily="34" charset="0"/>
                      </a:endParaRPr>
                    </a:p>
                  </a:txBody>
                  <a:tcPr marL="68580" marR="68580"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PH" sz="1200" b="0" i="0" u="none" strike="noStrike" cap="none" normalizeH="0" baseline="0" dirty="0">
                        <a:ln>
                          <a:noFill/>
                        </a:ln>
                        <a:solidFill>
                          <a:schemeClr val="tx1"/>
                        </a:solidFill>
                        <a:effectLst/>
                        <a:latin typeface="Arial" panose="020B0604020202020204" pitchFamily="34" charset="0"/>
                        <a:ea typeface="Calibri" pitchFamily="34" charset="0"/>
                        <a:cs typeface="Arial" panose="020B0604020202020204" pitchFamily="34" charset="0"/>
                      </a:endParaRPr>
                    </a:p>
                  </a:txBody>
                  <a:tcPr marL="68580" marR="68580"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PH" sz="1200" b="0" u="none" strike="noStrike" cap="none" normalizeH="0" baseline="0" dirty="0">
                          <a:ln>
                            <a:noFill/>
                          </a:ln>
                          <a:effectLst/>
                          <a:latin typeface="Arial" panose="020B0604020202020204" pitchFamily="34" charset="0"/>
                          <a:cs typeface="Arial" panose="020B0604020202020204" pitchFamily="34" charset="0"/>
                        </a:rPr>
                        <a:t>1</a:t>
                      </a:r>
                      <a:endParaRPr kumimoji="0" lang="en-PH" sz="1200" b="0" i="0" u="none" strike="noStrike" cap="none" normalizeH="0" baseline="0" dirty="0">
                        <a:ln>
                          <a:noFill/>
                        </a:ln>
                        <a:solidFill>
                          <a:schemeClr val="tx1"/>
                        </a:solidFill>
                        <a:effectLst/>
                        <a:latin typeface="Arial" panose="020B0604020202020204" pitchFamily="34" charset="0"/>
                        <a:ea typeface="Calibri" pitchFamily="34" charset="0"/>
                        <a:cs typeface="Arial" panose="020B0604020202020204" pitchFamily="34" charset="0"/>
                      </a:endParaRPr>
                    </a:p>
                  </a:txBody>
                  <a:tcPr marL="68580" marR="68580"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PH" sz="1200" b="0" i="0" u="none" strike="noStrike" cap="none" normalizeH="0" baseline="0" dirty="0">
                        <a:ln>
                          <a:noFill/>
                        </a:ln>
                        <a:solidFill>
                          <a:schemeClr val="tx1"/>
                        </a:solidFill>
                        <a:effectLst/>
                        <a:latin typeface="Arial" panose="020B0604020202020204" pitchFamily="34" charset="0"/>
                        <a:ea typeface="Calibri" pitchFamily="34" charset="0"/>
                        <a:cs typeface="Arial" panose="020B0604020202020204" pitchFamily="34" charset="0"/>
                      </a:endParaRPr>
                    </a:p>
                  </a:txBody>
                  <a:tcPr marL="68580" marR="68580"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PH" sz="1200" b="0" u="none" strike="noStrike" cap="none" normalizeH="0" baseline="0" dirty="0">
                          <a:ln>
                            <a:noFill/>
                          </a:ln>
                          <a:effectLst/>
                          <a:latin typeface="Arial" panose="020B0604020202020204" pitchFamily="34" charset="0"/>
                          <a:cs typeface="Arial" panose="020B0604020202020204" pitchFamily="34" charset="0"/>
                        </a:rPr>
                        <a:t>1</a:t>
                      </a:r>
                      <a:endParaRPr kumimoji="0" lang="en-PH" sz="1200" b="0" i="0" u="none" strike="noStrike" cap="none" normalizeH="0" baseline="0" dirty="0">
                        <a:ln>
                          <a:noFill/>
                        </a:ln>
                        <a:solidFill>
                          <a:schemeClr val="tx1"/>
                        </a:solidFill>
                        <a:effectLst/>
                        <a:latin typeface="Arial" panose="020B0604020202020204" pitchFamily="34" charset="0"/>
                        <a:ea typeface="Calibri" pitchFamily="34" charset="0"/>
                        <a:cs typeface="Arial" panose="020B0604020202020204" pitchFamily="34" charset="0"/>
                      </a:endParaRPr>
                    </a:p>
                  </a:txBody>
                  <a:tcPr marL="68580" marR="68580"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algn="ctr"/>
                      <a:endParaRPr lang="en-US" sz="1200" b="0" dirty="0">
                        <a:latin typeface="Arial" panose="020B0604020202020204" pitchFamily="34" charset="0"/>
                        <a:cs typeface="Arial" panose="020B0604020202020204" pitchFamily="34" charset="0"/>
                      </a:endParaRPr>
                    </a:p>
                  </a:txBody>
                  <a:tcPr marL="68580" marR="68580"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algn="ctr"/>
                      <a:r>
                        <a:rPr lang="en-US" sz="1200" b="0" dirty="0" smtClean="0">
                          <a:latin typeface="Arial" panose="020B0604020202020204" pitchFamily="34" charset="0"/>
                          <a:cs typeface="Arial" panose="020B0604020202020204" pitchFamily="34" charset="0"/>
                        </a:rPr>
                        <a:t>2</a:t>
                      </a:r>
                      <a:endParaRPr lang="en-US" sz="1200" b="0" dirty="0">
                        <a:latin typeface="Arial" panose="020B0604020202020204" pitchFamily="34" charset="0"/>
                        <a:cs typeface="Arial" panose="020B0604020202020204" pitchFamily="34" charset="0"/>
                      </a:endParaRPr>
                    </a:p>
                  </a:txBody>
                  <a:tcPr marL="68580" marR="68580"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algn="ctr"/>
                      <a:endParaRPr lang="en-US" sz="1200" b="0" dirty="0">
                        <a:latin typeface="Arial" panose="020B0604020202020204" pitchFamily="34" charset="0"/>
                        <a:cs typeface="Arial" panose="020B0604020202020204" pitchFamily="34" charset="0"/>
                      </a:endParaRPr>
                    </a:p>
                  </a:txBody>
                  <a:tcPr marL="68580" marR="68580"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algn="ctr"/>
                      <a:r>
                        <a:rPr lang="en-US" sz="1200" b="0" dirty="0" smtClean="0">
                          <a:latin typeface="Arial" panose="020B0604020202020204" pitchFamily="34" charset="0"/>
                          <a:cs typeface="Arial" panose="020B0604020202020204" pitchFamily="34" charset="0"/>
                        </a:rPr>
                        <a:t>1</a:t>
                      </a:r>
                      <a:endParaRPr lang="en-US" sz="1200" b="0" dirty="0">
                        <a:latin typeface="Arial" panose="020B0604020202020204" pitchFamily="34" charset="0"/>
                        <a:cs typeface="Arial" panose="020B0604020202020204" pitchFamily="34" charset="0"/>
                      </a:endParaRPr>
                    </a:p>
                  </a:txBody>
                  <a:tcPr marL="68580" marR="68580"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algn="ctr"/>
                      <a:endParaRPr lang="en-US" sz="1200" b="0" dirty="0">
                        <a:latin typeface="Arial" panose="020B0604020202020204" pitchFamily="34" charset="0"/>
                        <a:cs typeface="Arial" panose="020B0604020202020204" pitchFamily="34" charset="0"/>
                      </a:endParaRPr>
                    </a:p>
                  </a:txBody>
                  <a:tcPr marL="68580" marR="68580"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algn="ctr"/>
                      <a:r>
                        <a:rPr lang="en-US" sz="1200" b="0" dirty="0" smtClean="0">
                          <a:latin typeface="Arial" panose="020B0604020202020204" pitchFamily="34" charset="0"/>
                          <a:cs typeface="Arial" panose="020B0604020202020204" pitchFamily="34" charset="0"/>
                        </a:rPr>
                        <a:t>1</a:t>
                      </a:r>
                      <a:endParaRPr lang="en-US" sz="1200" b="0" dirty="0">
                        <a:latin typeface="Arial" panose="020B0604020202020204" pitchFamily="34" charset="0"/>
                        <a:cs typeface="Arial" panose="020B0604020202020204" pitchFamily="34" charset="0"/>
                      </a:endParaRPr>
                    </a:p>
                  </a:txBody>
                  <a:tcPr marL="68580" marR="68580"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extLst>
                  <a:ext uri="{0D108BD9-81ED-4DB2-BD59-A6C34878D82A}">
                    <a16:rowId xmlns:a16="http://schemas.microsoft.com/office/drawing/2014/main" xmlns="" val="10003"/>
                  </a:ext>
                </a:extLst>
              </a:tr>
              <a:tr h="283866">
                <a:tc>
                  <a:txBody>
                    <a:bodyPr/>
                    <a:lstStyle/>
                    <a:p>
                      <a:pPr algn="ctr"/>
                      <a:r>
                        <a:rPr lang="en-PH" sz="1200" b="1" dirty="0">
                          <a:latin typeface="Arial" panose="020B0604020202020204" pitchFamily="34" charset="0"/>
                          <a:cs typeface="Arial" panose="020B0604020202020204" pitchFamily="34" charset="0"/>
                        </a:rPr>
                        <a:t>TOTAL</a:t>
                      </a:r>
                    </a:p>
                  </a:txBody>
                  <a:tcP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algn="ctr" fontAlgn="b"/>
                      <a:endParaRPr lang="en-PH" sz="12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algn="ctr" fontAlgn="b"/>
                      <a:r>
                        <a:rPr lang="en-PH" sz="1200" b="1" u="none" strike="noStrike" dirty="0" smtClean="0">
                          <a:effectLst/>
                          <a:latin typeface="Arial" panose="020B0604020202020204" pitchFamily="34" charset="0"/>
                          <a:cs typeface="Arial" panose="020B0604020202020204" pitchFamily="34" charset="0"/>
                        </a:rPr>
                        <a:t>1</a:t>
                      </a:r>
                      <a:endParaRPr lang="en-PH" sz="1200" b="1"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algn="ctr" fontAlgn="b"/>
                      <a:endParaRPr lang="en-PH" sz="1200" b="1"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algn="ctr" fontAlgn="b"/>
                      <a:r>
                        <a:rPr lang="en-PH" sz="1200" b="1" u="none" strike="noStrike" dirty="0" smtClean="0">
                          <a:effectLst/>
                          <a:latin typeface="Arial" panose="020B0604020202020204" pitchFamily="34" charset="0"/>
                          <a:cs typeface="Arial" panose="020B0604020202020204" pitchFamily="34" charset="0"/>
                        </a:rPr>
                        <a:t>2</a:t>
                      </a:r>
                      <a:endParaRPr lang="en-PH" sz="1200" b="1"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algn="ctr" fontAlgn="b"/>
                      <a:endParaRPr lang="en-PH" sz="1200" b="1"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algn="ctr" fontAlgn="b"/>
                      <a:r>
                        <a:rPr lang="en-PH" sz="1200" b="1" u="none" strike="noStrike" dirty="0" smtClean="0">
                          <a:effectLst/>
                          <a:latin typeface="Arial" panose="020B0604020202020204" pitchFamily="34" charset="0"/>
                          <a:cs typeface="Arial" panose="020B0604020202020204" pitchFamily="34" charset="0"/>
                        </a:rPr>
                        <a:t>1</a:t>
                      </a:r>
                      <a:endParaRPr lang="en-PH" sz="1200" b="1"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algn="ctr" fontAlgn="b"/>
                      <a:endParaRPr lang="en-PH" sz="1200" b="1"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algn="ctr" fontAlgn="b"/>
                      <a:r>
                        <a:rPr lang="en-PH" sz="1200" b="1" u="none" strike="noStrike" dirty="0" smtClean="0">
                          <a:effectLst/>
                          <a:latin typeface="Arial" panose="020B0604020202020204" pitchFamily="34" charset="0"/>
                          <a:cs typeface="Arial" panose="020B0604020202020204" pitchFamily="34" charset="0"/>
                        </a:rPr>
                        <a:t>1</a:t>
                      </a:r>
                      <a:endParaRPr lang="en-PH" sz="1200" b="1"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algn="ctr"/>
                      <a:endParaRPr lang="en-US" sz="1200" b="1" dirty="0">
                        <a:latin typeface="Arial" panose="020B0604020202020204" pitchFamily="34" charset="0"/>
                        <a:cs typeface="Arial" panose="020B0604020202020204" pitchFamily="34" charset="0"/>
                      </a:endParaRPr>
                    </a:p>
                  </a:txBody>
                  <a:tcPr marL="9525" marR="9525" marT="9525"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algn="ctr"/>
                      <a:r>
                        <a:rPr lang="en-US" sz="1200" b="1" dirty="0" smtClean="0">
                          <a:latin typeface="Arial" panose="020B0604020202020204" pitchFamily="34" charset="0"/>
                          <a:cs typeface="Arial" panose="020B0604020202020204" pitchFamily="34" charset="0"/>
                        </a:rPr>
                        <a:t>2</a:t>
                      </a:r>
                      <a:endParaRPr lang="en-US" sz="1200" b="1" dirty="0">
                        <a:latin typeface="Arial" panose="020B0604020202020204" pitchFamily="34" charset="0"/>
                        <a:cs typeface="Arial" panose="020B0604020202020204" pitchFamily="34" charset="0"/>
                      </a:endParaRPr>
                    </a:p>
                  </a:txBody>
                  <a:tcPr marL="9525" marR="9525" marT="9525"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algn="ctr"/>
                      <a:endParaRPr lang="en-US" sz="1200" b="1" dirty="0">
                        <a:latin typeface="Arial" panose="020B0604020202020204" pitchFamily="34" charset="0"/>
                        <a:cs typeface="Arial" panose="020B0604020202020204" pitchFamily="34" charset="0"/>
                      </a:endParaRPr>
                    </a:p>
                  </a:txBody>
                  <a:tcPr marL="9525" marR="9525" marT="9525"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algn="ctr"/>
                      <a:r>
                        <a:rPr lang="en-US" sz="1200" b="1" dirty="0" smtClean="0">
                          <a:latin typeface="Arial" panose="020B0604020202020204" pitchFamily="34" charset="0"/>
                          <a:cs typeface="Arial" panose="020B0604020202020204" pitchFamily="34" charset="0"/>
                        </a:rPr>
                        <a:t>1</a:t>
                      </a:r>
                      <a:endParaRPr lang="en-US" sz="1200" b="1" dirty="0">
                        <a:latin typeface="Arial" panose="020B0604020202020204" pitchFamily="34" charset="0"/>
                        <a:cs typeface="Arial" panose="020B0604020202020204" pitchFamily="34" charset="0"/>
                      </a:endParaRPr>
                    </a:p>
                  </a:txBody>
                  <a:tcPr marL="9525" marR="9525" marT="9525"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algn="ctr"/>
                      <a:endParaRPr lang="en-US" sz="1200" b="1" dirty="0">
                        <a:latin typeface="Arial" panose="020B0604020202020204" pitchFamily="34" charset="0"/>
                        <a:cs typeface="Arial" panose="020B0604020202020204" pitchFamily="34" charset="0"/>
                      </a:endParaRPr>
                    </a:p>
                  </a:txBody>
                  <a:tcPr marL="9525" marR="9525" marT="9525"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algn="ctr"/>
                      <a:r>
                        <a:rPr lang="en-US" sz="1200" b="1" dirty="0" smtClean="0">
                          <a:latin typeface="Arial" panose="020B0604020202020204" pitchFamily="34" charset="0"/>
                          <a:cs typeface="Arial" panose="020B0604020202020204" pitchFamily="34" charset="0"/>
                        </a:rPr>
                        <a:t>1</a:t>
                      </a:r>
                      <a:endParaRPr lang="en-US" sz="1200" b="1" dirty="0">
                        <a:latin typeface="Arial" panose="020B0604020202020204" pitchFamily="34" charset="0"/>
                        <a:cs typeface="Arial" panose="020B0604020202020204" pitchFamily="34" charset="0"/>
                      </a:endParaRPr>
                    </a:p>
                  </a:txBody>
                  <a:tcPr marL="9525" marR="9525" marT="9525"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extLst>
                  <a:ext uri="{0D108BD9-81ED-4DB2-BD59-A6C34878D82A}">
                    <a16:rowId xmlns:a16="http://schemas.microsoft.com/office/drawing/2014/main" xmlns="" val="10004"/>
                  </a:ext>
                </a:extLst>
              </a:tr>
            </a:tbl>
          </a:graphicData>
        </a:graphic>
      </p:graphicFrame>
      <p:sp>
        <p:nvSpPr>
          <p:cNvPr id="12" name="TextBox 11"/>
          <p:cNvSpPr txBox="1"/>
          <p:nvPr/>
        </p:nvSpPr>
        <p:spPr>
          <a:xfrm>
            <a:off x="1124712" y="1307592"/>
            <a:ext cx="10241280" cy="584775"/>
          </a:xfrm>
          <a:prstGeom prst="rect">
            <a:avLst/>
          </a:prstGeom>
          <a:noFill/>
        </p:spPr>
        <p:txBody>
          <a:bodyPr wrap="square" rtlCol="0">
            <a:spAutoFit/>
          </a:bodyPr>
          <a:lstStyle/>
          <a:p>
            <a:pPr algn="ctr"/>
            <a:r>
              <a:rPr lang="en-US" sz="3200" i="1" dirty="0" smtClean="0">
                <a:solidFill>
                  <a:schemeClr val="bg2">
                    <a:lumMod val="50000"/>
                  </a:schemeClr>
                </a:solidFill>
                <a:latin typeface="Franklin Gothic Book" panose="020B0503020102020204" pitchFamily="34" charset="0"/>
              </a:rPr>
              <a:t>INTELLIGENCE</a:t>
            </a:r>
            <a:endParaRPr lang="en-US" sz="3200" i="1" dirty="0">
              <a:solidFill>
                <a:schemeClr val="bg2">
                  <a:lumMod val="50000"/>
                </a:schemeClr>
              </a:solidFill>
              <a:latin typeface="Franklin Gothic Book" panose="020B0503020102020204" pitchFamily="34" charset="0"/>
            </a:endParaRPr>
          </a:p>
        </p:txBody>
      </p:sp>
    </p:spTree>
    <p:extLst>
      <p:ext uri="{BB962C8B-B14F-4D97-AF65-F5344CB8AC3E}">
        <p14:creationId xmlns:p14="http://schemas.microsoft.com/office/powerpoint/2010/main" val="3893983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par>
                                <p:cTn id="8" presetID="22" presetClass="entr" presetSubtype="4"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down)">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 Same Side Corner Rectangle 13"/>
          <p:cNvSpPr/>
          <p:nvPr/>
        </p:nvSpPr>
        <p:spPr>
          <a:xfrm rot="16200000">
            <a:off x="372147" y="2171484"/>
            <a:ext cx="822960" cy="274320"/>
          </a:xfrm>
          <a:prstGeom prst="round2SameRect">
            <a:avLst/>
          </a:prstGeom>
          <a:solidFill>
            <a:srgbClr val="5B9BD5"/>
          </a:solidFill>
          <a:ln w="57150">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 Same Side Corner Rectangle 16"/>
          <p:cNvSpPr/>
          <p:nvPr/>
        </p:nvSpPr>
        <p:spPr>
          <a:xfrm rot="16200000">
            <a:off x="372147" y="4384932"/>
            <a:ext cx="822960" cy="274320"/>
          </a:xfrm>
          <a:prstGeom prst="round2SameRect">
            <a:avLst/>
          </a:prstGeom>
          <a:solidFill>
            <a:srgbClr val="A5A5A5">
              <a:alpha val="50000"/>
            </a:srgbClr>
          </a:solidFill>
          <a:ln w="57150">
            <a:solidFill>
              <a:srgbClr val="A5A5A5">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 Same Side Corner Rectangle 19"/>
          <p:cNvSpPr/>
          <p:nvPr/>
        </p:nvSpPr>
        <p:spPr>
          <a:xfrm rot="16200000">
            <a:off x="372147" y="5491655"/>
            <a:ext cx="822960" cy="274320"/>
          </a:xfrm>
          <a:prstGeom prst="round2SameRect">
            <a:avLst/>
          </a:prstGeom>
          <a:solidFill>
            <a:srgbClr val="FFC000">
              <a:alpha val="50000"/>
            </a:srgbClr>
          </a:solidFill>
          <a:ln w="57150">
            <a:solidFill>
              <a:srgbClr val="FFC000">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 Same Side Corner Rectangle 22"/>
          <p:cNvSpPr/>
          <p:nvPr/>
        </p:nvSpPr>
        <p:spPr>
          <a:xfrm rot="16200000">
            <a:off x="372147" y="3278208"/>
            <a:ext cx="822960" cy="274320"/>
          </a:xfrm>
          <a:prstGeom prst="round2SameRect">
            <a:avLst/>
          </a:prstGeom>
          <a:solidFill>
            <a:srgbClr val="ED7D31">
              <a:alpha val="50000"/>
            </a:srgbClr>
          </a:solidFill>
          <a:ln w="57150">
            <a:solidFill>
              <a:srgbClr val="ED7D31">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 Same Side Corner Rectangle 4"/>
          <p:cNvSpPr/>
          <p:nvPr/>
        </p:nvSpPr>
        <p:spPr>
          <a:xfrm rot="16200000">
            <a:off x="372147" y="1064760"/>
            <a:ext cx="822960" cy="274320"/>
          </a:xfrm>
          <a:prstGeom prst="round2SameRect">
            <a:avLst/>
          </a:prstGeom>
          <a:solidFill>
            <a:srgbClr val="70AD47">
              <a:alpha val="50000"/>
            </a:srgbClr>
          </a:solidFill>
          <a:ln w="57150">
            <a:solidFill>
              <a:srgbClr val="70AD47">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934500" y="790440"/>
            <a:ext cx="10609799" cy="5303520"/>
          </a:xfrm>
          <a:prstGeom prst="rect">
            <a:avLst/>
          </a:prstGeom>
          <a:solidFill>
            <a:schemeClr val="bg1"/>
          </a:solidFill>
          <a:ln w="57150">
            <a:solidFill>
              <a:srgbClr val="5B9BD5"/>
            </a:solidFill>
          </a:ln>
        </p:spPr>
        <p:txBody>
          <a:bodyPr wrap="none" anchor="t" anchorCtr="0">
            <a:noAutofit/>
          </a:bodyPr>
          <a:lstStyle/>
          <a:p>
            <a:pPr algn="ctr"/>
            <a:r>
              <a:rPr lang="en-US" sz="3500" dirty="0" smtClean="0">
                <a:solidFill>
                  <a:schemeClr val="tx1">
                    <a:lumMod val="65000"/>
                    <a:lumOff val="35000"/>
                  </a:schemeClr>
                </a:solidFill>
                <a:latin typeface="Franklin Gothic Demi Cond" panose="020B0706030402020204" pitchFamily="34" charset="0"/>
              </a:rPr>
              <a:t>COMPLIANCES AND ACCOMPLISHMENTS TO DC’s GUIDANCE</a:t>
            </a:r>
            <a:endParaRPr lang="en-US" sz="3500" dirty="0"/>
          </a:p>
        </p:txBody>
      </p:sp>
      <p:sp>
        <p:nvSpPr>
          <p:cNvPr id="2" name="TextBox 1"/>
          <p:cNvSpPr txBox="1"/>
          <p:nvPr/>
        </p:nvSpPr>
        <p:spPr>
          <a:xfrm>
            <a:off x="1124712" y="2245074"/>
            <a:ext cx="10241280" cy="461665"/>
          </a:xfrm>
          <a:prstGeom prst="rect">
            <a:avLst/>
          </a:prstGeom>
          <a:noFill/>
        </p:spPr>
        <p:txBody>
          <a:bodyPr wrap="square" rtlCol="0">
            <a:spAutoFit/>
          </a:bodyPr>
          <a:lstStyle/>
          <a:p>
            <a:r>
              <a:rPr lang="en-US" sz="2400" i="1" dirty="0" smtClean="0">
                <a:solidFill>
                  <a:schemeClr val="bg2">
                    <a:lumMod val="50000"/>
                  </a:schemeClr>
                </a:solidFill>
                <a:latin typeface="Franklin Gothic Book" panose="020B0503020102020204" pitchFamily="34" charset="0"/>
              </a:rPr>
              <a:t>INTELLIGENCE TRAINING</a:t>
            </a:r>
            <a:endParaRPr lang="en-US" sz="2400" i="1" dirty="0">
              <a:solidFill>
                <a:schemeClr val="bg2">
                  <a:lumMod val="50000"/>
                </a:schemeClr>
              </a:solidFill>
              <a:latin typeface="Franklin Gothic Book" panose="020B0503020102020204" pitchFamily="34" charset="0"/>
            </a:endParaRPr>
          </a:p>
        </p:txBody>
      </p:sp>
      <p:sp>
        <p:nvSpPr>
          <p:cNvPr id="12" name="TextBox 11"/>
          <p:cNvSpPr txBox="1"/>
          <p:nvPr/>
        </p:nvSpPr>
        <p:spPr>
          <a:xfrm>
            <a:off x="1124712" y="1307592"/>
            <a:ext cx="10241280" cy="584775"/>
          </a:xfrm>
          <a:prstGeom prst="rect">
            <a:avLst/>
          </a:prstGeom>
          <a:noFill/>
        </p:spPr>
        <p:txBody>
          <a:bodyPr wrap="square" rtlCol="0">
            <a:spAutoFit/>
          </a:bodyPr>
          <a:lstStyle/>
          <a:p>
            <a:pPr algn="ctr"/>
            <a:r>
              <a:rPr lang="en-US" sz="3200" i="1" dirty="0" smtClean="0">
                <a:solidFill>
                  <a:schemeClr val="bg2">
                    <a:lumMod val="50000"/>
                  </a:schemeClr>
                </a:solidFill>
                <a:latin typeface="Franklin Gothic Book" panose="020B0503020102020204" pitchFamily="34" charset="0"/>
              </a:rPr>
              <a:t>INTELLIGENCE</a:t>
            </a:r>
            <a:endParaRPr lang="en-US" sz="3200" i="1" dirty="0">
              <a:solidFill>
                <a:schemeClr val="bg2">
                  <a:lumMod val="50000"/>
                </a:schemeClr>
              </a:solidFill>
              <a:latin typeface="Franklin Gothic Book" panose="020B0503020102020204" pitchFamily="34" charset="0"/>
            </a:endParaRPr>
          </a:p>
        </p:txBody>
      </p:sp>
      <p:graphicFrame>
        <p:nvGraphicFramePr>
          <p:cNvPr id="13" name="Table 2">
            <a:extLst>
              <a:ext uri="{FF2B5EF4-FFF2-40B4-BE49-F238E27FC236}">
                <a16:creationId xmlns:a16="http://schemas.microsoft.com/office/drawing/2014/main" xmlns="" id="{4945D76E-213A-4547-8F44-A814D40BC8FE}"/>
              </a:ext>
            </a:extLst>
          </p:cNvPr>
          <p:cNvGraphicFramePr>
            <a:graphicFrameLocks noGrp="1"/>
          </p:cNvGraphicFramePr>
          <p:nvPr>
            <p:extLst>
              <p:ext uri="{D42A27DB-BD31-4B8C-83A1-F6EECF244321}">
                <p14:modId xmlns:p14="http://schemas.microsoft.com/office/powerpoint/2010/main" val="1837657519"/>
              </p:ext>
            </p:extLst>
          </p:nvPr>
        </p:nvGraphicFramePr>
        <p:xfrm>
          <a:off x="1124712" y="2724265"/>
          <a:ext cx="10241280" cy="1593523"/>
        </p:xfrm>
        <a:graphic>
          <a:graphicData uri="http://schemas.openxmlformats.org/drawingml/2006/table">
            <a:tbl>
              <a:tblPr firstRow="1" bandRow="1">
                <a:tableStyleId>{B301B821-A1FF-4177-AEE7-76D212191A09}</a:tableStyleId>
              </a:tblPr>
              <a:tblGrid>
                <a:gridCol w="1966868">
                  <a:extLst>
                    <a:ext uri="{9D8B030D-6E8A-4147-A177-3AD203B41FA5}">
                      <a16:colId xmlns:a16="http://schemas.microsoft.com/office/drawing/2014/main" xmlns="" val="2554343301"/>
                    </a:ext>
                  </a:extLst>
                </a:gridCol>
                <a:gridCol w="1492107">
                  <a:extLst>
                    <a:ext uri="{9D8B030D-6E8A-4147-A177-3AD203B41FA5}">
                      <a16:colId xmlns:a16="http://schemas.microsoft.com/office/drawing/2014/main" xmlns="" val="3851081487"/>
                    </a:ext>
                  </a:extLst>
                </a:gridCol>
                <a:gridCol w="1627753">
                  <a:extLst>
                    <a:ext uri="{9D8B030D-6E8A-4147-A177-3AD203B41FA5}">
                      <a16:colId xmlns:a16="http://schemas.microsoft.com/office/drawing/2014/main" xmlns="" val="4189343432"/>
                    </a:ext>
                  </a:extLst>
                </a:gridCol>
                <a:gridCol w="1034496">
                  <a:extLst>
                    <a:ext uri="{9D8B030D-6E8A-4147-A177-3AD203B41FA5}">
                      <a16:colId xmlns:a16="http://schemas.microsoft.com/office/drawing/2014/main" xmlns="" val="3365651856"/>
                    </a:ext>
                  </a:extLst>
                </a:gridCol>
                <a:gridCol w="1353733">
                  <a:extLst>
                    <a:ext uri="{9D8B030D-6E8A-4147-A177-3AD203B41FA5}">
                      <a16:colId xmlns:a16="http://schemas.microsoft.com/office/drawing/2014/main" xmlns="" val="207026493"/>
                    </a:ext>
                  </a:extLst>
                </a:gridCol>
                <a:gridCol w="1471449">
                  <a:extLst>
                    <a:ext uri="{9D8B030D-6E8A-4147-A177-3AD203B41FA5}">
                      <a16:colId xmlns:a16="http://schemas.microsoft.com/office/drawing/2014/main" xmlns="" val="2369085507"/>
                    </a:ext>
                  </a:extLst>
                </a:gridCol>
                <a:gridCol w="1294874">
                  <a:extLst>
                    <a:ext uri="{9D8B030D-6E8A-4147-A177-3AD203B41FA5}">
                      <a16:colId xmlns:a16="http://schemas.microsoft.com/office/drawing/2014/main" xmlns="" val="713716884"/>
                    </a:ext>
                  </a:extLst>
                </a:gridCol>
              </a:tblGrid>
              <a:tr h="370840">
                <a:tc rowSpan="2">
                  <a:txBody>
                    <a:bodyPr/>
                    <a:lstStyle/>
                    <a:p>
                      <a:pPr algn="ctr"/>
                      <a:r>
                        <a:rPr lang="en-PH" sz="1200" b="1" dirty="0">
                          <a:latin typeface=" Arial"/>
                        </a:rPr>
                        <a:t>Unit</a:t>
                      </a:r>
                      <a:endParaRPr lang="en-PH" sz="1200" b="1" dirty="0">
                        <a:latin typeface=" Arial"/>
                        <a:cs typeface="Arial" panose="020B0604020202020204" pitchFamily="34" charset="0"/>
                      </a:endParaRPr>
                    </a:p>
                  </a:txBody>
                  <a:tcPr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gridSpan="3">
                  <a:txBody>
                    <a:bodyPr/>
                    <a:lstStyle/>
                    <a:p>
                      <a:pPr algn="ctr"/>
                      <a:r>
                        <a:rPr lang="en-PH" sz="1200" b="1" dirty="0" smtClean="0">
                          <a:latin typeface=" Arial"/>
                        </a:rPr>
                        <a:t>CY 2021</a:t>
                      </a:r>
                      <a:endParaRPr lang="en-PH" sz="1200" b="1" dirty="0">
                        <a:latin typeface=" Arial"/>
                        <a:cs typeface="Arial" panose="020B0604020202020204" pitchFamily="34" charset="0"/>
                      </a:endParaRPr>
                    </a:p>
                  </a:txBody>
                  <a:tcP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hMerge="1">
                  <a:txBody>
                    <a:bodyPr/>
                    <a:lstStyle/>
                    <a:p>
                      <a:pPr algn="ctr"/>
                      <a:r>
                        <a:rPr lang="en-PH" sz="1600" b="1" dirty="0">
                          <a:latin typeface="Arial" panose="020B0604020202020204" pitchFamily="34" charset="0"/>
                          <a:cs typeface="Arial" panose="020B0604020202020204" pitchFamily="34" charset="0"/>
                        </a:rPr>
                        <a:t>2020</a:t>
                      </a:r>
                    </a:p>
                  </a:txBody>
                  <a:tcPr>
                    <a:solidFill>
                      <a:schemeClr val="bg1">
                        <a:lumMod val="75000"/>
                      </a:schemeClr>
                    </a:solidFill>
                  </a:tcPr>
                </a:tc>
                <a:tc hMerge="1">
                  <a:txBody>
                    <a:bodyPr/>
                    <a:lstStyle/>
                    <a:p>
                      <a:pPr algn="ctr"/>
                      <a:endParaRPr lang="en-PH" sz="1600" b="1" dirty="0">
                        <a:latin typeface="Arial" panose="020B0604020202020204" pitchFamily="34" charset="0"/>
                        <a:cs typeface="Arial" panose="020B0604020202020204" pitchFamily="34" charset="0"/>
                      </a:endParaRPr>
                    </a:p>
                  </a:txBody>
                  <a:tcPr anchor="ctr">
                    <a:solidFill>
                      <a:schemeClr val="bg1">
                        <a:lumMod val="75000"/>
                      </a:schemeClr>
                    </a:solidFill>
                  </a:tcPr>
                </a:tc>
                <a:tc gridSpan="3">
                  <a:txBody>
                    <a:bodyPr/>
                    <a:lstStyle/>
                    <a:p>
                      <a:pPr algn="ctr"/>
                      <a:r>
                        <a:rPr lang="en-PH" sz="1200" b="1" dirty="0" smtClean="0">
                          <a:latin typeface=" Arial"/>
                        </a:rPr>
                        <a:t>CY 2022</a:t>
                      </a:r>
                      <a:endParaRPr lang="en-PH" sz="1200" b="1" dirty="0">
                        <a:latin typeface=" Arial"/>
                        <a:cs typeface="Arial" panose="020B0604020202020204" pitchFamily="34" charset="0"/>
                      </a:endParaRPr>
                    </a:p>
                  </a:txBody>
                  <a:tcP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hMerge="1">
                  <a:txBody>
                    <a:bodyPr/>
                    <a:lstStyle/>
                    <a:p>
                      <a:pPr algn="ctr"/>
                      <a:r>
                        <a:rPr lang="en-PH" sz="1600" b="1" dirty="0">
                          <a:latin typeface="Arial" panose="020B0604020202020204" pitchFamily="34" charset="0"/>
                          <a:cs typeface="Arial" panose="020B0604020202020204" pitchFamily="34" charset="0"/>
                        </a:rPr>
                        <a:t>2021</a:t>
                      </a:r>
                    </a:p>
                  </a:txBody>
                  <a:tcPr>
                    <a:solidFill>
                      <a:schemeClr val="bg1">
                        <a:lumMod val="75000"/>
                      </a:schemeClr>
                    </a:solidFill>
                  </a:tcPr>
                </a:tc>
                <a:tc hMerge="1">
                  <a:txBody>
                    <a:bodyPr/>
                    <a:lstStyle/>
                    <a:p>
                      <a:pPr algn="ctr"/>
                      <a:endParaRPr lang="en-PH" sz="1600" b="1" dirty="0">
                        <a:latin typeface="Arial" panose="020B0604020202020204" pitchFamily="34" charset="0"/>
                        <a:cs typeface="Arial" panose="020B0604020202020204" pitchFamily="34" charset="0"/>
                      </a:endParaRPr>
                    </a:p>
                  </a:txBody>
                  <a:tcPr anchor="ctr">
                    <a:solidFill>
                      <a:schemeClr val="bg1">
                        <a:lumMod val="75000"/>
                      </a:schemeClr>
                    </a:solidFill>
                  </a:tcPr>
                </a:tc>
                <a:extLst>
                  <a:ext uri="{0D108BD9-81ED-4DB2-BD59-A6C34878D82A}">
                    <a16:rowId xmlns:a16="http://schemas.microsoft.com/office/drawing/2014/main" xmlns="" val="3111329075"/>
                  </a:ext>
                </a:extLst>
              </a:tr>
              <a:tr h="851843">
                <a:tc vMerge="1">
                  <a:txBody>
                    <a:bodyPr/>
                    <a:lstStyle/>
                    <a:p>
                      <a:endParaRPr lang="en-PH" dirty="0"/>
                    </a:p>
                  </a:txBody>
                  <a:tcPr/>
                </a:tc>
                <a:tc>
                  <a:txBody>
                    <a:bodyPr/>
                    <a:lstStyle/>
                    <a:p>
                      <a:pPr algn="ctr"/>
                      <a:r>
                        <a:rPr lang="en-PH" sz="1200" b="1" dirty="0">
                          <a:solidFill>
                            <a:schemeClr val="bg1"/>
                          </a:solidFill>
                          <a:latin typeface=" Arial"/>
                        </a:rPr>
                        <a:t>Programmed </a:t>
                      </a:r>
                      <a:endParaRPr lang="en-PH" sz="1200" b="1" dirty="0">
                        <a:solidFill>
                          <a:schemeClr val="bg1"/>
                        </a:solidFill>
                        <a:latin typeface=" Arial"/>
                        <a:cs typeface="Arial" panose="020B0604020202020204" pitchFamily="34" charset="0"/>
                      </a:endParaRPr>
                    </a:p>
                  </a:txBody>
                  <a:tcPr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a:txBody>
                    <a:bodyPr/>
                    <a:lstStyle/>
                    <a:p>
                      <a:pPr algn="ctr"/>
                      <a:r>
                        <a:rPr lang="en-PH" sz="1200" b="1" dirty="0">
                          <a:solidFill>
                            <a:schemeClr val="bg1"/>
                          </a:solidFill>
                          <a:latin typeface=" Arial"/>
                        </a:rPr>
                        <a:t>Nr of Intel Training Conducted</a:t>
                      </a:r>
                      <a:endParaRPr lang="en-PH" sz="1200" b="1" dirty="0">
                        <a:solidFill>
                          <a:schemeClr val="bg1"/>
                        </a:solidFill>
                        <a:latin typeface=" Arial"/>
                        <a:cs typeface="Arial" panose="020B0604020202020204" pitchFamily="34" charset="0"/>
                      </a:endParaRPr>
                    </a:p>
                  </a:txBody>
                  <a:tcPr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PH" sz="1200" b="1" dirty="0">
                          <a:solidFill>
                            <a:schemeClr val="bg1"/>
                          </a:solidFill>
                          <a:latin typeface=" Arial"/>
                        </a:rPr>
                        <a:t>% Accom</a:t>
                      </a:r>
                      <a:endParaRPr lang="en-PH" sz="1200" b="1" dirty="0">
                        <a:solidFill>
                          <a:schemeClr val="bg1"/>
                        </a:solidFill>
                        <a:latin typeface=" Arial"/>
                        <a:cs typeface="Arial" panose="020B0604020202020204" pitchFamily="34" charset="0"/>
                      </a:endParaRPr>
                    </a:p>
                  </a:txBody>
                  <a:tcPr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a:txBody>
                    <a:bodyPr/>
                    <a:lstStyle/>
                    <a:p>
                      <a:pPr algn="ctr"/>
                      <a:r>
                        <a:rPr lang="en-PH" sz="1200" b="1" dirty="0">
                          <a:solidFill>
                            <a:schemeClr val="bg1"/>
                          </a:solidFill>
                          <a:latin typeface=" Arial"/>
                        </a:rPr>
                        <a:t>Programmed</a:t>
                      </a:r>
                      <a:endParaRPr lang="en-PH" sz="1200" b="1" dirty="0">
                        <a:solidFill>
                          <a:schemeClr val="bg1"/>
                        </a:solidFill>
                        <a:latin typeface=" Arial"/>
                        <a:cs typeface="Arial" panose="020B0604020202020204" pitchFamily="34" charset="0"/>
                      </a:endParaRPr>
                    </a:p>
                  </a:txBody>
                  <a:tcPr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a:txBody>
                    <a:bodyPr/>
                    <a:lstStyle/>
                    <a:p>
                      <a:pPr algn="ctr"/>
                      <a:r>
                        <a:rPr lang="en-PH" sz="1200" b="1" dirty="0">
                          <a:solidFill>
                            <a:schemeClr val="bg1"/>
                          </a:solidFill>
                          <a:latin typeface=" Arial"/>
                        </a:rPr>
                        <a:t>Nr of Intel Training Conducted </a:t>
                      </a:r>
                      <a:endParaRPr lang="en-PH" sz="1200" b="1" dirty="0">
                        <a:solidFill>
                          <a:schemeClr val="bg1"/>
                        </a:solidFill>
                        <a:latin typeface=" Arial"/>
                        <a:cs typeface="Arial" panose="020B0604020202020204" pitchFamily="34" charset="0"/>
                      </a:endParaRPr>
                    </a:p>
                  </a:txBody>
                  <a:tcPr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PH" sz="1200" b="1" dirty="0">
                          <a:solidFill>
                            <a:schemeClr val="bg1"/>
                          </a:solidFill>
                          <a:latin typeface=" Arial"/>
                        </a:rPr>
                        <a:t>% Accom</a:t>
                      </a:r>
                      <a:endParaRPr lang="en-PH" sz="1200" b="1" dirty="0">
                        <a:solidFill>
                          <a:schemeClr val="bg1"/>
                        </a:solidFill>
                        <a:latin typeface=" Arial"/>
                        <a:cs typeface="Arial" panose="020B0604020202020204" pitchFamily="34" charset="0"/>
                      </a:endParaRPr>
                    </a:p>
                  </a:txBody>
                  <a:tcPr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xmlns="" val="2117154475"/>
                  </a:ext>
                </a:extLst>
              </a:tr>
              <a:tr h="370840">
                <a:tc>
                  <a:txBody>
                    <a:bodyPr/>
                    <a:lstStyle/>
                    <a:p>
                      <a:pPr algn="ctr"/>
                      <a:r>
                        <a:rPr lang="en-PH" sz="1200" b="0" dirty="0" smtClean="0">
                          <a:latin typeface="Arial" panose="020B0604020202020204" pitchFamily="34" charset="0"/>
                          <a:cs typeface="Arial" panose="020B0604020202020204" pitchFamily="34" charset="0"/>
                        </a:rPr>
                        <a:t>6CAV COY(S)</a:t>
                      </a:r>
                      <a:endParaRPr lang="en-PH" sz="1200" b="1" dirty="0">
                        <a:latin typeface=" Arial"/>
                        <a:cs typeface="Arial" panose="020B0604020202020204" pitchFamily="34" charset="0"/>
                      </a:endParaRPr>
                    </a:p>
                  </a:txBody>
                  <a:tcPr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algn="ctr"/>
                      <a:r>
                        <a:rPr lang="en-PH" sz="1200" b="1" dirty="0" smtClean="0">
                          <a:latin typeface=" Arial"/>
                        </a:rPr>
                        <a:t>1</a:t>
                      </a:r>
                      <a:endParaRPr lang="en-PH" sz="1200" b="1" dirty="0">
                        <a:latin typeface=" Arial"/>
                        <a:cs typeface="Arial" panose="020B0604020202020204" pitchFamily="34" charset="0"/>
                      </a:endParaRPr>
                    </a:p>
                  </a:txBody>
                  <a:tcPr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algn="ctr"/>
                      <a:r>
                        <a:rPr lang="en-PH" sz="1200" b="1" dirty="0" smtClean="0">
                          <a:latin typeface=" Arial"/>
                        </a:rPr>
                        <a:t>1</a:t>
                      </a:r>
                      <a:endParaRPr lang="en-PH" sz="1200" b="1" dirty="0">
                        <a:latin typeface=" Arial"/>
                        <a:cs typeface="Arial" panose="020B0604020202020204" pitchFamily="34" charset="0"/>
                      </a:endParaRPr>
                    </a:p>
                  </a:txBody>
                  <a:tcPr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algn="ctr"/>
                      <a:r>
                        <a:rPr lang="en-PH" sz="1200" b="1" dirty="0" smtClean="0">
                          <a:latin typeface=" Arial"/>
                        </a:rPr>
                        <a:t>100%</a:t>
                      </a:r>
                      <a:endParaRPr lang="en-PH" sz="1200" b="1" dirty="0">
                        <a:latin typeface=" Arial"/>
                        <a:cs typeface="Arial" panose="020B0604020202020204" pitchFamily="34" charset="0"/>
                      </a:endParaRPr>
                    </a:p>
                  </a:txBody>
                  <a:tcPr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algn="ctr"/>
                      <a:r>
                        <a:rPr lang="en-PH" sz="1200" b="1" dirty="0" smtClean="0">
                          <a:latin typeface=" Arial"/>
                        </a:rPr>
                        <a:t>1</a:t>
                      </a:r>
                      <a:endParaRPr lang="en-PH" sz="1200" b="1" dirty="0">
                        <a:latin typeface=" Arial"/>
                        <a:cs typeface="Arial" panose="020B0604020202020204" pitchFamily="34" charset="0"/>
                      </a:endParaRPr>
                    </a:p>
                  </a:txBody>
                  <a:tcPr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algn="ctr"/>
                      <a:r>
                        <a:rPr lang="en-PH" sz="1200" b="1" dirty="0" smtClean="0">
                          <a:latin typeface=" Arial"/>
                          <a:cs typeface="+mn-cs"/>
                        </a:rPr>
                        <a:t>1</a:t>
                      </a:r>
                      <a:endParaRPr lang="en-PH" sz="1200" b="1" dirty="0">
                        <a:latin typeface=" Arial"/>
                        <a:cs typeface="Arial" panose="020B0604020202020204" pitchFamily="34" charset="0"/>
                      </a:endParaRPr>
                    </a:p>
                  </a:txBody>
                  <a:tcPr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algn="ctr"/>
                      <a:r>
                        <a:rPr lang="en-PH" sz="1200" b="1" dirty="0" smtClean="0">
                          <a:latin typeface=" Arial"/>
                          <a:cs typeface="+mn-cs"/>
                        </a:rPr>
                        <a:t>100%</a:t>
                      </a:r>
                      <a:endParaRPr lang="en-PH" sz="1200" b="1" dirty="0">
                        <a:latin typeface=" Arial"/>
                        <a:cs typeface="Arial" panose="020B0604020202020204" pitchFamily="34" charset="0"/>
                      </a:endParaRPr>
                    </a:p>
                  </a:txBody>
                  <a:tcPr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extLst>
                  <a:ext uri="{0D108BD9-81ED-4DB2-BD59-A6C34878D82A}">
                    <a16:rowId xmlns:a16="http://schemas.microsoft.com/office/drawing/2014/main" xmlns="" val="1110505175"/>
                  </a:ext>
                </a:extLst>
              </a:tr>
            </a:tbl>
          </a:graphicData>
        </a:graphic>
      </p:graphicFrame>
    </p:spTree>
    <p:extLst>
      <p:ext uri="{BB962C8B-B14F-4D97-AF65-F5344CB8AC3E}">
        <p14:creationId xmlns:p14="http://schemas.microsoft.com/office/powerpoint/2010/main" val="2658206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par>
                                <p:cTn id="8" presetID="22" presetClass="entr" presetSubtype="4"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wipe(down)">
                                      <p:cBhvr>
                                        <p:cTn id="1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 Same Side Corner Rectangle 13"/>
          <p:cNvSpPr/>
          <p:nvPr/>
        </p:nvSpPr>
        <p:spPr>
          <a:xfrm rot="16200000">
            <a:off x="372147" y="2171484"/>
            <a:ext cx="822960" cy="274320"/>
          </a:xfrm>
          <a:prstGeom prst="round2SameRect">
            <a:avLst/>
          </a:prstGeom>
          <a:solidFill>
            <a:srgbClr val="5B9BD5"/>
          </a:solidFill>
          <a:ln w="57150">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 Same Side Corner Rectangle 16"/>
          <p:cNvSpPr/>
          <p:nvPr/>
        </p:nvSpPr>
        <p:spPr>
          <a:xfrm rot="16200000">
            <a:off x="372147" y="4384932"/>
            <a:ext cx="822960" cy="274320"/>
          </a:xfrm>
          <a:prstGeom prst="round2SameRect">
            <a:avLst/>
          </a:prstGeom>
          <a:solidFill>
            <a:srgbClr val="A5A5A5">
              <a:alpha val="50000"/>
            </a:srgbClr>
          </a:solidFill>
          <a:ln w="57150">
            <a:solidFill>
              <a:srgbClr val="A5A5A5">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 Same Side Corner Rectangle 19"/>
          <p:cNvSpPr/>
          <p:nvPr/>
        </p:nvSpPr>
        <p:spPr>
          <a:xfrm rot="16200000">
            <a:off x="372147" y="5491655"/>
            <a:ext cx="822960" cy="274320"/>
          </a:xfrm>
          <a:prstGeom prst="round2SameRect">
            <a:avLst/>
          </a:prstGeom>
          <a:solidFill>
            <a:srgbClr val="FFC000">
              <a:alpha val="50000"/>
            </a:srgbClr>
          </a:solidFill>
          <a:ln w="57150">
            <a:solidFill>
              <a:srgbClr val="FFC000">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 Same Side Corner Rectangle 22"/>
          <p:cNvSpPr/>
          <p:nvPr/>
        </p:nvSpPr>
        <p:spPr>
          <a:xfrm rot="16200000">
            <a:off x="372147" y="3278208"/>
            <a:ext cx="822960" cy="274320"/>
          </a:xfrm>
          <a:prstGeom prst="round2SameRect">
            <a:avLst/>
          </a:prstGeom>
          <a:solidFill>
            <a:srgbClr val="ED7D31">
              <a:alpha val="50000"/>
            </a:srgbClr>
          </a:solidFill>
          <a:ln w="57150">
            <a:solidFill>
              <a:srgbClr val="ED7D31">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 Same Side Corner Rectangle 4"/>
          <p:cNvSpPr/>
          <p:nvPr/>
        </p:nvSpPr>
        <p:spPr>
          <a:xfrm rot="16200000">
            <a:off x="372147" y="1064760"/>
            <a:ext cx="822960" cy="274320"/>
          </a:xfrm>
          <a:prstGeom prst="round2SameRect">
            <a:avLst/>
          </a:prstGeom>
          <a:solidFill>
            <a:srgbClr val="70AD47">
              <a:alpha val="50000"/>
            </a:srgbClr>
          </a:solidFill>
          <a:ln w="57150">
            <a:solidFill>
              <a:srgbClr val="70AD47">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934500" y="790440"/>
            <a:ext cx="10609799" cy="5303520"/>
          </a:xfrm>
          <a:prstGeom prst="rect">
            <a:avLst/>
          </a:prstGeom>
          <a:solidFill>
            <a:schemeClr val="bg1"/>
          </a:solidFill>
          <a:ln w="57150">
            <a:solidFill>
              <a:srgbClr val="5B9BD5"/>
            </a:solidFill>
          </a:ln>
        </p:spPr>
        <p:txBody>
          <a:bodyPr wrap="none" anchor="t" anchorCtr="0">
            <a:noAutofit/>
          </a:bodyPr>
          <a:lstStyle/>
          <a:p>
            <a:pPr algn="ctr"/>
            <a:r>
              <a:rPr lang="en-US" sz="3500" dirty="0" smtClean="0">
                <a:solidFill>
                  <a:schemeClr val="tx1">
                    <a:lumMod val="65000"/>
                    <a:lumOff val="35000"/>
                  </a:schemeClr>
                </a:solidFill>
                <a:latin typeface="Franklin Gothic Demi Cond" panose="020B0706030402020204" pitchFamily="34" charset="0"/>
              </a:rPr>
              <a:t>COMPLIANCES AND ACCOMPLISHMENTS TO DC’s GUIDANCE</a:t>
            </a:r>
            <a:endParaRPr lang="en-US" sz="3500" dirty="0"/>
          </a:p>
        </p:txBody>
      </p:sp>
      <p:sp>
        <p:nvSpPr>
          <p:cNvPr id="2" name="TextBox 1"/>
          <p:cNvSpPr txBox="1"/>
          <p:nvPr/>
        </p:nvSpPr>
        <p:spPr>
          <a:xfrm>
            <a:off x="1124712" y="2245074"/>
            <a:ext cx="10241280" cy="461665"/>
          </a:xfrm>
          <a:prstGeom prst="rect">
            <a:avLst/>
          </a:prstGeom>
          <a:noFill/>
        </p:spPr>
        <p:txBody>
          <a:bodyPr wrap="square" rtlCol="0">
            <a:spAutoFit/>
          </a:bodyPr>
          <a:lstStyle/>
          <a:p>
            <a:r>
              <a:rPr lang="en-US" sz="2400" i="1" dirty="0" smtClean="0">
                <a:solidFill>
                  <a:schemeClr val="bg2">
                    <a:lumMod val="50000"/>
                  </a:schemeClr>
                </a:solidFill>
                <a:latin typeface="Franklin Gothic Book" panose="020B0503020102020204" pitchFamily="34" charset="0"/>
              </a:rPr>
              <a:t>STATUS OF IMEE (GIS COMPUTERS)</a:t>
            </a:r>
            <a:endParaRPr lang="en-US" sz="2400" i="1" dirty="0">
              <a:solidFill>
                <a:schemeClr val="bg2">
                  <a:lumMod val="50000"/>
                </a:schemeClr>
              </a:solidFill>
              <a:latin typeface="Franklin Gothic Book" panose="020B0503020102020204" pitchFamily="34" charset="0"/>
            </a:endParaRPr>
          </a:p>
        </p:txBody>
      </p:sp>
      <p:sp>
        <p:nvSpPr>
          <p:cNvPr id="12" name="TextBox 11"/>
          <p:cNvSpPr txBox="1"/>
          <p:nvPr/>
        </p:nvSpPr>
        <p:spPr>
          <a:xfrm>
            <a:off x="1124712" y="1307592"/>
            <a:ext cx="10241280" cy="584775"/>
          </a:xfrm>
          <a:prstGeom prst="rect">
            <a:avLst/>
          </a:prstGeom>
          <a:noFill/>
        </p:spPr>
        <p:txBody>
          <a:bodyPr wrap="square" rtlCol="0">
            <a:spAutoFit/>
          </a:bodyPr>
          <a:lstStyle/>
          <a:p>
            <a:pPr algn="ctr"/>
            <a:r>
              <a:rPr lang="en-US" sz="3200" i="1" dirty="0" smtClean="0">
                <a:solidFill>
                  <a:schemeClr val="bg2">
                    <a:lumMod val="50000"/>
                  </a:schemeClr>
                </a:solidFill>
                <a:latin typeface="Franklin Gothic Book" panose="020B0503020102020204" pitchFamily="34" charset="0"/>
              </a:rPr>
              <a:t>INTELLIGENCE</a:t>
            </a:r>
            <a:endParaRPr lang="en-US" sz="3200" i="1" dirty="0">
              <a:solidFill>
                <a:schemeClr val="bg2">
                  <a:lumMod val="50000"/>
                </a:schemeClr>
              </a:solidFill>
              <a:latin typeface="Franklin Gothic Book" panose="020B0503020102020204"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4156081757"/>
              </p:ext>
            </p:extLst>
          </p:nvPr>
        </p:nvGraphicFramePr>
        <p:xfrm>
          <a:off x="1124712" y="2724912"/>
          <a:ext cx="10241280" cy="1569720"/>
        </p:xfrm>
        <a:graphic>
          <a:graphicData uri="http://schemas.openxmlformats.org/drawingml/2006/table">
            <a:tbl>
              <a:tblPr firstRow="1" bandRow="1">
                <a:tableStyleId>{B301B821-A1FF-4177-AEE7-76D212191A09}</a:tableStyleId>
              </a:tblPr>
              <a:tblGrid>
                <a:gridCol w="1565262">
                  <a:extLst>
                    <a:ext uri="{9D8B030D-6E8A-4147-A177-3AD203B41FA5}">
                      <a16:colId xmlns:a16="http://schemas.microsoft.com/office/drawing/2014/main" xmlns="" val="20000"/>
                    </a:ext>
                  </a:extLst>
                </a:gridCol>
                <a:gridCol w="1498178">
                  <a:extLst>
                    <a:ext uri="{9D8B030D-6E8A-4147-A177-3AD203B41FA5}">
                      <a16:colId xmlns:a16="http://schemas.microsoft.com/office/drawing/2014/main" xmlns="" val="20001"/>
                    </a:ext>
                  </a:extLst>
                </a:gridCol>
                <a:gridCol w="1325679">
                  <a:extLst>
                    <a:ext uri="{9D8B030D-6E8A-4147-A177-3AD203B41FA5}">
                      <a16:colId xmlns:a16="http://schemas.microsoft.com/office/drawing/2014/main" xmlns="" val="20002"/>
                    </a:ext>
                  </a:extLst>
                </a:gridCol>
                <a:gridCol w="1463040">
                  <a:extLst>
                    <a:ext uri="{9D8B030D-6E8A-4147-A177-3AD203B41FA5}">
                      <a16:colId xmlns:a16="http://schemas.microsoft.com/office/drawing/2014/main" xmlns="" val="20003"/>
                    </a:ext>
                  </a:extLst>
                </a:gridCol>
                <a:gridCol w="1571651">
                  <a:extLst>
                    <a:ext uri="{9D8B030D-6E8A-4147-A177-3AD203B41FA5}">
                      <a16:colId xmlns:a16="http://schemas.microsoft.com/office/drawing/2014/main" xmlns="" val="20004"/>
                    </a:ext>
                  </a:extLst>
                </a:gridCol>
                <a:gridCol w="1354430">
                  <a:extLst>
                    <a:ext uri="{9D8B030D-6E8A-4147-A177-3AD203B41FA5}">
                      <a16:colId xmlns:a16="http://schemas.microsoft.com/office/drawing/2014/main" xmlns="" val="20005"/>
                    </a:ext>
                  </a:extLst>
                </a:gridCol>
                <a:gridCol w="1463040">
                  <a:extLst>
                    <a:ext uri="{9D8B030D-6E8A-4147-A177-3AD203B41FA5}">
                      <a16:colId xmlns:a16="http://schemas.microsoft.com/office/drawing/2014/main" xmlns="" val="20006"/>
                    </a:ext>
                  </a:extLst>
                </a:gridCol>
              </a:tblGrid>
              <a:tr h="370840">
                <a:tc rowSpan="2">
                  <a:txBody>
                    <a:bodyPr/>
                    <a:lstStyle/>
                    <a:p>
                      <a:pPr algn="ctr"/>
                      <a:r>
                        <a:rPr lang="en-PH" sz="1200" b="1" dirty="0">
                          <a:solidFill>
                            <a:schemeClr val="bg1"/>
                          </a:solidFill>
                          <a:latin typeface=" Arial"/>
                        </a:rPr>
                        <a:t>Unit / Office</a:t>
                      </a:r>
                      <a:endParaRPr lang="en-PH" sz="1200" b="1" dirty="0">
                        <a:solidFill>
                          <a:schemeClr val="bg1"/>
                        </a:solidFill>
                        <a:latin typeface=" Arial"/>
                        <a:cs typeface="Arial" panose="020B0604020202020204" pitchFamily="34" charset="0"/>
                      </a:endParaRPr>
                    </a:p>
                  </a:txBody>
                  <a:tcPr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gridSpan="3">
                  <a:txBody>
                    <a:bodyPr/>
                    <a:lstStyle/>
                    <a:p>
                      <a:pPr algn="ctr"/>
                      <a:r>
                        <a:rPr lang="en-PH" sz="1200" b="1" dirty="0" smtClean="0">
                          <a:solidFill>
                            <a:schemeClr val="bg1"/>
                          </a:solidFill>
                          <a:latin typeface=" Arial"/>
                        </a:rPr>
                        <a:t>CY 2021</a:t>
                      </a:r>
                      <a:endParaRPr lang="en-PH" sz="1200" b="1" dirty="0">
                        <a:solidFill>
                          <a:schemeClr val="bg1"/>
                        </a:solidFill>
                        <a:latin typeface=" Arial"/>
                        <a:cs typeface="Arial" panose="020B0604020202020204" pitchFamily="34" charset="0"/>
                      </a:endParaRPr>
                    </a:p>
                  </a:txBody>
                  <a:tcP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hMerge="1">
                  <a:txBody>
                    <a:bodyPr/>
                    <a:lstStyle/>
                    <a:p>
                      <a:endParaRPr lang="en-PH" dirty="0"/>
                    </a:p>
                  </a:txBody>
                  <a:tcP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hMerge="1">
                  <a:txBody>
                    <a:bodyPr/>
                    <a:lstStyle/>
                    <a:p>
                      <a:endParaRPr lang="en-PH" dirty="0"/>
                    </a:p>
                  </a:txBody>
                  <a:tcP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gridSpan="3">
                  <a:txBody>
                    <a:bodyPr/>
                    <a:lstStyle/>
                    <a:p>
                      <a:pPr algn="ctr"/>
                      <a:r>
                        <a:rPr lang="en-PH" sz="1200" b="1" dirty="0" smtClean="0">
                          <a:solidFill>
                            <a:schemeClr val="bg1"/>
                          </a:solidFill>
                          <a:latin typeface=" Arial"/>
                        </a:rPr>
                        <a:t>CY</a:t>
                      </a:r>
                      <a:r>
                        <a:rPr lang="en-PH" sz="1200" b="1" baseline="0" dirty="0" smtClean="0">
                          <a:solidFill>
                            <a:schemeClr val="bg1"/>
                          </a:solidFill>
                          <a:latin typeface=" Arial"/>
                        </a:rPr>
                        <a:t> </a:t>
                      </a:r>
                      <a:r>
                        <a:rPr lang="en-PH" sz="1200" b="1" dirty="0" smtClean="0">
                          <a:solidFill>
                            <a:schemeClr val="bg1"/>
                          </a:solidFill>
                          <a:latin typeface=" Arial"/>
                        </a:rPr>
                        <a:t>2022</a:t>
                      </a:r>
                      <a:endParaRPr lang="en-PH" sz="1200" b="1" dirty="0">
                        <a:solidFill>
                          <a:schemeClr val="bg1"/>
                        </a:solidFill>
                        <a:latin typeface=" Arial"/>
                        <a:cs typeface="Arial" panose="020B0604020202020204" pitchFamily="34" charset="0"/>
                      </a:endParaRPr>
                    </a:p>
                  </a:txBody>
                  <a:tcP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hMerge="1">
                  <a:txBody>
                    <a:bodyPr/>
                    <a:lstStyle/>
                    <a:p>
                      <a:endParaRPr lang="en-PH" dirty="0"/>
                    </a:p>
                  </a:txBody>
                  <a:tcP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hMerge="1">
                  <a:txBody>
                    <a:bodyPr/>
                    <a:lstStyle/>
                    <a:p>
                      <a:endParaRPr lang="en-PH" dirty="0"/>
                    </a:p>
                  </a:txBody>
                  <a:tcP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xmlns="" val="10000"/>
                  </a:ext>
                </a:extLst>
              </a:tr>
              <a:tr h="370840">
                <a:tc vMerge="1">
                  <a:txBody>
                    <a:bodyPr/>
                    <a:lstStyle/>
                    <a:p>
                      <a:pPr algn="ctr"/>
                      <a:endParaRPr lang="en-PH" sz="1600" b="1" dirty="0">
                        <a:latin typeface="Arial" panose="020B0604020202020204" pitchFamily="34" charset="0"/>
                        <a:cs typeface="Arial" panose="020B0604020202020204" pitchFamily="34" charset="0"/>
                      </a:endParaRPr>
                    </a:p>
                  </a:txBody>
                  <a:tcPr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algn="ctr"/>
                      <a:r>
                        <a:rPr lang="en-PH" sz="1200" b="1" dirty="0">
                          <a:solidFill>
                            <a:schemeClr val="bg1"/>
                          </a:solidFill>
                          <a:latin typeface=" Arial"/>
                        </a:rPr>
                        <a:t>Actual Nr of GIS Computers</a:t>
                      </a:r>
                      <a:endParaRPr lang="en-PH" sz="1200" b="1" dirty="0">
                        <a:solidFill>
                          <a:schemeClr val="bg1"/>
                        </a:solidFill>
                        <a:latin typeface=" Arial"/>
                        <a:cs typeface="Arial" panose="020B0604020202020204" pitchFamily="34" charset="0"/>
                      </a:endParaRPr>
                    </a:p>
                  </a:txBody>
                  <a:tcP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a:txBody>
                    <a:bodyPr/>
                    <a:lstStyle/>
                    <a:p>
                      <a:pPr algn="ctr"/>
                      <a:r>
                        <a:rPr lang="en-PH" sz="1200" b="1" dirty="0">
                          <a:solidFill>
                            <a:schemeClr val="bg1"/>
                          </a:solidFill>
                          <a:latin typeface=" Arial"/>
                        </a:rPr>
                        <a:t>Serviceable</a:t>
                      </a:r>
                      <a:endParaRPr lang="en-PH" sz="1200" b="1" dirty="0">
                        <a:solidFill>
                          <a:schemeClr val="bg1"/>
                        </a:solidFill>
                        <a:latin typeface=" Arial"/>
                        <a:cs typeface="Arial" panose="020B0604020202020204" pitchFamily="34" charset="0"/>
                      </a:endParaRPr>
                    </a:p>
                  </a:txBody>
                  <a:tcP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a:txBody>
                    <a:bodyPr/>
                    <a:lstStyle/>
                    <a:p>
                      <a:pPr algn="ctr"/>
                      <a:r>
                        <a:rPr lang="en-PH" sz="1200" b="1" dirty="0">
                          <a:solidFill>
                            <a:schemeClr val="bg1"/>
                          </a:solidFill>
                          <a:latin typeface=" Arial"/>
                        </a:rPr>
                        <a:t>Unserviceable</a:t>
                      </a:r>
                      <a:endParaRPr lang="en-PH" sz="1200" b="1" dirty="0">
                        <a:solidFill>
                          <a:schemeClr val="bg1"/>
                        </a:solidFill>
                        <a:latin typeface=" Arial"/>
                        <a:cs typeface="Arial" panose="020B0604020202020204" pitchFamily="34" charset="0"/>
                      </a:endParaRPr>
                    </a:p>
                  </a:txBody>
                  <a:tcP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a:txBody>
                    <a:bodyPr/>
                    <a:lstStyle/>
                    <a:p>
                      <a:pPr algn="ctr"/>
                      <a:r>
                        <a:rPr lang="en-PH" sz="1200" b="1" dirty="0">
                          <a:solidFill>
                            <a:schemeClr val="bg1"/>
                          </a:solidFill>
                          <a:latin typeface=" Arial"/>
                        </a:rPr>
                        <a:t>Actual Nr of GIS Computers</a:t>
                      </a:r>
                      <a:endParaRPr lang="en-PH" sz="1200" b="1" dirty="0">
                        <a:solidFill>
                          <a:schemeClr val="bg1"/>
                        </a:solidFill>
                        <a:latin typeface=" Arial"/>
                        <a:cs typeface="Arial" panose="020B0604020202020204" pitchFamily="34" charset="0"/>
                      </a:endParaRPr>
                    </a:p>
                  </a:txBody>
                  <a:tcP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a:txBody>
                    <a:bodyPr/>
                    <a:lstStyle/>
                    <a:p>
                      <a:pPr algn="ctr"/>
                      <a:r>
                        <a:rPr lang="en-PH" sz="1200" b="1" dirty="0">
                          <a:solidFill>
                            <a:schemeClr val="bg1"/>
                          </a:solidFill>
                          <a:latin typeface=" Arial"/>
                        </a:rPr>
                        <a:t>Serviceable</a:t>
                      </a:r>
                      <a:endParaRPr lang="en-PH" sz="1200" b="1" dirty="0">
                        <a:solidFill>
                          <a:schemeClr val="bg1"/>
                        </a:solidFill>
                        <a:latin typeface=" Arial"/>
                        <a:cs typeface="Arial" panose="020B0604020202020204" pitchFamily="34" charset="0"/>
                      </a:endParaRPr>
                    </a:p>
                  </a:txBody>
                  <a:tcP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a:txBody>
                    <a:bodyPr/>
                    <a:lstStyle/>
                    <a:p>
                      <a:pPr algn="ctr"/>
                      <a:r>
                        <a:rPr lang="en-PH" sz="1200" b="1" dirty="0">
                          <a:solidFill>
                            <a:schemeClr val="bg1"/>
                          </a:solidFill>
                          <a:latin typeface=" Arial"/>
                        </a:rPr>
                        <a:t>Unserviceable</a:t>
                      </a:r>
                      <a:endParaRPr lang="en-PH" sz="1200" b="1" dirty="0">
                        <a:solidFill>
                          <a:schemeClr val="bg1"/>
                        </a:solidFill>
                        <a:latin typeface=" Arial"/>
                        <a:cs typeface="Arial" panose="020B0604020202020204" pitchFamily="34" charset="0"/>
                      </a:endParaRPr>
                    </a:p>
                  </a:txBody>
                  <a:tcP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xmlns="" val="10001"/>
                  </a:ext>
                </a:extLst>
              </a:tr>
              <a:tr h="370840">
                <a:tc>
                  <a:txBody>
                    <a:bodyPr/>
                    <a:lstStyle/>
                    <a:p>
                      <a:pPr algn="ctr"/>
                      <a:r>
                        <a:rPr lang="en-PH" sz="1200" b="0" dirty="0" smtClean="0">
                          <a:latin typeface="Arial" panose="020B0604020202020204" pitchFamily="34" charset="0"/>
                          <a:cs typeface="Arial" panose="020B0604020202020204" pitchFamily="34" charset="0"/>
                        </a:rPr>
                        <a:t>6CAV COY(S)</a:t>
                      </a:r>
                      <a:endParaRPr lang="en-PH" sz="1200" b="0" dirty="0">
                        <a:latin typeface=" Arial"/>
                        <a:cs typeface="Arial" panose="020B0604020202020204" pitchFamily="34" charset="0"/>
                      </a:endParaRPr>
                    </a:p>
                  </a:txBody>
                  <a:tcP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algn="ctr"/>
                      <a:r>
                        <a:rPr lang="en-PH" sz="1200" b="0" dirty="0">
                          <a:latin typeface=" Arial"/>
                        </a:rPr>
                        <a:t>1</a:t>
                      </a:r>
                      <a:endParaRPr lang="en-PH" sz="1200" b="0" dirty="0">
                        <a:latin typeface=" Arial"/>
                        <a:cs typeface="Arial" panose="020B0604020202020204" pitchFamily="34" charset="0"/>
                      </a:endParaRPr>
                    </a:p>
                  </a:txBody>
                  <a:tcP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algn="ctr"/>
                      <a:r>
                        <a:rPr lang="en-PH" sz="1200" b="0" dirty="0">
                          <a:latin typeface=" Arial"/>
                        </a:rPr>
                        <a:t>1</a:t>
                      </a:r>
                      <a:endParaRPr lang="en-PH" sz="1200" b="0" dirty="0">
                        <a:latin typeface=" Arial"/>
                        <a:cs typeface="Arial" panose="020B0604020202020204" pitchFamily="34" charset="0"/>
                      </a:endParaRPr>
                    </a:p>
                  </a:txBody>
                  <a:tcP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algn="ctr"/>
                      <a:r>
                        <a:rPr lang="en-PH" sz="1200" b="0" dirty="0" smtClean="0">
                          <a:latin typeface=" Arial"/>
                        </a:rPr>
                        <a:t>-</a:t>
                      </a:r>
                      <a:endParaRPr lang="en-PH" sz="1200" b="0" dirty="0">
                        <a:latin typeface=" Arial"/>
                        <a:cs typeface="Arial" panose="020B0604020202020204" pitchFamily="34" charset="0"/>
                      </a:endParaRPr>
                    </a:p>
                  </a:txBody>
                  <a:tcP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algn="ctr"/>
                      <a:r>
                        <a:rPr lang="en-US" sz="1200" b="0" dirty="0" smtClean="0">
                          <a:latin typeface=" Arial"/>
                        </a:rPr>
                        <a:t>1</a:t>
                      </a:r>
                      <a:endParaRPr lang="en-US" sz="1200" b="0" dirty="0">
                        <a:latin typeface=" Arial"/>
                        <a:cs typeface="Arial" panose="020B0604020202020204" pitchFamily="34" charset="0"/>
                      </a:endParaRPr>
                    </a:p>
                  </a:txBody>
                  <a:tcP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algn="ctr"/>
                      <a:r>
                        <a:rPr lang="en-US" sz="1200" b="0" dirty="0" smtClean="0">
                          <a:latin typeface=" Arial"/>
                        </a:rPr>
                        <a:t>1</a:t>
                      </a:r>
                      <a:endParaRPr lang="en-US" sz="1200" b="0" dirty="0">
                        <a:latin typeface=" Arial"/>
                        <a:cs typeface="Arial" panose="020B0604020202020204" pitchFamily="34" charset="0"/>
                      </a:endParaRPr>
                    </a:p>
                  </a:txBody>
                  <a:tcP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algn="ctr"/>
                      <a:r>
                        <a:rPr lang="en-US" sz="1200" b="0" dirty="0" smtClean="0">
                          <a:latin typeface=" Arial"/>
                        </a:rPr>
                        <a:t>-</a:t>
                      </a:r>
                      <a:endParaRPr lang="en-US" sz="1200" b="0" dirty="0">
                        <a:latin typeface=" Arial"/>
                        <a:cs typeface="Arial" panose="020B0604020202020204" pitchFamily="34" charset="0"/>
                      </a:endParaRPr>
                    </a:p>
                  </a:txBody>
                  <a:tcP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extLst>
                  <a:ext uri="{0D108BD9-81ED-4DB2-BD59-A6C34878D82A}">
                    <a16:rowId xmlns:a16="http://schemas.microsoft.com/office/drawing/2014/main" xmlns="" val="10002"/>
                  </a:ext>
                </a:extLst>
              </a:tr>
              <a:tr h="370840">
                <a:tc>
                  <a:txBody>
                    <a:bodyPr/>
                    <a:lstStyle/>
                    <a:p>
                      <a:pPr algn="ctr"/>
                      <a:r>
                        <a:rPr lang="en-PH" sz="1200" b="1" dirty="0">
                          <a:latin typeface=" Arial"/>
                        </a:rPr>
                        <a:t>TOTAL</a:t>
                      </a:r>
                      <a:endParaRPr lang="en-PH" sz="1200" b="1" dirty="0">
                        <a:latin typeface=" Arial"/>
                        <a:cs typeface="Arial" panose="020B0604020202020204" pitchFamily="34" charset="0"/>
                      </a:endParaRPr>
                    </a:p>
                  </a:txBody>
                  <a:tcP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tc>
                  <a:txBody>
                    <a:bodyPr/>
                    <a:lstStyle/>
                    <a:p>
                      <a:pPr algn="ctr" fontAlgn="b"/>
                      <a:r>
                        <a:rPr lang="en-PH" sz="1200" b="1" u="none" strike="noStrike" dirty="0" smtClean="0">
                          <a:effectLst/>
                          <a:latin typeface=" Arial"/>
                        </a:rPr>
                        <a:t>1</a:t>
                      </a:r>
                      <a:endParaRPr lang="en-PH" sz="1200" b="1" i="0" u="none" strike="noStrike" dirty="0">
                        <a:solidFill>
                          <a:srgbClr val="000000"/>
                        </a:solidFill>
                        <a:effectLst/>
                        <a:latin typeface=" Arial"/>
                        <a:cs typeface="Arial" panose="020B0604020202020204" pitchFamily="34" charset="0"/>
                      </a:endParaRPr>
                    </a:p>
                  </a:txBody>
                  <a:tcPr marL="9525" marR="9525" marT="9525"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tc>
                  <a:txBody>
                    <a:bodyPr/>
                    <a:lstStyle/>
                    <a:p>
                      <a:pPr algn="ctr" fontAlgn="b"/>
                      <a:r>
                        <a:rPr lang="en-PH" sz="1200" b="1" u="none" strike="noStrike" dirty="0" smtClean="0">
                          <a:effectLst/>
                          <a:latin typeface=" Arial"/>
                        </a:rPr>
                        <a:t>1</a:t>
                      </a:r>
                      <a:endParaRPr lang="en-PH" sz="1200" b="1" i="0" u="none" strike="noStrike" dirty="0">
                        <a:solidFill>
                          <a:srgbClr val="000000"/>
                        </a:solidFill>
                        <a:effectLst/>
                        <a:latin typeface=" Arial"/>
                        <a:cs typeface="Arial" panose="020B0604020202020204" pitchFamily="34" charset="0"/>
                      </a:endParaRPr>
                    </a:p>
                  </a:txBody>
                  <a:tcPr marL="9525" marR="9525" marT="9525"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tc>
                  <a:txBody>
                    <a:bodyPr/>
                    <a:lstStyle/>
                    <a:p>
                      <a:pPr algn="ctr" fontAlgn="b"/>
                      <a:r>
                        <a:rPr lang="en-PH" sz="1200" b="1" u="none" strike="noStrike" dirty="0">
                          <a:effectLst/>
                          <a:latin typeface=" Arial"/>
                        </a:rPr>
                        <a:t>-</a:t>
                      </a:r>
                      <a:endParaRPr lang="en-PH" sz="1200" b="1" i="0" u="none" strike="noStrike" dirty="0">
                        <a:solidFill>
                          <a:srgbClr val="000000"/>
                        </a:solidFill>
                        <a:effectLst/>
                        <a:latin typeface=" Arial"/>
                        <a:cs typeface="Arial" panose="020B0604020202020204" pitchFamily="34" charset="0"/>
                      </a:endParaRPr>
                    </a:p>
                  </a:txBody>
                  <a:tcPr marL="9525" marR="9525" marT="9525"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tc>
                  <a:txBody>
                    <a:bodyPr/>
                    <a:lstStyle/>
                    <a:p>
                      <a:pPr algn="ctr"/>
                      <a:r>
                        <a:rPr lang="en-US" sz="1200" b="1" dirty="0" smtClean="0">
                          <a:latin typeface=" Arial"/>
                        </a:rPr>
                        <a:t>1</a:t>
                      </a:r>
                      <a:endParaRPr lang="en-US" sz="1200" b="1" dirty="0">
                        <a:latin typeface=" Arial"/>
                        <a:cs typeface="Arial" panose="020B0604020202020204" pitchFamily="34" charset="0"/>
                      </a:endParaRPr>
                    </a:p>
                  </a:txBody>
                  <a:tcPr marL="9525" marR="9525" marT="9525"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tc>
                  <a:txBody>
                    <a:bodyPr/>
                    <a:lstStyle/>
                    <a:p>
                      <a:pPr algn="ctr"/>
                      <a:r>
                        <a:rPr lang="en-US" sz="1200" b="1" dirty="0" smtClean="0">
                          <a:latin typeface=" Arial"/>
                        </a:rPr>
                        <a:t>1</a:t>
                      </a:r>
                      <a:endParaRPr lang="en-US" sz="1200" b="1" dirty="0">
                        <a:latin typeface=" Arial"/>
                        <a:cs typeface="Arial" panose="020B0604020202020204" pitchFamily="34" charset="0"/>
                      </a:endParaRPr>
                    </a:p>
                  </a:txBody>
                  <a:tcPr marL="9525" marR="9525" marT="9525"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tc>
                  <a:txBody>
                    <a:bodyPr/>
                    <a:lstStyle/>
                    <a:p>
                      <a:pPr algn="ctr"/>
                      <a:r>
                        <a:rPr lang="en-US" sz="1200" b="1" dirty="0" smtClean="0">
                          <a:latin typeface=" Arial"/>
                        </a:rPr>
                        <a:t>-</a:t>
                      </a:r>
                      <a:endParaRPr lang="en-US" sz="1200" b="1" dirty="0">
                        <a:latin typeface=" Arial"/>
                        <a:cs typeface="Arial" panose="020B0604020202020204" pitchFamily="34" charset="0"/>
                      </a:endParaRPr>
                    </a:p>
                  </a:txBody>
                  <a:tcPr marL="9525" marR="9525" marT="9525"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03"/>
                  </a:ext>
                </a:extLst>
              </a:tr>
            </a:tbl>
          </a:graphicData>
        </a:graphic>
      </p:graphicFrame>
    </p:spTree>
    <p:extLst>
      <p:ext uri="{BB962C8B-B14F-4D97-AF65-F5344CB8AC3E}">
        <p14:creationId xmlns:p14="http://schemas.microsoft.com/office/powerpoint/2010/main" val="2848445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par>
                                <p:cTn id="8" presetID="22" presetClass="entr" presetSubtype="4"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down)">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 Same Side Corner Rectangle 13"/>
          <p:cNvSpPr/>
          <p:nvPr/>
        </p:nvSpPr>
        <p:spPr>
          <a:xfrm rot="16200000">
            <a:off x="372147" y="2171484"/>
            <a:ext cx="822960" cy="274320"/>
          </a:xfrm>
          <a:prstGeom prst="round2SameRect">
            <a:avLst/>
          </a:prstGeom>
          <a:solidFill>
            <a:srgbClr val="5B9BD5"/>
          </a:solidFill>
          <a:ln w="57150">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 Same Side Corner Rectangle 16"/>
          <p:cNvSpPr/>
          <p:nvPr/>
        </p:nvSpPr>
        <p:spPr>
          <a:xfrm rot="16200000">
            <a:off x="372147" y="4384932"/>
            <a:ext cx="822960" cy="274320"/>
          </a:xfrm>
          <a:prstGeom prst="round2SameRect">
            <a:avLst/>
          </a:prstGeom>
          <a:solidFill>
            <a:srgbClr val="A5A5A5">
              <a:alpha val="50000"/>
            </a:srgbClr>
          </a:solidFill>
          <a:ln w="57150">
            <a:solidFill>
              <a:srgbClr val="A5A5A5">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 Same Side Corner Rectangle 19"/>
          <p:cNvSpPr/>
          <p:nvPr/>
        </p:nvSpPr>
        <p:spPr>
          <a:xfrm rot="16200000">
            <a:off x="372147" y="5491655"/>
            <a:ext cx="822960" cy="274320"/>
          </a:xfrm>
          <a:prstGeom prst="round2SameRect">
            <a:avLst/>
          </a:prstGeom>
          <a:solidFill>
            <a:srgbClr val="FFC000">
              <a:alpha val="50000"/>
            </a:srgbClr>
          </a:solidFill>
          <a:ln w="57150">
            <a:solidFill>
              <a:srgbClr val="FFC000">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 Same Side Corner Rectangle 22"/>
          <p:cNvSpPr/>
          <p:nvPr/>
        </p:nvSpPr>
        <p:spPr>
          <a:xfrm rot="16200000">
            <a:off x="372147" y="3278208"/>
            <a:ext cx="822960" cy="274320"/>
          </a:xfrm>
          <a:prstGeom prst="round2SameRect">
            <a:avLst/>
          </a:prstGeom>
          <a:solidFill>
            <a:srgbClr val="ED7D31">
              <a:alpha val="50000"/>
            </a:srgbClr>
          </a:solidFill>
          <a:ln w="57150">
            <a:solidFill>
              <a:srgbClr val="ED7D31">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 Same Side Corner Rectangle 4"/>
          <p:cNvSpPr/>
          <p:nvPr/>
        </p:nvSpPr>
        <p:spPr>
          <a:xfrm rot="16200000">
            <a:off x="372147" y="1064760"/>
            <a:ext cx="822960" cy="274320"/>
          </a:xfrm>
          <a:prstGeom prst="round2SameRect">
            <a:avLst/>
          </a:prstGeom>
          <a:solidFill>
            <a:srgbClr val="70AD47">
              <a:alpha val="50000"/>
            </a:srgbClr>
          </a:solidFill>
          <a:ln w="57150">
            <a:solidFill>
              <a:srgbClr val="70AD47">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920787" y="790440"/>
            <a:ext cx="10609799" cy="5303520"/>
          </a:xfrm>
          <a:prstGeom prst="rect">
            <a:avLst/>
          </a:prstGeom>
          <a:solidFill>
            <a:schemeClr val="bg1"/>
          </a:solidFill>
          <a:ln w="57150">
            <a:solidFill>
              <a:srgbClr val="5B9BD5"/>
            </a:solidFill>
          </a:ln>
        </p:spPr>
        <p:txBody>
          <a:bodyPr wrap="none" anchor="t" anchorCtr="0">
            <a:noAutofit/>
          </a:bodyPr>
          <a:lstStyle/>
          <a:p>
            <a:pPr algn="ctr"/>
            <a:r>
              <a:rPr lang="en-US" sz="3500" dirty="0" smtClean="0">
                <a:solidFill>
                  <a:schemeClr val="tx1">
                    <a:lumMod val="65000"/>
                    <a:lumOff val="35000"/>
                  </a:schemeClr>
                </a:solidFill>
                <a:latin typeface="Franklin Gothic Demi Cond" panose="020B0706030402020204" pitchFamily="34" charset="0"/>
              </a:rPr>
              <a:t>COMPLIANCES AND ACCOMPLISHMENTS TO DC’s GUIDANCE</a:t>
            </a:r>
            <a:endParaRPr lang="en-US" sz="3500" dirty="0"/>
          </a:p>
        </p:txBody>
      </p:sp>
      <p:sp>
        <p:nvSpPr>
          <p:cNvPr id="2" name="TextBox 1"/>
          <p:cNvSpPr txBox="1"/>
          <p:nvPr/>
        </p:nvSpPr>
        <p:spPr>
          <a:xfrm>
            <a:off x="1124712" y="2245074"/>
            <a:ext cx="10241280" cy="461665"/>
          </a:xfrm>
          <a:prstGeom prst="rect">
            <a:avLst/>
          </a:prstGeom>
          <a:noFill/>
        </p:spPr>
        <p:txBody>
          <a:bodyPr wrap="square" rtlCol="0">
            <a:spAutoFit/>
          </a:bodyPr>
          <a:lstStyle/>
          <a:p>
            <a:r>
              <a:rPr lang="en-US" sz="2400" i="1" dirty="0" smtClean="0">
                <a:solidFill>
                  <a:schemeClr val="bg2">
                    <a:lumMod val="50000"/>
                  </a:schemeClr>
                </a:solidFill>
                <a:latin typeface="Franklin Gothic Book" panose="020B0503020102020204" pitchFamily="34" charset="0"/>
              </a:rPr>
              <a:t>STATUS OF IMEE (MOTORCYCLES)</a:t>
            </a:r>
            <a:endParaRPr lang="en-US" sz="2400" i="1" dirty="0">
              <a:solidFill>
                <a:schemeClr val="bg2">
                  <a:lumMod val="50000"/>
                </a:schemeClr>
              </a:solidFill>
              <a:latin typeface="Franklin Gothic Book" panose="020B0503020102020204" pitchFamily="34" charset="0"/>
            </a:endParaRPr>
          </a:p>
        </p:txBody>
      </p:sp>
      <p:sp>
        <p:nvSpPr>
          <p:cNvPr id="12" name="TextBox 11"/>
          <p:cNvSpPr txBox="1"/>
          <p:nvPr/>
        </p:nvSpPr>
        <p:spPr>
          <a:xfrm>
            <a:off x="1124712" y="1307592"/>
            <a:ext cx="10241280" cy="584775"/>
          </a:xfrm>
          <a:prstGeom prst="rect">
            <a:avLst/>
          </a:prstGeom>
          <a:noFill/>
        </p:spPr>
        <p:txBody>
          <a:bodyPr wrap="square" rtlCol="0">
            <a:spAutoFit/>
          </a:bodyPr>
          <a:lstStyle/>
          <a:p>
            <a:pPr algn="ctr"/>
            <a:r>
              <a:rPr lang="en-US" sz="3200" i="1" dirty="0" smtClean="0">
                <a:solidFill>
                  <a:schemeClr val="bg2">
                    <a:lumMod val="50000"/>
                  </a:schemeClr>
                </a:solidFill>
                <a:latin typeface="Franklin Gothic Book" panose="020B0503020102020204" pitchFamily="34" charset="0"/>
              </a:rPr>
              <a:t>INTELLIGENCE</a:t>
            </a:r>
            <a:endParaRPr lang="en-US" sz="3200" i="1" dirty="0">
              <a:solidFill>
                <a:schemeClr val="bg2">
                  <a:lumMod val="50000"/>
                </a:schemeClr>
              </a:solidFill>
              <a:latin typeface="Franklin Gothic Book" panose="020B05030201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3631357284"/>
              </p:ext>
            </p:extLst>
          </p:nvPr>
        </p:nvGraphicFramePr>
        <p:xfrm>
          <a:off x="1124712" y="2724912"/>
          <a:ext cx="10241280" cy="1290320"/>
        </p:xfrm>
        <a:graphic>
          <a:graphicData uri="http://schemas.openxmlformats.org/drawingml/2006/table">
            <a:tbl>
              <a:tblPr firstRow="1" bandRow="1">
                <a:tableStyleId>{B301B821-A1FF-4177-AEE7-76D212191A09}</a:tableStyleId>
              </a:tblPr>
              <a:tblGrid>
                <a:gridCol w="1587623">
                  <a:extLst>
                    <a:ext uri="{9D8B030D-6E8A-4147-A177-3AD203B41FA5}">
                      <a16:colId xmlns:a16="http://schemas.microsoft.com/office/drawing/2014/main" xmlns="" val="20000"/>
                    </a:ext>
                  </a:extLst>
                </a:gridCol>
                <a:gridCol w="1338457">
                  <a:extLst>
                    <a:ext uri="{9D8B030D-6E8A-4147-A177-3AD203B41FA5}">
                      <a16:colId xmlns:a16="http://schemas.microsoft.com/office/drawing/2014/main" xmlns="" val="20001"/>
                    </a:ext>
                  </a:extLst>
                </a:gridCol>
                <a:gridCol w="1463040">
                  <a:extLst>
                    <a:ext uri="{9D8B030D-6E8A-4147-A177-3AD203B41FA5}">
                      <a16:colId xmlns:a16="http://schemas.microsoft.com/office/drawing/2014/main" xmlns="" val="20002"/>
                    </a:ext>
                  </a:extLst>
                </a:gridCol>
                <a:gridCol w="1463040">
                  <a:extLst>
                    <a:ext uri="{9D8B030D-6E8A-4147-A177-3AD203B41FA5}">
                      <a16:colId xmlns:a16="http://schemas.microsoft.com/office/drawing/2014/main" xmlns="" val="20003"/>
                    </a:ext>
                  </a:extLst>
                </a:gridCol>
                <a:gridCol w="1463040">
                  <a:extLst>
                    <a:ext uri="{9D8B030D-6E8A-4147-A177-3AD203B41FA5}">
                      <a16:colId xmlns:a16="http://schemas.microsoft.com/office/drawing/2014/main" xmlns="" val="20004"/>
                    </a:ext>
                  </a:extLst>
                </a:gridCol>
                <a:gridCol w="1463040">
                  <a:extLst>
                    <a:ext uri="{9D8B030D-6E8A-4147-A177-3AD203B41FA5}">
                      <a16:colId xmlns:a16="http://schemas.microsoft.com/office/drawing/2014/main" xmlns="" val="20005"/>
                    </a:ext>
                  </a:extLst>
                </a:gridCol>
                <a:gridCol w="1463040">
                  <a:extLst>
                    <a:ext uri="{9D8B030D-6E8A-4147-A177-3AD203B41FA5}">
                      <a16:colId xmlns:a16="http://schemas.microsoft.com/office/drawing/2014/main" xmlns="" val="20006"/>
                    </a:ext>
                  </a:extLst>
                </a:gridCol>
              </a:tblGrid>
              <a:tr h="370840">
                <a:tc rowSpan="2">
                  <a:txBody>
                    <a:bodyPr/>
                    <a:lstStyle/>
                    <a:p>
                      <a:pPr algn="ctr"/>
                      <a:r>
                        <a:rPr lang="en-PH" sz="1200" dirty="0">
                          <a:latin typeface=" Arial"/>
                        </a:rPr>
                        <a:t>Unit / Office</a:t>
                      </a:r>
                      <a:endParaRPr lang="en-PH" sz="1200" b="1" dirty="0">
                        <a:latin typeface=" Arial"/>
                        <a:cs typeface="Arial" panose="020B0604020202020204" pitchFamily="34" charset="0"/>
                      </a:endParaRPr>
                    </a:p>
                  </a:txBody>
                  <a:tcPr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gridSpan="3">
                  <a:txBody>
                    <a:bodyPr/>
                    <a:lstStyle/>
                    <a:p>
                      <a:pPr algn="ctr"/>
                      <a:r>
                        <a:rPr lang="en-PH" sz="1200" dirty="0" smtClean="0">
                          <a:latin typeface=" Arial"/>
                        </a:rPr>
                        <a:t>CY 2021</a:t>
                      </a:r>
                      <a:endParaRPr lang="en-PH" sz="1200" b="1" dirty="0">
                        <a:latin typeface=" Arial"/>
                        <a:cs typeface="Arial" panose="020B0604020202020204" pitchFamily="34" charset="0"/>
                      </a:endParaRPr>
                    </a:p>
                  </a:txBody>
                  <a:tcP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hMerge="1">
                  <a:txBody>
                    <a:bodyPr/>
                    <a:lstStyle/>
                    <a:p>
                      <a:endParaRPr lang="en-PH" dirty="0"/>
                    </a:p>
                  </a:txBody>
                  <a:tcPr>
                    <a:solidFill>
                      <a:schemeClr val="bg1">
                        <a:lumMod val="75000"/>
                      </a:schemeClr>
                    </a:solidFill>
                  </a:tcPr>
                </a:tc>
                <a:tc hMerge="1">
                  <a:txBody>
                    <a:bodyPr/>
                    <a:lstStyle/>
                    <a:p>
                      <a:endParaRPr lang="en-PH" dirty="0"/>
                    </a:p>
                  </a:txBody>
                  <a:tcPr>
                    <a:solidFill>
                      <a:schemeClr val="bg1">
                        <a:lumMod val="75000"/>
                      </a:schemeClr>
                    </a:solidFill>
                  </a:tcPr>
                </a:tc>
                <a:tc gridSpan="3">
                  <a:txBody>
                    <a:bodyPr/>
                    <a:lstStyle/>
                    <a:p>
                      <a:pPr algn="ctr"/>
                      <a:r>
                        <a:rPr lang="en-PH" sz="1200" dirty="0" smtClean="0">
                          <a:latin typeface=" Arial"/>
                        </a:rPr>
                        <a:t>CY 2022</a:t>
                      </a:r>
                      <a:endParaRPr lang="en-PH" sz="1200" b="1" dirty="0">
                        <a:latin typeface=" Arial"/>
                        <a:cs typeface="Arial" panose="020B0604020202020204" pitchFamily="34" charset="0"/>
                      </a:endParaRPr>
                    </a:p>
                  </a:txBody>
                  <a:tcP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hMerge="1">
                  <a:txBody>
                    <a:bodyPr/>
                    <a:lstStyle/>
                    <a:p>
                      <a:endParaRPr lang="en-PH" dirty="0"/>
                    </a:p>
                  </a:txBody>
                  <a:tcPr>
                    <a:solidFill>
                      <a:schemeClr val="bg1">
                        <a:lumMod val="75000"/>
                      </a:schemeClr>
                    </a:solidFill>
                  </a:tcPr>
                </a:tc>
                <a:tc hMerge="1">
                  <a:txBody>
                    <a:bodyPr/>
                    <a:lstStyle/>
                    <a:p>
                      <a:endParaRPr lang="en-PH" dirty="0"/>
                    </a:p>
                  </a:txBody>
                  <a:tcPr>
                    <a:solidFill>
                      <a:schemeClr val="bg1">
                        <a:lumMod val="75000"/>
                      </a:schemeClr>
                    </a:solidFill>
                  </a:tcPr>
                </a:tc>
                <a:extLst>
                  <a:ext uri="{0D108BD9-81ED-4DB2-BD59-A6C34878D82A}">
                    <a16:rowId xmlns:a16="http://schemas.microsoft.com/office/drawing/2014/main" xmlns="" val="10000"/>
                  </a:ext>
                </a:extLst>
              </a:tr>
              <a:tr h="370840">
                <a:tc vMerge="1">
                  <a:txBody>
                    <a:bodyPr/>
                    <a:lstStyle/>
                    <a:p>
                      <a:endParaRPr lang="en-PH" dirty="0"/>
                    </a:p>
                  </a:txBody>
                  <a:tcPr/>
                </a:tc>
                <a:tc>
                  <a:txBody>
                    <a:bodyPr/>
                    <a:lstStyle/>
                    <a:p>
                      <a:pPr algn="ctr"/>
                      <a:r>
                        <a:rPr lang="en-PH" sz="1200" b="1" dirty="0">
                          <a:solidFill>
                            <a:schemeClr val="bg1"/>
                          </a:solidFill>
                          <a:latin typeface=" Arial"/>
                        </a:rPr>
                        <a:t>Actual Nr</a:t>
                      </a:r>
                      <a:endParaRPr lang="en-PH" sz="1200" b="1" dirty="0">
                        <a:solidFill>
                          <a:schemeClr val="bg1"/>
                        </a:solidFill>
                        <a:latin typeface=" Arial"/>
                        <a:cs typeface="Arial" panose="020B0604020202020204" pitchFamily="34" charset="0"/>
                      </a:endParaRPr>
                    </a:p>
                  </a:txBody>
                  <a:tcP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a:txBody>
                    <a:bodyPr/>
                    <a:lstStyle/>
                    <a:p>
                      <a:pPr algn="ctr"/>
                      <a:r>
                        <a:rPr lang="en-PH" sz="1200" b="1" dirty="0">
                          <a:solidFill>
                            <a:schemeClr val="bg1"/>
                          </a:solidFill>
                          <a:latin typeface=" Arial"/>
                        </a:rPr>
                        <a:t>Serviceable</a:t>
                      </a:r>
                      <a:endParaRPr lang="en-PH" sz="1200" b="1" dirty="0">
                        <a:solidFill>
                          <a:schemeClr val="bg1"/>
                        </a:solidFill>
                        <a:latin typeface=" Arial"/>
                        <a:cs typeface="Arial" panose="020B0604020202020204" pitchFamily="34" charset="0"/>
                      </a:endParaRPr>
                    </a:p>
                  </a:txBody>
                  <a:tcP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a:txBody>
                    <a:bodyPr/>
                    <a:lstStyle/>
                    <a:p>
                      <a:pPr algn="ctr"/>
                      <a:r>
                        <a:rPr lang="en-PH" sz="1200" b="1" dirty="0">
                          <a:solidFill>
                            <a:schemeClr val="bg1"/>
                          </a:solidFill>
                          <a:latin typeface=" Arial"/>
                        </a:rPr>
                        <a:t>Unserviceable</a:t>
                      </a:r>
                      <a:endParaRPr lang="en-PH" sz="1200" b="1" dirty="0">
                        <a:solidFill>
                          <a:schemeClr val="bg1"/>
                        </a:solidFill>
                        <a:latin typeface=" Arial"/>
                        <a:cs typeface="Arial" panose="020B0604020202020204" pitchFamily="34" charset="0"/>
                      </a:endParaRPr>
                    </a:p>
                  </a:txBody>
                  <a:tcP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a:txBody>
                    <a:bodyPr/>
                    <a:lstStyle/>
                    <a:p>
                      <a:pPr algn="ctr"/>
                      <a:r>
                        <a:rPr lang="en-PH" sz="1200" b="1" dirty="0">
                          <a:solidFill>
                            <a:schemeClr val="bg1"/>
                          </a:solidFill>
                          <a:latin typeface=" Arial"/>
                        </a:rPr>
                        <a:t>Actual Nr</a:t>
                      </a:r>
                      <a:endParaRPr lang="en-PH" sz="1200" b="1" dirty="0">
                        <a:solidFill>
                          <a:schemeClr val="bg1"/>
                        </a:solidFill>
                        <a:latin typeface=" Arial"/>
                        <a:cs typeface="Arial" panose="020B0604020202020204" pitchFamily="34" charset="0"/>
                      </a:endParaRPr>
                    </a:p>
                  </a:txBody>
                  <a:tcP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a:txBody>
                    <a:bodyPr/>
                    <a:lstStyle/>
                    <a:p>
                      <a:pPr algn="ctr"/>
                      <a:r>
                        <a:rPr lang="en-PH" sz="1200" b="1" dirty="0">
                          <a:solidFill>
                            <a:schemeClr val="bg1"/>
                          </a:solidFill>
                          <a:latin typeface=" Arial"/>
                        </a:rPr>
                        <a:t>Serviceable</a:t>
                      </a:r>
                      <a:endParaRPr lang="en-PH" sz="1200" b="1" dirty="0">
                        <a:solidFill>
                          <a:schemeClr val="bg1"/>
                        </a:solidFill>
                        <a:latin typeface=" Arial"/>
                        <a:cs typeface="Arial" panose="020B0604020202020204" pitchFamily="34" charset="0"/>
                      </a:endParaRPr>
                    </a:p>
                  </a:txBody>
                  <a:tcP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a:txBody>
                    <a:bodyPr/>
                    <a:lstStyle/>
                    <a:p>
                      <a:pPr algn="ctr"/>
                      <a:r>
                        <a:rPr lang="en-PH" sz="1200" b="1" dirty="0">
                          <a:solidFill>
                            <a:schemeClr val="bg1"/>
                          </a:solidFill>
                          <a:latin typeface=" Arial"/>
                        </a:rPr>
                        <a:t>Unserviceable</a:t>
                      </a:r>
                      <a:endParaRPr lang="en-PH" sz="1200" b="1" dirty="0">
                        <a:solidFill>
                          <a:schemeClr val="bg1"/>
                        </a:solidFill>
                        <a:latin typeface=" Arial"/>
                        <a:cs typeface="Arial" panose="020B0604020202020204" pitchFamily="34" charset="0"/>
                      </a:endParaRPr>
                    </a:p>
                  </a:txBody>
                  <a:tcP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xmlns="" val="10001"/>
                  </a:ext>
                </a:extLst>
              </a:tr>
              <a:tr h="182880">
                <a:tc>
                  <a:txBody>
                    <a:bodyPr/>
                    <a:lstStyle/>
                    <a:p>
                      <a:pPr algn="ctr"/>
                      <a:r>
                        <a:rPr lang="en-PH" sz="1200" b="0" dirty="0" smtClean="0">
                          <a:latin typeface="Arial" panose="020B0604020202020204" pitchFamily="34" charset="0"/>
                          <a:cs typeface="Arial" panose="020B0604020202020204" pitchFamily="34" charset="0"/>
                        </a:rPr>
                        <a:t>6CAV COY(S)</a:t>
                      </a:r>
                      <a:endParaRPr lang="en-PH" sz="1200" b="0" dirty="0">
                        <a:latin typeface=" Arial"/>
                        <a:cs typeface="Arial" panose="020B0604020202020204" pitchFamily="34" charset="0"/>
                      </a:endParaRPr>
                    </a:p>
                  </a:txBody>
                  <a:tcP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algn="ctr"/>
                      <a:r>
                        <a:rPr lang="en-PH" sz="1200" b="0" dirty="0">
                          <a:latin typeface=" Arial"/>
                        </a:rPr>
                        <a:t>1</a:t>
                      </a:r>
                      <a:endParaRPr lang="en-PH" sz="1200" b="0" dirty="0">
                        <a:latin typeface=" Arial"/>
                        <a:cs typeface="Arial" panose="020B0604020202020204" pitchFamily="34" charset="0"/>
                      </a:endParaRPr>
                    </a:p>
                  </a:txBody>
                  <a:tcP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algn="ctr"/>
                      <a:r>
                        <a:rPr lang="en-PH" sz="1200" b="0" dirty="0">
                          <a:latin typeface=" Arial"/>
                        </a:rPr>
                        <a:t>1</a:t>
                      </a:r>
                      <a:endParaRPr lang="en-PH" sz="1200" b="0" dirty="0">
                        <a:latin typeface=" Arial"/>
                        <a:cs typeface="Arial" panose="020B0604020202020204" pitchFamily="34" charset="0"/>
                      </a:endParaRPr>
                    </a:p>
                  </a:txBody>
                  <a:tcP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algn="ctr"/>
                      <a:r>
                        <a:rPr lang="en-PH" sz="1200" b="0" dirty="0" smtClean="0">
                          <a:latin typeface=" Arial"/>
                        </a:rPr>
                        <a:t>-</a:t>
                      </a:r>
                      <a:endParaRPr lang="en-PH" sz="1200" b="0" dirty="0">
                        <a:latin typeface=" Arial"/>
                        <a:cs typeface="Arial" panose="020B0604020202020204" pitchFamily="34" charset="0"/>
                      </a:endParaRPr>
                    </a:p>
                  </a:txBody>
                  <a:tcP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algn="ctr"/>
                      <a:r>
                        <a:rPr lang="en-US" sz="1200" b="0" dirty="0" smtClean="0">
                          <a:latin typeface=" Arial"/>
                          <a:cs typeface="+mn-cs"/>
                        </a:rPr>
                        <a:t>2</a:t>
                      </a:r>
                      <a:endParaRPr lang="en-US" sz="1200" b="0" dirty="0">
                        <a:latin typeface=" Arial"/>
                        <a:cs typeface="Arial" panose="020B0604020202020204" pitchFamily="34" charset="0"/>
                      </a:endParaRPr>
                    </a:p>
                  </a:txBody>
                  <a:tcP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algn="ctr"/>
                      <a:r>
                        <a:rPr lang="en-US" sz="1200" b="0" dirty="0" smtClean="0">
                          <a:latin typeface=" Arial"/>
                          <a:cs typeface="+mn-cs"/>
                        </a:rPr>
                        <a:t>2</a:t>
                      </a:r>
                      <a:endParaRPr lang="en-US" sz="1200" b="0" dirty="0">
                        <a:latin typeface=" Arial"/>
                        <a:cs typeface="Arial" panose="020B0604020202020204" pitchFamily="34" charset="0"/>
                      </a:endParaRPr>
                    </a:p>
                  </a:txBody>
                  <a:tcP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algn="ctr"/>
                      <a:r>
                        <a:rPr lang="en-US" sz="1200" b="0" dirty="0" smtClean="0">
                          <a:latin typeface=" Arial"/>
                        </a:rPr>
                        <a:t>-</a:t>
                      </a:r>
                      <a:endParaRPr lang="en-US" sz="1200" b="0" dirty="0">
                        <a:latin typeface=" Arial"/>
                        <a:cs typeface="Arial" panose="020B0604020202020204" pitchFamily="34" charset="0"/>
                      </a:endParaRPr>
                    </a:p>
                  </a:txBody>
                  <a:tcP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extLst>
                  <a:ext uri="{0D108BD9-81ED-4DB2-BD59-A6C34878D82A}">
                    <a16:rowId xmlns:a16="http://schemas.microsoft.com/office/drawing/2014/main" xmlns="" val="10002"/>
                  </a:ext>
                </a:extLst>
              </a:tr>
              <a:tr h="182880">
                <a:tc>
                  <a:txBody>
                    <a:bodyPr/>
                    <a:lstStyle/>
                    <a:p>
                      <a:pPr algn="ctr"/>
                      <a:r>
                        <a:rPr lang="en-PH" sz="1200" b="1" dirty="0">
                          <a:latin typeface=" Arial"/>
                        </a:rPr>
                        <a:t>TOTAL</a:t>
                      </a:r>
                      <a:endParaRPr lang="en-PH" sz="1200" b="1" dirty="0">
                        <a:latin typeface=" Arial"/>
                        <a:cs typeface="Arial" panose="020B0604020202020204" pitchFamily="34" charset="0"/>
                      </a:endParaRPr>
                    </a:p>
                  </a:txBody>
                  <a:tcP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tc>
                  <a:txBody>
                    <a:bodyPr/>
                    <a:lstStyle/>
                    <a:p>
                      <a:pPr algn="ctr" fontAlgn="b"/>
                      <a:r>
                        <a:rPr lang="en-PH" sz="1200" b="1" u="none" strike="noStrike" dirty="0" smtClean="0">
                          <a:effectLst/>
                          <a:latin typeface=" Arial"/>
                        </a:rPr>
                        <a:t>1</a:t>
                      </a:r>
                      <a:endParaRPr lang="en-PH" sz="1200" b="1" i="0" u="none" strike="noStrike" dirty="0">
                        <a:solidFill>
                          <a:srgbClr val="000000"/>
                        </a:solidFill>
                        <a:effectLst/>
                        <a:latin typeface=" Arial"/>
                        <a:cs typeface="Arial" panose="020B0604020202020204" pitchFamily="34" charset="0"/>
                      </a:endParaRPr>
                    </a:p>
                  </a:txBody>
                  <a:tcPr marL="9525" marR="9525" marT="9525"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tc>
                  <a:txBody>
                    <a:bodyPr/>
                    <a:lstStyle/>
                    <a:p>
                      <a:pPr algn="ctr" fontAlgn="b"/>
                      <a:r>
                        <a:rPr lang="en-PH" sz="1200" b="1" u="none" strike="noStrike" dirty="0" smtClean="0">
                          <a:effectLst/>
                          <a:latin typeface=" Arial"/>
                        </a:rPr>
                        <a:t>1</a:t>
                      </a:r>
                      <a:endParaRPr lang="en-PH" sz="1200" b="1" i="0" u="none" strike="noStrike" dirty="0">
                        <a:solidFill>
                          <a:srgbClr val="000000"/>
                        </a:solidFill>
                        <a:effectLst/>
                        <a:latin typeface=" Arial"/>
                        <a:cs typeface="Arial" panose="020B0604020202020204" pitchFamily="34" charset="0"/>
                      </a:endParaRPr>
                    </a:p>
                  </a:txBody>
                  <a:tcPr marL="9525" marR="9525" marT="9525"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tc>
                  <a:txBody>
                    <a:bodyPr/>
                    <a:lstStyle/>
                    <a:p>
                      <a:pPr algn="ctr" fontAlgn="b"/>
                      <a:r>
                        <a:rPr lang="en-PH" sz="1200" b="1" u="none" strike="noStrike" dirty="0" smtClean="0">
                          <a:effectLst/>
                          <a:latin typeface=" Arial"/>
                        </a:rPr>
                        <a:t>-</a:t>
                      </a:r>
                      <a:endParaRPr lang="en-PH" sz="1200" b="1" i="0" u="none" strike="noStrike" dirty="0">
                        <a:solidFill>
                          <a:srgbClr val="000000"/>
                        </a:solidFill>
                        <a:effectLst/>
                        <a:latin typeface=" Arial"/>
                        <a:cs typeface="Arial" panose="020B0604020202020204" pitchFamily="34" charset="0"/>
                      </a:endParaRPr>
                    </a:p>
                  </a:txBody>
                  <a:tcPr marL="9525" marR="9525" marT="9525"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tc>
                  <a:txBody>
                    <a:bodyPr/>
                    <a:lstStyle/>
                    <a:p>
                      <a:pPr algn="ctr"/>
                      <a:r>
                        <a:rPr lang="en-US" sz="1200" b="1" dirty="0" smtClean="0">
                          <a:latin typeface=" Arial"/>
                        </a:rPr>
                        <a:t>2</a:t>
                      </a:r>
                      <a:endParaRPr lang="en-US" sz="1200" b="1" dirty="0">
                        <a:latin typeface=" Arial"/>
                      </a:endParaRPr>
                    </a:p>
                  </a:txBody>
                  <a:tcPr marL="9525" marR="9525" marT="9525"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tc>
                  <a:txBody>
                    <a:bodyPr/>
                    <a:lstStyle/>
                    <a:p>
                      <a:pPr algn="ctr"/>
                      <a:r>
                        <a:rPr lang="en-US" sz="1200" b="1" dirty="0" smtClean="0">
                          <a:latin typeface=" Arial"/>
                        </a:rPr>
                        <a:t>2</a:t>
                      </a:r>
                      <a:endParaRPr lang="en-US" sz="1200" b="1" dirty="0">
                        <a:latin typeface=" Arial"/>
                      </a:endParaRPr>
                    </a:p>
                  </a:txBody>
                  <a:tcPr marL="9525" marR="9525" marT="9525"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tc>
                  <a:txBody>
                    <a:bodyPr/>
                    <a:lstStyle/>
                    <a:p>
                      <a:pPr algn="ctr"/>
                      <a:r>
                        <a:rPr lang="en-US" sz="1200" b="1" dirty="0" smtClean="0">
                          <a:latin typeface=" Arial"/>
                        </a:rPr>
                        <a:t>-</a:t>
                      </a:r>
                      <a:endParaRPr lang="en-US" sz="1200" b="1" dirty="0">
                        <a:latin typeface=" Arial"/>
                      </a:endParaRPr>
                    </a:p>
                  </a:txBody>
                  <a:tcPr marL="9525" marR="9525" marT="9525"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03"/>
                  </a:ext>
                </a:extLst>
              </a:tr>
            </a:tbl>
          </a:graphicData>
        </a:graphic>
      </p:graphicFrame>
    </p:spTree>
    <p:extLst>
      <p:ext uri="{BB962C8B-B14F-4D97-AF65-F5344CB8AC3E}">
        <p14:creationId xmlns:p14="http://schemas.microsoft.com/office/powerpoint/2010/main" val="824090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par>
                                <p:cTn id="8" presetID="22" presetClass="entr" presetSubtype="4"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down)">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 Same Side Corner Rectangle 13"/>
          <p:cNvSpPr/>
          <p:nvPr/>
        </p:nvSpPr>
        <p:spPr>
          <a:xfrm rot="16200000">
            <a:off x="372147" y="2171484"/>
            <a:ext cx="822960" cy="274320"/>
          </a:xfrm>
          <a:prstGeom prst="round2SameRect">
            <a:avLst/>
          </a:prstGeom>
          <a:solidFill>
            <a:srgbClr val="5B9BD5">
              <a:alpha val="50000"/>
            </a:srgbClr>
          </a:solidFill>
          <a:ln w="57150">
            <a:solidFill>
              <a:srgbClr val="5B9BD5">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 Same Side Corner Rectangle 16"/>
          <p:cNvSpPr/>
          <p:nvPr/>
        </p:nvSpPr>
        <p:spPr>
          <a:xfrm rot="16200000">
            <a:off x="372147" y="4384932"/>
            <a:ext cx="822960" cy="274320"/>
          </a:xfrm>
          <a:prstGeom prst="round2SameRect">
            <a:avLst/>
          </a:prstGeom>
          <a:solidFill>
            <a:srgbClr val="A5A5A5">
              <a:alpha val="50000"/>
            </a:srgbClr>
          </a:solidFill>
          <a:ln w="57150">
            <a:solidFill>
              <a:srgbClr val="A5A5A5">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 Same Side Corner Rectangle 19"/>
          <p:cNvSpPr/>
          <p:nvPr/>
        </p:nvSpPr>
        <p:spPr>
          <a:xfrm rot="16200000">
            <a:off x="372147" y="5491655"/>
            <a:ext cx="822960" cy="274320"/>
          </a:xfrm>
          <a:prstGeom prst="round2SameRect">
            <a:avLst/>
          </a:prstGeom>
          <a:solidFill>
            <a:srgbClr val="FFC000">
              <a:alpha val="50000"/>
            </a:srgbClr>
          </a:solidFill>
          <a:ln w="57150">
            <a:solidFill>
              <a:srgbClr val="FFC000">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 Same Side Corner Rectangle 22"/>
          <p:cNvSpPr/>
          <p:nvPr/>
        </p:nvSpPr>
        <p:spPr>
          <a:xfrm rot="16200000">
            <a:off x="372147" y="3278208"/>
            <a:ext cx="822960" cy="274320"/>
          </a:xfrm>
          <a:prstGeom prst="round2SameRect">
            <a:avLst/>
          </a:prstGeom>
          <a:solidFill>
            <a:srgbClr val="ED7D31">
              <a:alpha val="50000"/>
            </a:srgbClr>
          </a:solidFill>
          <a:ln w="57150">
            <a:solidFill>
              <a:srgbClr val="ED7D31">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 Same Side Corner Rectangle 4"/>
          <p:cNvSpPr/>
          <p:nvPr/>
        </p:nvSpPr>
        <p:spPr>
          <a:xfrm rot="16200000">
            <a:off x="372147" y="1064760"/>
            <a:ext cx="822960" cy="274320"/>
          </a:xfrm>
          <a:prstGeom prst="round2SameRect">
            <a:avLst/>
          </a:prstGeom>
          <a:solidFill>
            <a:srgbClr val="70AD47"/>
          </a:solidFill>
          <a:ln w="57150">
            <a:solidFill>
              <a:srgbClr val="70AD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934500" y="790440"/>
            <a:ext cx="10609799" cy="5303520"/>
          </a:xfrm>
          <a:prstGeom prst="rect">
            <a:avLst/>
          </a:prstGeom>
          <a:solidFill>
            <a:schemeClr val="bg1"/>
          </a:solidFill>
          <a:ln w="57150">
            <a:solidFill>
              <a:srgbClr val="70AD47"/>
            </a:solidFill>
          </a:ln>
        </p:spPr>
        <p:txBody>
          <a:bodyPr wrap="none" anchor="t" anchorCtr="0">
            <a:noAutofit/>
          </a:bodyPr>
          <a:lstStyle/>
          <a:p>
            <a:pPr algn="ctr"/>
            <a:r>
              <a:rPr lang="en-US" sz="3500" dirty="0">
                <a:solidFill>
                  <a:schemeClr val="tx1">
                    <a:lumMod val="65000"/>
                    <a:lumOff val="35000"/>
                  </a:schemeClr>
                </a:solidFill>
                <a:latin typeface="Franklin Gothic Demi Cond" panose="020B0706030402020204" pitchFamily="34" charset="0"/>
              </a:rPr>
              <a:t>ACTIONS-TAKEN TO FINDINGS FROM PREVIOUS ASSESSMENT</a:t>
            </a:r>
            <a:endParaRPr lang="en-US" sz="3500" dirty="0"/>
          </a:p>
        </p:txBody>
      </p:sp>
      <p:graphicFrame>
        <p:nvGraphicFramePr>
          <p:cNvPr id="2" name="Table 1"/>
          <p:cNvGraphicFramePr>
            <a:graphicFrameLocks noGrp="1"/>
          </p:cNvGraphicFramePr>
          <p:nvPr>
            <p:extLst>
              <p:ext uri="{D42A27DB-BD31-4B8C-83A1-F6EECF244321}">
                <p14:modId xmlns:p14="http://schemas.microsoft.com/office/powerpoint/2010/main" val="3302561786"/>
              </p:ext>
            </p:extLst>
          </p:nvPr>
        </p:nvGraphicFramePr>
        <p:xfrm>
          <a:off x="1138491" y="1386234"/>
          <a:ext cx="10205578" cy="4485519"/>
        </p:xfrm>
        <a:graphic>
          <a:graphicData uri="http://schemas.openxmlformats.org/drawingml/2006/table">
            <a:tbl>
              <a:tblPr firstRow="1" bandRow="1">
                <a:tableStyleId>{93296810-A885-4BE3-A3E7-6D5BEEA58F35}</a:tableStyleId>
              </a:tblPr>
              <a:tblGrid>
                <a:gridCol w="5102789">
                  <a:extLst>
                    <a:ext uri="{9D8B030D-6E8A-4147-A177-3AD203B41FA5}">
                      <a16:colId xmlns:a16="http://schemas.microsoft.com/office/drawing/2014/main" xmlns="" val="20000"/>
                    </a:ext>
                  </a:extLst>
                </a:gridCol>
                <a:gridCol w="5102789">
                  <a:extLst>
                    <a:ext uri="{9D8B030D-6E8A-4147-A177-3AD203B41FA5}">
                      <a16:colId xmlns:a16="http://schemas.microsoft.com/office/drawing/2014/main" xmlns="" val="20001"/>
                    </a:ext>
                  </a:extLst>
                </a:gridCol>
              </a:tblGrid>
              <a:tr h="760255">
                <a:tc>
                  <a:txBody>
                    <a:bodyPr/>
                    <a:lstStyle/>
                    <a:p>
                      <a:pPr algn="ctr"/>
                      <a:r>
                        <a:rPr lang="en-US" sz="1200" dirty="0" smtClean="0">
                          <a:latin typeface=" Arial"/>
                          <a:cs typeface="Arial" panose="020B0604020202020204" pitchFamily="34" charset="0"/>
                        </a:rPr>
                        <a:t>ASPECT</a:t>
                      </a:r>
                      <a:endParaRPr lang="en-US" sz="1200" dirty="0">
                        <a:latin typeface=" Arial"/>
                        <a:cs typeface="Arial" panose="020B0604020202020204" pitchFamily="34" charset="0"/>
                      </a:endParaRPr>
                    </a:p>
                  </a:txBody>
                  <a:tcPr anchor="ctr">
                    <a:lnL w="28575" cap="flat" cmpd="sng" algn="ctr">
                      <a:solidFill>
                        <a:schemeClr val="accent6">
                          <a:lumMod val="75000"/>
                        </a:schemeClr>
                      </a:solidFill>
                      <a:prstDash val="solid"/>
                      <a:round/>
                      <a:headEnd type="none" w="med" len="med"/>
                      <a:tailEnd type="none" w="med" len="med"/>
                    </a:lnL>
                    <a:lnR w="28575" cap="flat" cmpd="sng" algn="ctr">
                      <a:solidFill>
                        <a:schemeClr val="accent6">
                          <a:lumMod val="75000"/>
                        </a:schemeClr>
                      </a:solidFill>
                      <a:prstDash val="solid"/>
                      <a:round/>
                      <a:headEnd type="none" w="med" len="med"/>
                      <a:tailEnd type="none" w="med" len="med"/>
                    </a:lnR>
                    <a:lnT w="28575" cap="flat" cmpd="sng" algn="ctr">
                      <a:solidFill>
                        <a:schemeClr val="accent6">
                          <a:lumMod val="75000"/>
                        </a:schemeClr>
                      </a:solidFill>
                      <a:prstDash val="solid"/>
                      <a:round/>
                      <a:headEnd type="none" w="med" len="med"/>
                      <a:tailEnd type="none" w="med" len="med"/>
                    </a:lnT>
                    <a:lnB w="28575" cap="flat" cmpd="sng" algn="ctr">
                      <a:solidFill>
                        <a:schemeClr val="accent6">
                          <a:lumMod val="75000"/>
                        </a:schemeClr>
                      </a:solidFill>
                      <a:prstDash val="solid"/>
                      <a:round/>
                      <a:headEnd type="none" w="med" len="med"/>
                      <a:tailEnd type="none" w="med" len="med"/>
                    </a:lnB>
                  </a:tcPr>
                </a:tc>
                <a:tc>
                  <a:txBody>
                    <a:bodyPr/>
                    <a:lstStyle/>
                    <a:p>
                      <a:pPr algn="ctr"/>
                      <a:r>
                        <a:rPr lang="en-US" sz="1200" dirty="0" smtClean="0">
                          <a:latin typeface=" Arial"/>
                          <a:cs typeface="Arial" panose="020B0604020202020204" pitchFamily="34" charset="0"/>
                        </a:rPr>
                        <a:t>ACTIONS-TAKEN</a:t>
                      </a:r>
                      <a:endParaRPr lang="en-US" sz="1200" dirty="0">
                        <a:latin typeface=" Arial"/>
                        <a:cs typeface="Arial" panose="020B0604020202020204" pitchFamily="34" charset="0"/>
                      </a:endParaRPr>
                    </a:p>
                  </a:txBody>
                  <a:tcPr anchor="ctr">
                    <a:lnL w="28575" cap="flat" cmpd="sng" algn="ctr">
                      <a:solidFill>
                        <a:schemeClr val="accent6">
                          <a:lumMod val="75000"/>
                        </a:schemeClr>
                      </a:solidFill>
                      <a:prstDash val="solid"/>
                      <a:round/>
                      <a:headEnd type="none" w="med" len="med"/>
                      <a:tailEnd type="none" w="med" len="med"/>
                    </a:lnL>
                    <a:lnR w="28575" cap="flat" cmpd="sng" algn="ctr">
                      <a:solidFill>
                        <a:schemeClr val="accent6">
                          <a:lumMod val="75000"/>
                        </a:schemeClr>
                      </a:solidFill>
                      <a:prstDash val="solid"/>
                      <a:round/>
                      <a:headEnd type="none" w="med" len="med"/>
                      <a:tailEnd type="none" w="med" len="med"/>
                    </a:lnR>
                    <a:lnT w="28575" cap="flat" cmpd="sng" algn="ctr">
                      <a:solidFill>
                        <a:schemeClr val="accent6">
                          <a:lumMod val="75000"/>
                        </a:schemeClr>
                      </a:solidFill>
                      <a:prstDash val="solid"/>
                      <a:round/>
                      <a:headEnd type="none" w="med" len="med"/>
                      <a:tailEnd type="none" w="med" len="med"/>
                    </a:lnT>
                    <a:lnB w="28575" cap="flat" cmpd="sng" algn="ctr">
                      <a:solidFill>
                        <a:schemeClr val="accent6">
                          <a:lumMod val="75000"/>
                        </a:schemeClr>
                      </a:solidFill>
                      <a:prstDash val="solid"/>
                      <a:round/>
                      <a:headEnd type="none" w="med" len="med"/>
                      <a:tailEnd type="none" w="med" len="med"/>
                    </a:lnB>
                  </a:tcPr>
                </a:tc>
                <a:extLst>
                  <a:ext uri="{0D108BD9-81ED-4DB2-BD59-A6C34878D82A}">
                    <a16:rowId xmlns:a16="http://schemas.microsoft.com/office/drawing/2014/main" xmlns="" val="10000"/>
                  </a:ext>
                </a:extLst>
              </a:tr>
              <a:tr h="140225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smtClean="0">
                        <a:latin typeface=" Arial"/>
                        <a:cs typeface="Calibri" panose="020F0502020204030204" pitchFamily="34" charset="0"/>
                      </a:endParaRPr>
                    </a:p>
                  </a:txBody>
                  <a:tcPr marL="137160" marR="137160" marT="137160" marB="137160">
                    <a:lnL w="28575" cap="flat" cmpd="sng" algn="ctr">
                      <a:solidFill>
                        <a:schemeClr val="accent6">
                          <a:lumMod val="75000"/>
                        </a:schemeClr>
                      </a:solidFill>
                      <a:prstDash val="solid"/>
                      <a:round/>
                      <a:headEnd type="none" w="med" len="med"/>
                      <a:tailEnd type="none" w="med" len="med"/>
                    </a:lnL>
                    <a:lnR w="28575" cap="flat" cmpd="sng" algn="ctr">
                      <a:solidFill>
                        <a:schemeClr val="accent6">
                          <a:lumMod val="75000"/>
                        </a:schemeClr>
                      </a:solidFill>
                      <a:prstDash val="solid"/>
                      <a:round/>
                      <a:headEnd type="none" w="med" len="med"/>
                      <a:tailEnd type="none" w="med" len="med"/>
                    </a:lnR>
                    <a:lnT w="28575" cap="flat" cmpd="sng" algn="ctr">
                      <a:solidFill>
                        <a:schemeClr val="accent6">
                          <a:lumMod val="75000"/>
                        </a:schemeClr>
                      </a:solidFill>
                      <a:prstDash val="solid"/>
                      <a:round/>
                      <a:headEnd type="none" w="med" len="med"/>
                      <a:tailEnd type="none" w="med" len="med"/>
                    </a:lnT>
                    <a:lnB w="28575" cap="flat" cmpd="sng" algn="ctr">
                      <a:solidFill>
                        <a:schemeClr val="accent6">
                          <a:lumMod val="75000"/>
                        </a:schemeClr>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GB" sz="1200" baseline="0" dirty="0" smtClean="0">
                        <a:latin typeface=" Arial"/>
                        <a:cs typeface="Arial" panose="020B0604020202020204" pitchFamily="34" charset="0"/>
                      </a:endParaRPr>
                    </a:p>
                  </a:txBody>
                  <a:tcPr marL="137160" marR="137160" marT="137160" marB="137160">
                    <a:lnL w="28575" cap="flat" cmpd="sng" algn="ctr">
                      <a:solidFill>
                        <a:schemeClr val="accent6">
                          <a:lumMod val="75000"/>
                        </a:schemeClr>
                      </a:solidFill>
                      <a:prstDash val="solid"/>
                      <a:round/>
                      <a:headEnd type="none" w="med" len="med"/>
                      <a:tailEnd type="none" w="med" len="med"/>
                    </a:lnL>
                    <a:lnR w="28575" cap="flat" cmpd="sng" algn="ctr">
                      <a:solidFill>
                        <a:schemeClr val="accent6">
                          <a:lumMod val="75000"/>
                        </a:schemeClr>
                      </a:solidFill>
                      <a:prstDash val="solid"/>
                      <a:round/>
                      <a:headEnd type="none" w="med" len="med"/>
                      <a:tailEnd type="none" w="med" len="med"/>
                    </a:lnR>
                    <a:lnT w="28575" cap="flat" cmpd="sng" algn="ctr">
                      <a:solidFill>
                        <a:schemeClr val="accent6">
                          <a:lumMod val="75000"/>
                        </a:schemeClr>
                      </a:solidFill>
                      <a:prstDash val="solid"/>
                      <a:round/>
                      <a:headEnd type="none" w="med" len="med"/>
                      <a:tailEnd type="none" w="med" len="med"/>
                    </a:lnT>
                    <a:lnB w="28575" cap="flat" cmpd="sng" algn="ctr">
                      <a:solidFill>
                        <a:schemeClr val="accent6">
                          <a:lumMod val="75000"/>
                        </a:schemeClr>
                      </a:solidFill>
                      <a:prstDash val="solid"/>
                      <a:round/>
                      <a:headEnd type="none" w="med" len="med"/>
                      <a:tailEnd type="none" w="med" len="med"/>
                    </a:lnB>
                  </a:tcPr>
                </a:tc>
                <a:extLst>
                  <a:ext uri="{0D108BD9-81ED-4DB2-BD59-A6C34878D82A}">
                    <a16:rowId xmlns:a16="http://schemas.microsoft.com/office/drawing/2014/main" xmlns="" val="10001"/>
                  </a:ext>
                </a:extLst>
              </a:tr>
              <a:tr h="91440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GB" sz="1200" dirty="0" smtClean="0">
                        <a:latin typeface=" Arial"/>
                        <a:cs typeface="Calibri" panose="020F0502020204030204" pitchFamily="34" charset="0"/>
                      </a:endParaRPr>
                    </a:p>
                  </a:txBody>
                  <a:tcPr marL="137160" marR="137160" marT="137160" marB="137160">
                    <a:lnL w="28575" cap="flat" cmpd="sng" algn="ctr">
                      <a:solidFill>
                        <a:schemeClr val="accent6">
                          <a:lumMod val="75000"/>
                        </a:schemeClr>
                      </a:solidFill>
                      <a:prstDash val="solid"/>
                      <a:round/>
                      <a:headEnd type="none" w="med" len="med"/>
                      <a:tailEnd type="none" w="med" len="med"/>
                    </a:lnL>
                    <a:lnR w="28575" cap="flat" cmpd="sng" algn="ctr">
                      <a:solidFill>
                        <a:schemeClr val="accent6">
                          <a:lumMod val="75000"/>
                        </a:schemeClr>
                      </a:solidFill>
                      <a:prstDash val="solid"/>
                      <a:round/>
                      <a:headEnd type="none" w="med" len="med"/>
                      <a:tailEnd type="none" w="med" len="med"/>
                    </a:lnR>
                    <a:lnT w="28575" cap="flat" cmpd="sng" algn="ctr">
                      <a:solidFill>
                        <a:schemeClr val="accent6">
                          <a:lumMod val="75000"/>
                        </a:schemeClr>
                      </a:solidFill>
                      <a:prstDash val="solid"/>
                      <a:round/>
                      <a:headEnd type="none" w="med" len="med"/>
                      <a:tailEnd type="none" w="med" len="med"/>
                    </a:lnT>
                    <a:lnB w="28575" cap="flat" cmpd="sng" algn="ctr">
                      <a:solidFill>
                        <a:schemeClr val="accent6">
                          <a:lumMod val="75000"/>
                        </a:schemeClr>
                      </a:solidFill>
                      <a:prstDash val="solid"/>
                      <a:round/>
                      <a:headEnd type="none" w="med" len="med"/>
                      <a:tailEnd type="none" w="med" len="med"/>
                    </a:lnB>
                  </a:tcPr>
                </a:tc>
                <a:tc>
                  <a:txBody>
                    <a:bodyPr/>
                    <a:lstStyle/>
                    <a:p>
                      <a:pPr marL="0" indent="0">
                        <a:buFont typeface="Arial" panose="020B0604020202020204" pitchFamily="34" charset="0"/>
                        <a:buNone/>
                      </a:pPr>
                      <a:endParaRPr lang="en-US" sz="1200" dirty="0">
                        <a:latin typeface=" Arial"/>
                        <a:cs typeface="Arial" panose="020B0604020202020204" pitchFamily="34" charset="0"/>
                      </a:endParaRPr>
                    </a:p>
                  </a:txBody>
                  <a:tcPr marL="137160" marR="137160" marT="137160" marB="137160">
                    <a:lnL w="28575" cap="flat" cmpd="sng" algn="ctr">
                      <a:solidFill>
                        <a:schemeClr val="accent6">
                          <a:lumMod val="75000"/>
                        </a:schemeClr>
                      </a:solidFill>
                      <a:prstDash val="solid"/>
                      <a:round/>
                      <a:headEnd type="none" w="med" len="med"/>
                      <a:tailEnd type="none" w="med" len="med"/>
                    </a:lnL>
                    <a:lnR w="28575" cap="flat" cmpd="sng" algn="ctr">
                      <a:solidFill>
                        <a:schemeClr val="accent6">
                          <a:lumMod val="75000"/>
                        </a:schemeClr>
                      </a:solidFill>
                      <a:prstDash val="solid"/>
                      <a:round/>
                      <a:headEnd type="none" w="med" len="med"/>
                      <a:tailEnd type="none" w="med" len="med"/>
                    </a:lnR>
                    <a:lnT w="28575" cap="flat" cmpd="sng" algn="ctr">
                      <a:solidFill>
                        <a:schemeClr val="accent6">
                          <a:lumMod val="75000"/>
                        </a:schemeClr>
                      </a:solidFill>
                      <a:prstDash val="solid"/>
                      <a:round/>
                      <a:headEnd type="none" w="med" len="med"/>
                      <a:tailEnd type="none" w="med" len="med"/>
                    </a:lnT>
                    <a:lnB w="28575" cap="flat" cmpd="sng" algn="ctr">
                      <a:solidFill>
                        <a:schemeClr val="accent6">
                          <a:lumMod val="75000"/>
                        </a:schemeClr>
                      </a:solidFill>
                      <a:prstDash val="solid"/>
                      <a:round/>
                      <a:headEnd type="none" w="med" len="med"/>
                      <a:tailEnd type="none" w="med" len="med"/>
                    </a:lnB>
                  </a:tcPr>
                </a:tc>
                <a:extLst>
                  <a:ext uri="{0D108BD9-81ED-4DB2-BD59-A6C34878D82A}">
                    <a16:rowId xmlns:a16="http://schemas.microsoft.com/office/drawing/2014/main" xmlns="" val="10002"/>
                  </a:ext>
                </a:extLst>
              </a:tr>
              <a:tr h="140861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smtClean="0">
                        <a:latin typeface=" Arial"/>
                        <a:cs typeface="Calibri" panose="020F0502020204030204" pitchFamily="34" charset="0"/>
                      </a:endParaRPr>
                    </a:p>
                  </a:txBody>
                  <a:tcPr marL="137160" marR="137160" marT="137160" marB="137160">
                    <a:lnL w="28575" cap="flat" cmpd="sng" algn="ctr">
                      <a:solidFill>
                        <a:schemeClr val="accent6">
                          <a:lumMod val="75000"/>
                        </a:schemeClr>
                      </a:solidFill>
                      <a:prstDash val="solid"/>
                      <a:round/>
                      <a:headEnd type="none" w="med" len="med"/>
                      <a:tailEnd type="none" w="med" len="med"/>
                    </a:lnL>
                    <a:lnR w="28575" cap="flat" cmpd="sng" algn="ctr">
                      <a:solidFill>
                        <a:schemeClr val="accent6">
                          <a:lumMod val="75000"/>
                        </a:schemeClr>
                      </a:solidFill>
                      <a:prstDash val="solid"/>
                      <a:round/>
                      <a:headEnd type="none" w="med" len="med"/>
                      <a:tailEnd type="none" w="med" len="med"/>
                    </a:lnR>
                    <a:lnT w="28575" cap="flat" cmpd="sng" algn="ctr">
                      <a:solidFill>
                        <a:schemeClr val="accent6">
                          <a:lumMod val="75000"/>
                        </a:schemeClr>
                      </a:solidFill>
                      <a:prstDash val="solid"/>
                      <a:round/>
                      <a:headEnd type="none" w="med" len="med"/>
                      <a:tailEnd type="none" w="med" len="med"/>
                    </a:lnT>
                    <a:lnB w="28575" cap="flat" cmpd="sng" algn="ctr">
                      <a:solidFill>
                        <a:schemeClr val="accent6">
                          <a:lumMod val="75000"/>
                        </a:schemeClr>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GB" sz="1200" baseline="0" dirty="0" smtClean="0">
                        <a:latin typeface=" Arial"/>
                        <a:cs typeface="Arial" panose="020B0604020202020204" pitchFamily="34" charset="0"/>
                      </a:endParaRPr>
                    </a:p>
                  </a:txBody>
                  <a:tcPr marL="137160" marR="137160" marT="137160" marB="137160">
                    <a:lnL w="28575" cap="flat" cmpd="sng" algn="ctr">
                      <a:solidFill>
                        <a:schemeClr val="accent6">
                          <a:lumMod val="75000"/>
                        </a:schemeClr>
                      </a:solidFill>
                      <a:prstDash val="solid"/>
                      <a:round/>
                      <a:headEnd type="none" w="med" len="med"/>
                      <a:tailEnd type="none" w="med" len="med"/>
                    </a:lnL>
                    <a:lnR w="28575" cap="flat" cmpd="sng" algn="ctr">
                      <a:solidFill>
                        <a:schemeClr val="accent6">
                          <a:lumMod val="75000"/>
                        </a:schemeClr>
                      </a:solidFill>
                      <a:prstDash val="solid"/>
                      <a:round/>
                      <a:headEnd type="none" w="med" len="med"/>
                      <a:tailEnd type="none" w="med" len="med"/>
                    </a:lnR>
                    <a:lnT w="28575" cap="flat" cmpd="sng" algn="ctr">
                      <a:solidFill>
                        <a:schemeClr val="accent6">
                          <a:lumMod val="75000"/>
                        </a:schemeClr>
                      </a:solidFill>
                      <a:prstDash val="solid"/>
                      <a:round/>
                      <a:headEnd type="none" w="med" len="med"/>
                      <a:tailEnd type="none" w="med" len="med"/>
                    </a:lnT>
                    <a:lnB w="28575" cap="flat" cmpd="sng" algn="ctr">
                      <a:solidFill>
                        <a:schemeClr val="accent6">
                          <a:lumMod val="75000"/>
                        </a:schemeClr>
                      </a:solidFill>
                      <a:prstDash val="solid"/>
                      <a:round/>
                      <a:headEnd type="none" w="med" len="med"/>
                      <a:tailEnd type="none" w="med" len="med"/>
                    </a:lnB>
                  </a:tcPr>
                </a:tc>
                <a:extLst>
                  <a:ext uri="{0D108BD9-81ED-4DB2-BD59-A6C34878D82A}">
                    <a16:rowId xmlns:a16="http://schemas.microsoft.com/office/drawing/2014/main" xmlns="" val="10003"/>
                  </a:ext>
                </a:extLst>
              </a:tr>
            </a:tbl>
          </a:graphicData>
        </a:graphic>
      </p:graphicFrame>
      <p:sp>
        <p:nvSpPr>
          <p:cNvPr id="3" name="Slide Number Placeholder 2"/>
          <p:cNvSpPr>
            <a:spLocks noGrp="1"/>
          </p:cNvSpPr>
          <p:nvPr>
            <p:ph type="sldNum" sz="quarter" idx="12"/>
          </p:nvPr>
        </p:nvSpPr>
        <p:spPr/>
        <p:txBody>
          <a:bodyPr/>
          <a:lstStyle/>
          <a:p>
            <a:fld id="{7687A7F3-AD38-4866-8553-4B19922F7C99}" type="slidenum">
              <a:rPr lang="en-PH" smtClean="0"/>
              <a:t>3</a:t>
            </a:fld>
            <a:endParaRPr lang="en-PH"/>
          </a:p>
        </p:txBody>
      </p:sp>
      <p:sp>
        <p:nvSpPr>
          <p:cNvPr id="10" name="TextBox 9">
            <a:extLst>
              <a:ext uri="{FF2B5EF4-FFF2-40B4-BE49-F238E27FC236}">
                <a16:creationId xmlns:a16="http://schemas.microsoft.com/office/drawing/2014/main" xmlns="" id="{83C419E5-75C5-42DD-B975-577C470E8DC6}"/>
              </a:ext>
            </a:extLst>
          </p:cNvPr>
          <p:cNvSpPr txBox="1"/>
          <p:nvPr/>
        </p:nvSpPr>
        <p:spPr>
          <a:xfrm>
            <a:off x="1138491" y="2260418"/>
            <a:ext cx="4925425" cy="830997"/>
          </a:xfrm>
          <a:prstGeom prst="rect">
            <a:avLst/>
          </a:prstGeom>
          <a:noFill/>
        </p:spPr>
        <p:txBody>
          <a:bodyPr wrap="square" rtlCol="0">
            <a:spAutoFit/>
          </a:bodyPr>
          <a:lstStyle/>
          <a:p>
            <a:pPr algn="just"/>
            <a:r>
              <a:rPr lang="en-US" sz="1600" dirty="0">
                <a:latin typeface="Arial" panose="020B0604020202020204" pitchFamily="34" charset="0"/>
                <a:cs typeface="Arial" panose="020B0604020202020204" pitchFamily="34" charset="0"/>
              </a:rPr>
              <a:t>DECREASE IN PERSONNEL READINESS AND </a:t>
            </a:r>
            <a:r>
              <a:rPr lang="en-PH" sz="1600" dirty="0">
                <a:latin typeface="Arial" panose="020B0604020202020204" pitchFamily="34" charset="0"/>
                <a:ea typeface="Times New Roman" panose="02020603050405020304"/>
                <a:cs typeface="Arial" panose="020B0604020202020204" pitchFamily="34" charset="0"/>
              </a:rPr>
              <a:t>DID NOT REACH THE PBDG TARGET FOR CY 2022</a:t>
            </a:r>
            <a:endParaRPr lang="en-US" sz="1600" dirty="0">
              <a:latin typeface="Arial" panose="020B0604020202020204" pitchFamily="34" charset="0"/>
              <a:cs typeface="Arial" panose="020B0604020202020204" pitchFamily="34" charset="0"/>
            </a:endParaRPr>
          </a:p>
        </p:txBody>
      </p:sp>
      <p:sp>
        <p:nvSpPr>
          <p:cNvPr id="12" name="TextBox 11">
            <a:extLst>
              <a:ext uri="{FF2B5EF4-FFF2-40B4-BE49-F238E27FC236}">
                <a16:creationId xmlns:a16="http://schemas.microsoft.com/office/drawing/2014/main" xmlns="" id="{7D71E807-198A-11E5-ECE2-972AB9790011}"/>
              </a:ext>
            </a:extLst>
          </p:cNvPr>
          <p:cNvSpPr txBox="1"/>
          <p:nvPr/>
        </p:nvSpPr>
        <p:spPr>
          <a:xfrm>
            <a:off x="1138491" y="3681617"/>
            <a:ext cx="5334891" cy="338554"/>
          </a:xfrm>
          <a:prstGeom prst="rect">
            <a:avLst/>
          </a:prstGeom>
          <a:noFill/>
        </p:spPr>
        <p:txBody>
          <a:bodyPr wrap="square" rtlCol="0">
            <a:spAutoFit/>
          </a:bodyPr>
          <a:lstStyle/>
          <a:p>
            <a:pPr algn="just"/>
            <a:r>
              <a:rPr lang="en-GB" sz="1600" dirty="0">
                <a:latin typeface=" Arial"/>
                <a:cs typeface="Calibri" panose="020F0502020204030204" pitchFamily="34" charset="0"/>
              </a:rPr>
              <a:t>LOW FILL-UP FOR IFAKS AND CLS KITS</a:t>
            </a:r>
          </a:p>
        </p:txBody>
      </p:sp>
      <p:sp>
        <p:nvSpPr>
          <p:cNvPr id="13" name="TextBox 12">
            <a:extLst>
              <a:ext uri="{FF2B5EF4-FFF2-40B4-BE49-F238E27FC236}">
                <a16:creationId xmlns:a16="http://schemas.microsoft.com/office/drawing/2014/main" xmlns="" id="{A62E0982-FA3B-FFDA-714D-B65E7E7EA69B}"/>
              </a:ext>
            </a:extLst>
          </p:cNvPr>
          <p:cNvSpPr txBox="1"/>
          <p:nvPr/>
        </p:nvSpPr>
        <p:spPr>
          <a:xfrm>
            <a:off x="1138491" y="4687234"/>
            <a:ext cx="4925425" cy="830997"/>
          </a:xfrm>
          <a:prstGeom prst="rect">
            <a:avLst/>
          </a:prstGeom>
          <a:noFill/>
        </p:spPr>
        <p:txBody>
          <a:bodyPr wrap="square" rtlCol="0">
            <a:spAutoFit/>
          </a:bodyPr>
          <a:lstStyle/>
          <a:p>
            <a:pPr algn="just"/>
            <a:r>
              <a:rPr lang="en-US" sz="1600" dirty="0">
                <a:latin typeface=" Arial"/>
                <a:cs typeface="Calibri" panose="020F0502020204030204" pitchFamily="34" charset="0"/>
              </a:rPr>
              <a:t>NON-ACCOMMODATION OF PROGRAMMED PERSONNEL FOR CAREER COURSES (BOTH ARMOR &amp; NON ARMOR AFPOS/MOS)</a:t>
            </a:r>
          </a:p>
        </p:txBody>
      </p:sp>
      <p:sp>
        <p:nvSpPr>
          <p:cNvPr id="15" name="TextBox 14">
            <a:extLst>
              <a:ext uri="{FF2B5EF4-FFF2-40B4-BE49-F238E27FC236}">
                <a16:creationId xmlns:a16="http://schemas.microsoft.com/office/drawing/2014/main" xmlns="" id="{83C419E5-75C5-42DD-B975-577C470E8DC6}"/>
              </a:ext>
            </a:extLst>
          </p:cNvPr>
          <p:cNvSpPr txBox="1"/>
          <p:nvPr/>
        </p:nvSpPr>
        <p:spPr>
          <a:xfrm>
            <a:off x="6299991" y="2202346"/>
            <a:ext cx="4925425" cy="1323439"/>
          </a:xfrm>
          <a:prstGeom prst="rect">
            <a:avLst/>
          </a:prstGeom>
          <a:noFill/>
        </p:spPr>
        <p:txBody>
          <a:bodyPr wrap="square" rtlCol="0">
            <a:spAutoFit/>
          </a:bodyPr>
          <a:lstStyle/>
          <a:p>
            <a:pPr marL="285750" lvl="0" indent="-285750" algn="just">
              <a:buFont typeface="Arial" panose="020B0604020202020204" pitchFamily="34" charset="0"/>
              <a:buChar char="•"/>
              <a:defRPr/>
            </a:pPr>
            <a:r>
              <a:rPr lang="en-GB" sz="1600" dirty="0" smtClean="0">
                <a:latin typeface=" Arial"/>
                <a:cs typeface="Arial" panose="020B0604020202020204" pitchFamily="34" charset="0"/>
              </a:rPr>
              <a:t>6Cav continuously enhances its Qualification Rating through regular conduct of JRRS Reviews to ensure maximum points for every personnel.</a:t>
            </a:r>
          </a:p>
          <a:p>
            <a:pPr marL="285750" lvl="0" indent="-285750" algn="just">
              <a:buFont typeface="Arial" panose="020B0604020202020204" pitchFamily="34" charset="0"/>
              <a:buChar char="•"/>
              <a:defRPr/>
            </a:pPr>
            <a:r>
              <a:rPr lang="en-GB" sz="1600" dirty="0" smtClean="0">
                <a:latin typeface=" Arial"/>
                <a:cs typeface="Arial" panose="020B0604020202020204" pitchFamily="34" charset="0"/>
              </a:rPr>
              <a:t>Lik</a:t>
            </a:r>
            <a:r>
              <a:rPr lang="en-GB" sz="1600" dirty="0" smtClean="0">
                <a:latin typeface=" Arial"/>
                <a:cs typeface="Arial" panose="020B0604020202020204" pitchFamily="34" charset="0"/>
              </a:rPr>
              <a:t>ewise, priority personnel due for career course schooling were re-programmed.</a:t>
            </a:r>
            <a:endParaRPr lang="en-GB" sz="1600" dirty="0">
              <a:latin typeface=" Arial"/>
              <a:cs typeface="Arial" panose="020B0604020202020204" pitchFamily="34" charset="0"/>
            </a:endParaRPr>
          </a:p>
        </p:txBody>
      </p:sp>
      <p:sp>
        <p:nvSpPr>
          <p:cNvPr id="16" name="TextBox 15">
            <a:extLst>
              <a:ext uri="{FF2B5EF4-FFF2-40B4-BE49-F238E27FC236}">
                <a16:creationId xmlns:a16="http://schemas.microsoft.com/office/drawing/2014/main" xmlns="" id="{83C419E5-75C5-42DD-B975-577C470E8DC6}"/>
              </a:ext>
            </a:extLst>
          </p:cNvPr>
          <p:cNvSpPr txBox="1"/>
          <p:nvPr/>
        </p:nvSpPr>
        <p:spPr>
          <a:xfrm>
            <a:off x="6299990" y="3632130"/>
            <a:ext cx="4925425" cy="584775"/>
          </a:xfrm>
          <a:prstGeom prst="rect">
            <a:avLst/>
          </a:prstGeom>
          <a:noFill/>
        </p:spPr>
        <p:txBody>
          <a:bodyPr wrap="square" rtlCol="0">
            <a:spAutoFit/>
          </a:bodyPr>
          <a:lstStyle/>
          <a:p>
            <a:pPr marL="285750" lvl="0" indent="-285750">
              <a:buFont typeface="Arial" panose="020B0604020202020204" pitchFamily="34" charset="0"/>
              <a:buChar char="•"/>
              <a:defRPr/>
            </a:pPr>
            <a:r>
              <a:rPr lang="en-GB" sz="1600" dirty="0" smtClean="0">
                <a:latin typeface=" Arial"/>
                <a:cs typeface="Arial" panose="020B0604020202020204" pitchFamily="34" charset="0"/>
              </a:rPr>
              <a:t>Replenishment of IFAKs and CLS Kits of this unit wa</a:t>
            </a:r>
            <a:r>
              <a:rPr lang="en-GB" sz="1600" dirty="0" smtClean="0">
                <a:latin typeface=" Arial"/>
                <a:cs typeface="Arial" panose="020B0604020202020204" pitchFamily="34" charset="0"/>
              </a:rPr>
              <a:t>s included in the APB 2023 programming.</a:t>
            </a:r>
            <a:r>
              <a:rPr lang="en-GB" sz="1600" dirty="0" smtClean="0">
                <a:latin typeface=" Arial"/>
                <a:cs typeface="Calibri" panose="020F0502020204030204" pitchFamily="34" charset="0"/>
              </a:rPr>
              <a:t> </a:t>
            </a:r>
            <a:endParaRPr lang="en-GB" sz="1600" dirty="0">
              <a:latin typeface=" Arial"/>
              <a:cs typeface="Calibri" panose="020F0502020204030204" pitchFamily="34" charset="0"/>
            </a:endParaRPr>
          </a:p>
        </p:txBody>
      </p:sp>
      <p:sp>
        <p:nvSpPr>
          <p:cNvPr id="18" name="TextBox 17">
            <a:extLst>
              <a:ext uri="{FF2B5EF4-FFF2-40B4-BE49-F238E27FC236}">
                <a16:creationId xmlns:a16="http://schemas.microsoft.com/office/drawing/2014/main" xmlns="" id="{83C419E5-75C5-42DD-B975-577C470E8DC6}"/>
              </a:ext>
            </a:extLst>
          </p:cNvPr>
          <p:cNvSpPr txBox="1"/>
          <p:nvPr/>
        </p:nvSpPr>
        <p:spPr>
          <a:xfrm>
            <a:off x="6299990" y="4866180"/>
            <a:ext cx="4925425" cy="830997"/>
          </a:xfrm>
          <a:prstGeom prst="rect">
            <a:avLst/>
          </a:prstGeom>
          <a:noFill/>
        </p:spPr>
        <p:txBody>
          <a:bodyPr wrap="square" rtlCol="0">
            <a:spAutoFit/>
          </a:bodyPr>
          <a:lstStyle/>
          <a:p>
            <a:pPr marL="285750" lvl="0" indent="-285750">
              <a:buFont typeface="Arial" panose="020B0604020202020204" pitchFamily="34" charset="0"/>
              <a:buChar char="•"/>
              <a:defRPr/>
            </a:pPr>
            <a:r>
              <a:rPr lang="en-GB" sz="1600" dirty="0" smtClean="0">
                <a:latin typeface=" Arial"/>
                <a:cs typeface="Arial" panose="020B0604020202020204" pitchFamily="34" charset="0"/>
              </a:rPr>
              <a:t>Priority personnel for career courses from las</a:t>
            </a:r>
            <a:r>
              <a:rPr lang="en-GB" sz="1600" dirty="0" smtClean="0">
                <a:latin typeface=" Arial"/>
                <a:cs typeface="Arial" panose="020B0604020202020204" pitchFamily="34" charset="0"/>
              </a:rPr>
              <a:t>t year were re-programmed to be accommodated this year and in the succeeding years.</a:t>
            </a:r>
            <a:endParaRPr lang="en-GB" sz="1600" dirty="0">
              <a:latin typeface=" Arial"/>
              <a:cs typeface="Arial" panose="020B0604020202020204" pitchFamily="34" charset="0"/>
            </a:endParaRPr>
          </a:p>
        </p:txBody>
      </p:sp>
    </p:spTree>
    <p:extLst>
      <p:ext uri="{BB962C8B-B14F-4D97-AF65-F5344CB8AC3E}">
        <p14:creationId xmlns:p14="http://schemas.microsoft.com/office/powerpoint/2010/main" val="292478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left)">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wipe(left)">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wipe(left)">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wipe(left)">
                                      <p:cBhvr>
                                        <p:cTn id="27" dur="500"/>
                                        <p:tgtEl>
                                          <p:spTgt spid="15"/>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wipe(left)">
                                      <p:cBhvr>
                                        <p:cTn id="32" dur="500"/>
                                        <p:tgtEl>
                                          <p:spTgt spid="16"/>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wipe(left)">
                                      <p:cBhvr>
                                        <p:cTn id="3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3" grpId="0"/>
      <p:bldP spid="15" grpId="0"/>
      <p:bldP spid="16" grpId="0"/>
      <p:bldP spid="18"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 Same Side Corner Rectangle 13"/>
          <p:cNvSpPr/>
          <p:nvPr/>
        </p:nvSpPr>
        <p:spPr>
          <a:xfrm rot="16200000">
            <a:off x="372147" y="2171484"/>
            <a:ext cx="822960" cy="274320"/>
          </a:xfrm>
          <a:prstGeom prst="round2SameRect">
            <a:avLst/>
          </a:prstGeom>
          <a:solidFill>
            <a:srgbClr val="5B9BD5"/>
          </a:solidFill>
          <a:ln w="57150">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 Same Side Corner Rectangle 16"/>
          <p:cNvSpPr/>
          <p:nvPr/>
        </p:nvSpPr>
        <p:spPr>
          <a:xfrm rot="16200000">
            <a:off x="372147" y="4384932"/>
            <a:ext cx="822960" cy="274320"/>
          </a:xfrm>
          <a:prstGeom prst="round2SameRect">
            <a:avLst/>
          </a:prstGeom>
          <a:solidFill>
            <a:srgbClr val="A5A5A5">
              <a:alpha val="50000"/>
            </a:srgbClr>
          </a:solidFill>
          <a:ln w="57150">
            <a:solidFill>
              <a:srgbClr val="A5A5A5">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 Same Side Corner Rectangle 19"/>
          <p:cNvSpPr/>
          <p:nvPr/>
        </p:nvSpPr>
        <p:spPr>
          <a:xfrm rot="16200000">
            <a:off x="372147" y="5491655"/>
            <a:ext cx="822960" cy="274320"/>
          </a:xfrm>
          <a:prstGeom prst="round2SameRect">
            <a:avLst/>
          </a:prstGeom>
          <a:solidFill>
            <a:srgbClr val="FFC000">
              <a:alpha val="50000"/>
            </a:srgbClr>
          </a:solidFill>
          <a:ln w="57150">
            <a:solidFill>
              <a:srgbClr val="FFC000">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 Same Side Corner Rectangle 22"/>
          <p:cNvSpPr/>
          <p:nvPr/>
        </p:nvSpPr>
        <p:spPr>
          <a:xfrm rot="16200000">
            <a:off x="372147" y="3278208"/>
            <a:ext cx="822960" cy="274320"/>
          </a:xfrm>
          <a:prstGeom prst="round2SameRect">
            <a:avLst/>
          </a:prstGeom>
          <a:solidFill>
            <a:srgbClr val="ED7D31">
              <a:alpha val="50000"/>
            </a:srgbClr>
          </a:solidFill>
          <a:ln w="57150">
            <a:solidFill>
              <a:srgbClr val="ED7D31">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 Same Side Corner Rectangle 4"/>
          <p:cNvSpPr/>
          <p:nvPr/>
        </p:nvSpPr>
        <p:spPr>
          <a:xfrm rot="16200000">
            <a:off x="372147" y="1064760"/>
            <a:ext cx="822960" cy="274320"/>
          </a:xfrm>
          <a:prstGeom prst="round2SameRect">
            <a:avLst/>
          </a:prstGeom>
          <a:solidFill>
            <a:srgbClr val="70AD47">
              <a:alpha val="50000"/>
            </a:srgbClr>
          </a:solidFill>
          <a:ln w="57150">
            <a:solidFill>
              <a:srgbClr val="70AD47">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920787" y="790440"/>
            <a:ext cx="10609799" cy="5303520"/>
          </a:xfrm>
          <a:prstGeom prst="rect">
            <a:avLst/>
          </a:prstGeom>
          <a:solidFill>
            <a:schemeClr val="bg1"/>
          </a:solidFill>
          <a:ln w="57150">
            <a:solidFill>
              <a:srgbClr val="5B9BD5"/>
            </a:solidFill>
          </a:ln>
        </p:spPr>
        <p:txBody>
          <a:bodyPr wrap="none" anchor="t" anchorCtr="0">
            <a:noAutofit/>
          </a:bodyPr>
          <a:lstStyle/>
          <a:p>
            <a:pPr algn="ctr"/>
            <a:r>
              <a:rPr lang="en-US" sz="3500" dirty="0" smtClean="0">
                <a:solidFill>
                  <a:schemeClr val="tx1">
                    <a:lumMod val="65000"/>
                    <a:lumOff val="35000"/>
                  </a:schemeClr>
                </a:solidFill>
                <a:latin typeface="Franklin Gothic Demi Cond" panose="020B0706030402020204" pitchFamily="34" charset="0"/>
              </a:rPr>
              <a:t>COMPLIANCES AND ACCOMPLISHMENTS TO DC’s GUIDANCE</a:t>
            </a:r>
            <a:endParaRPr lang="en-US" sz="3500" dirty="0"/>
          </a:p>
        </p:txBody>
      </p:sp>
      <p:sp>
        <p:nvSpPr>
          <p:cNvPr id="2" name="TextBox 1"/>
          <p:cNvSpPr txBox="1"/>
          <p:nvPr/>
        </p:nvSpPr>
        <p:spPr>
          <a:xfrm>
            <a:off x="1124712" y="2245074"/>
            <a:ext cx="10241280" cy="461665"/>
          </a:xfrm>
          <a:prstGeom prst="rect">
            <a:avLst/>
          </a:prstGeom>
          <a:noFill/>
        </p:spPr>
        <p:txBody>
          <a:bodyPr wrap="square" rtlCol="0">
            <a:spAutoFit/>
          </a:bodyPr>
          <a:lstStyle/>
          <a:p>
            <a:r>
              <a:rPr lang="en-US" sz="2400" i="1" dirty="0" smtClean="0">
                <a:solidFill>
                  <a:schemeClr val="bg2">
                    <a:lumMod val="50000"/>
                  </a:schemeClr>
                </a:solidFill>
                <a:latin typeface="Franklin Gothic Book" panose="020B0503020102020204" pitchFamily="34" charset="0"/>
              </a:rPr>
              <a:t>STATUS OF IMEE (UAS/Drones)</a:t>
            </a:r>
            <a:endParaRPr lang="en-US" sz="2400" i="1" dirty="0">
              <a:solidFill>
                <a:schemeClr val="bg2">
                  <a:lumMod val="50000"/>
                </a:schemeClr>
              </a:solidFill>
              <a:latin typeface="Franklin Gothic Book" panose="020B0503020102020204" pitchFamily="34" charset="0"/>
            </a:endParaRPr>
          </a:p>
        </p:txBody>
      </p:sp>
      <p:sp>
        <p:nvSpPr>
          <p:cNvPr id="12" name="TextBox 11"/>
          <p:cNvSpPr txBox="1"/>
          <p:nvPr/>
        </p:nvSpPr>
        <p:spPr>
          <a:xfrm>
            <a:off x="1124712" y="1307592"/>
            <a:ext cx="10241280" cy="584775"/>
          </a:xfrm>
          <a:prstGeom prst="rect">
            <a:avLst/>
          </a:prstGeom>
          <a:noFill/>
        </p:spPr>
        <p:txBody>
          <a:bodyPr wrap="square" rtlCol="0">
            <a:spAutoFit/>
          </a:bodyPr>
          <a:lstStyle/>
          <a:p>
            <a:pPr algn="ctr"/>
            <a:r>
              <a:rPr lang="en-US" sz="3200" i="1" dirty="0" smtClean="0">
                <a:solidFill>
                  <a:schemeClr val="bg2">
                    <a:lumMod val="50000"/>
                  </a:schemeClr>
                </a:solidFill>
                <a:latin typeface="Franklin Gothic Book" panose="020B0503020102020204" pitchFamily="34" charset="0"/>
              </a:rPr>
              <a:t>INTELLIGENCE</a:t>
            </a:r>
            <a:endParaRPr lang="en-US" sz="3200" i="1" dirty="0">
              <a:solidFill>
                <a:schemeClr val="bg2">
                  <a:lumMod val="50000"/>
                </a:schemeClr>
              </a:solidFill>
              <a:latin typeface="Franklin Gothic Book" panose="020B05030201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770880197"/>
              </p:ext>
            </p:extLst>
          </p:nvPr>
        </p:nvGraphicFramePr>
        <p:xfrm>
          <a:off x="1124712" y="2724912"/>
          <a:ext cx="10241280" cy="1290320"/>
        </p:xfrm>
        <a:graphic>
          <a:graphicData uri="http://schemas.openxmlformats.org/drawingml/2006/table">
            <a:tbl>
              <a:tblPr firstRow="1" bandRow="1">
                <a:tableStyleId>{B301B821-A1FF-4177-AEE7-76D212191A09}</a:tableStyleId>
              </a:tblPr>
              <a:tblGrid>
                <a:gridCol w="1587623">
                  <a:extLst>
                    <a:ext uri="{9D8B030D-6E8A-4147-A177-3AD203B41FA5}">
                      <a16:colId xmlns:a16="http://schemas.microsoft.com/office/drawing/2014/main" xmlns="" val="20000"/>
                    </a:ext>
                  </a:extLst>
                </a:gridCol>
                <a:gridCol w="1338457">
                  <a:extLst>
                    <a:ext uri="{9D8B030D-6E8A-4147-A177-3AD203B41FA5}">
                      <a16:colId xmlns:a16="http://schemas.microsoft.com/office/drawing/2014/main" xmlns="" val="20001"/>
                    </a:ext>
                  </a:extLst>
                </a:gridCol>
                <a:gridCol w="1463040">
                  <a:extLst>
                    <a:ext uri="{9D8B030D-6E8A-4147-A177-3AD203B41FA5}">
                      <a16:colId xmlns:a16="http://schemas.microsoft.com/office/drawing/2014/main" xmlns="" val="20002"/>
                    </a:ext>
                  </a:extLst>
                </a:gridCol>
                <a:gridCol w="1463040">
                  <a:extLst>
                    <a:ext uri="{9D8B030D-6E8A-4147-A177-3AD203B41FA5}">
                      <a16:colId xmlns:a16="http://schemas.microsoft.com/office/drawing/2014/main" xmlns="" val="20003"/>
                    </a:ext>
                  </a:extLst>
                </a:gridCol>
                <a:gridCol w="1463040">
                  <a:extLst>
                    <a:ext uri="{9D8B030D-6E8A-4147-A177-3AD203B41FA5}">
                      <a16:colId xmlns:a16="http://schemas.microsoft.com/office/drawing/2014/main" xmlns="" val="20004"/>
                    </a:ext>
                  </a:extLst>
                </a:gridCol>
                <a:gridCol w="1463040">
                  <a:extLst>
                    <a:ext uri="{9D8B030D-6E8A-4147-A177-3AD203B41FA5}">
                      <a16:colId xmlns:a16="http://schemas.microsoft.com/office/drawing/2014/main" xmlns="" val="20005"/>
                    </a:ext>
                  </a:extLst>
                </a:gridCol>
                <a:gridCol w="1463040">
                  <a:extLst>
                    <a:ext uri="{9D8B030D-6E8A-4147-A177-3AD203B41FA5}">
                      <a16:colId xmlns:a16="http://schemas.microsoft.com/office/drawing/2014/main" xmlns="" val="20006"/>
                    </a:ext>
                  </a:extLst>
                </a:gridCol>
              </a:tblGrid>
              <a:tr h="370840">
                <a:tc rowSpan="2">
                  <a:txBody>
                    <a:bodyPr/>
                    <a:lstStyle/>
                    <a:p>
                      <a:pPr algn="ctr"/>
                      <a:r>
                        <a:rPr lang="en-PH" sz="1200" dirty="0">
                          <a:latin typeface=" Arial"/>
                        </a:rPr>
                        <a:t>Unit / Office</a:t>
                      </a:r>
                      <a:endParaRPr lang="en-PH" sz="1200" b="1" dirty="0">
                        <a:latin typeface=" Arial"/>
                        <a:cs typeface="Arial" panose="020B0604020202020204" pitchFamily="34" charset="0"/>
                      </a:endParaRPr>
                    </a:p>
                  </a:txBody>
                  <a:tcPr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gridSpan="3">
                  <a:txBody>
                    <a:bodyPr/>
                    <a:lstStyle/>
                    <a:p>
                      <a:pPr algn="ctr"/>
                      <a:r>
                        <a:rPr lang="en-PH" sz="1200" dirty="0" smtClean="0">
                          <a:latin typeface=" Arial"/>
                        </a:rPr>
                        <a:t>CY 2021</a:t>
                      </a:r>
                      <a:endParaRPr lang="en-PH" sz="1200" b="1" dirty="0">
                        <a:latin typeface=" Arial"/>
                        <a:cs typeface="Arial" panose="020B0604020202020204" pitchFamily="34" charset="0"/>
                      </a:endParaRPr>
                    </a:p>
                  </a:txBody>
                  <a:tcP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hMerge="1">
                  <a:txBody>
                    <a:bodyPr/>
                    <a:lstStyle/>
                    <a:p>
                      <a:endParaRPr lang="en-PH" dirty="0"/>
                    </a:p>
                  </a:txBody>
                  <a:tcPr>
                    <a:solidFill>
                      <a:schemeClr val="bg1">
                        <a:lumMod val="75000"/>
                      </a:schemeClr>
                    </a:solidFill>
                  </a:tcPr>
                </a:tc>
                <a:tc hMerge="1">
                  <a:txBody>
                    <a:bodyPr/>
                    <a:lstStyle/>
                    <a:p>
                      <a:endParaRPr lang="en-PH" dirty="0"/>
                    </a:p>
                  </a:txBody>
                  <a:tcPr>
                    <a:solidFill>
                      <a:schemeClr val="bg1">
                        <a:lumMod val="75000"/>
                      </a:schemeClr>
                    </a:solidFill>
                  </a:tcPr>
                </a:tc>
                <a:tc gridSpan="3">
                  <a:txBody>
                    <a:bodyPr/>
                    <a:lstStyle/>
                    <a:p>
                      <a:pPr algn="ctr"/>
                      <a:r>
                        <a:rPr lang="en-PH" sz="1200" dirty="0" smtClean="0">
                          <a:latin typeface=" Arial"/>
                        </a:rPr>
                        <a:t>CY 2022</a:t>
                      </a:r>
                      <a:endParaRPr lang="en-PH" sz="1200" b="1" dirty="0">
                        <a:latin typeface=" Arial"/>
                        <a:cs typeface="Arial" panose="020B0604020202020204" pitchFamily="34" charset="0"/>
                      </a:endParaRPr>
                    </a:p>
                  </a:txBody>
                  <a:tcP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hMerge="1">
                  <a:txBody>
                    <a:bodyPr/>
                    <a:lstStyle/>
                    <a:p>
                      <a:endParaRPr lang="en-PH" dirty="0"/>
                    </a:p>
                  </a:txBody>
                  <a:tcPr>
                    <a:solidFill>
                      <a:schemeClr val="bg1">
                        <a:lumMod val="75000"/>
                      </a:schemeClr>
                    </a:solidFill>
                  </a:tcPr>
                </a:tc>
                <a:tc hMerge="1">
                  <a:txBody>
                    <a:bodyPr/>
                    <a:lstStyle/>
                    <a:p>
                      <a:endParaRPr lang="en-PH" dirty="0"/>
                    </a:p>
                  </a:txBody>
                  <a:tcPr>
                    <a:solidFill>
                      <a:schemeClr val="bg1">
                        <a:lumMod val="75000"/>
                      </a:schemeClr>
                    </a:solidFill>
                  </a:tcPr>
                </a:tc>
                <a:extLst>
                  <a:ext uri="{0D108BD9-81ED-4DB2-BD59-A6C34878D82A}">
                    <a16:rowId xmlns:a16="http://schemas.microsoft.com/office/drawing/2014/main" xmlns="" val="10000"/>
                  </a:ext>
                </a:extLst>
              </a:tr>
              <a:tr h="370840">
                <a:tc vMerge="1">
                  <a:txBody>
                    <a:bodyPr/>
                    <a:lstStyle/>
                    <a:p>
                      <a:endParaRPr lang="en-PH" dirty="0"/>
                    </a:p>
                  </a:txBody>
                  <a:tcPr/>
                </a:tc>
                <a:tc>
                  <a:txBody>
                    <a:bodyPr/>
                    <a:lstStyle/>
                    <a:p>
                      <a:pPr algn="ctr"/>
                      <a:r>
                        <a:rPr lang="en-PH" sz="1200" b="1" dirty="0">
                          <a:solidFill>
                            <a:schemeClr val="bg1"/>
                          </a:solidFill>
                          <a:latin typeface=" Arial"/>
                        </a:rPr>
                        <a:t>Actual Nr</a:t>
                      </a:r>
                      <a:endParaRPr lang="en-PH" sz="1200" b="1" dirty="0">
                        <a:solidFill>
                          <a:schemeClr val="bg1"/>
                        </a:solidFill>
                        <a:latin typeface=" Arial"/>
                        <a:cs typeface="Arial" panose="020B0604020202020204" pitchFamily="34" charset="0"/>
                      </a:endParaRPr>
                    </a:p>
                  </a:txBody>
                  <a:tcP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a:txBody>
                    <a:bodyPr/>
                    <a:lstStyle/>
                    <a:p>
                      <a:pPr algn="ctr"/>
                      <a:r>
                        <a:rPr lang="en-PH" sz="1200" b="1" dirty="0">
                          <a:solidFill>
                            <a:schemeClr val="bg1"/>
                          </a:solidFill>
                          <a:latin typeface=" Arial"/>
                        </a:rPr>
                        <a:t>Serviceable</a:t>
                      </a:r>
                      <a:endParaRPr lang="en-PH" sz="1200" b="1" dirty="0">
                        <a:solidFill>
                          <a:schemeClr val="bg1"/>
                        </a:solidFill>
                        <a:latin typeface=" Arial"/>
                        <a:cs typeface="Arial" panose="020B0604020202020204" pitchFamily="34" charset="0"/>
                      </a:endParaRPr>
                    </a:p>
                  </a:txBody>
                  <a:tcP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a:txBody>
                    <a:bodyPr/>
                    <a:lstStyle/>
                    <a:p>
                      <a:pPr algn="ctr"/>
                      <a:r>
                        <a:rPr lang="en-PH" sz="1200" b="1" dirty="0">
                          <a:solidFill>
                            <a:schemeClr val="bg1"/>
                          </a:solidFill>
                          <a:latin typeface=" Arial"/>
                        </a:rPr>
                        <a:t>Unserviceable</a:t>
                      </a:r>
                      <a:endParaRPr lang="en-PH" sz="1200" b="1" dirty="0">
                        <a:solidFill>
                          <a:schemeClr val="bg1"/>
                        </a:solidFill>
                        <a:latin typeface=" Arial"/>
                        <a:cs typeface="Arial" panose="020B0604020202020204" pitchFamily="34" charset="0"/>
                      </a:endParaRPr>
                    </a:p>
                  </a:txBody>
                  <a:tcP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a:txBody>
                    <a:bodyPr/>
                    <a:lstStyle/>
                    <a:p>
                      <a:pPr algn="ctr"/>
                      <a:r>
                        <a:rPr lang="en-PH" sz="1200" b="1" dirty="0">
                          <a:solidFill>
                            <a:schemeClr val="bg1"/>
                          </a:solidFill>
                          <a:latin typeface=" Arial"/>
                        </a:rPr>
                        <a:t>Actual Nr</a:t>
                      </a:r>
                      <a:endParaRPr lang="en-PH" sz="1200" b="1" dirty="0">
                        <a:solidFill>
                          <a:schemeClr val="bg1"/>
                        </a:solidFill>
                        <a:latin typeface=" Arial"/>
                        <a:cs typeface="Arial" panose="020B0604020202020204" pitchFamily="34" charset="0"/>
                      </a:endParaRPr>
                    </a:p>
                  </a:txBody>
                  <a:tcP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a:txBody>
                    <a:bodyPr/>
                    <a:lstStyle/>
                    <a:p>
                      <a:pPr algn="ctr"/>
                      <a:r>
                        <a:rPr lang="en-PH" sz="1200" b="1" dirty="0">
                          <a:solidFill>
                            <a:schemeClr val="bg1"/>
                          </a:solidFill>
                          <a:latin typeface=" Arial"/>
                        </a:rPr>
                        <a:t>Serviceable</a:t>
                      </a:r>
                      <a:endParaRPr lang="en-PH" sz="1200" b="1" dirty="0">
                        <a:solidFill>
                          <a:schemeClr val="bg1"/>
                        </a:solidFill>
                        <a:latin typeface=" Arial"/>
                        <a:cs typeface="Arial" panose="020B0604020202020204" pitchFamily="34" charset="0"/>
                      </a:endParaRPr>
                    </a:p>
                  </a:txBody>
                  <a:tcP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a:txBody>
                    <a:bodyPr/>
                    <a:lstStyle/>
                    <a:p>
                      <a:pPr algn="ctr"/>
                      <a:r>
                        <a:rPr lang="en-PH" sz="1200" b="1" dirty="0">
                          <a:solidFill>
                            <a:schemeClr val="bg1"/>
                          </a:solidFill>
                          <a:latin typeface=" Arial"/>
                        </a:rPr>
                        <a:t>Unserviceable</a:t>
                      </a:r>
                      <a:endParaRPr lang="en-PH" sz="1200" b="1" dirty="0">
                        <a:solidFill>
                          <a:schemeClr val="bg1"/>
                        </a:solidFill>
                        <a:latin typeface=" Arial"/>
                        <a:cs typeface="Arial" panose="020B0604020202020204" pitchFamily="34" charset="0"/>
                      </a:endParaRPr>
                    </a:p>
                  </a:txBody>
                  <a:tcP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xmlns="" val="10001"/>
                  </a:ext>
                </a:extLst>
              </a:tr>
              <a:tr h="182880">
                <a:tc>
                  <a:txBody>
                    <a:bodyPr/>
                    <a:lstStyle/>
                    <a:p>
                      <a:pPr algn="ctr"/>
                      <a:r>
                        <a:rPr lang="en-PH" sz="1200" b="0" dirty="0" smtClean="0">
                          <a:latin typeface="Arial" panose="020B0604020202020204" pitchFamily="34" charset="0"/>
                          <a:cs typeface="Arial" panose="020B0604020202020204" pitchFamily="34" charset="0"/>
                        </a:rPr>
                        <a:t>6CAV COY(S)</a:t>
                      </a:r>
                      <a:endParaRPr lang="en-PH" sz="1200" b="0" dirty="0">
                        <a:latin typeface=" Arial"/>
                        <a:cs typeface="Arial" panose="020B0604020202020204" pitchFamily="34" charset="0"/>
                      </a:endParaRPr>
                    </a:p>
                  </a:txBody>
                  <a:tcP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algn="ctr"/>
                      <a:r>
                        <a:rPr lang="en-PH" sz="1200" b="0" dirty="0">
                          <a:latin typeface=" Arial"/>
                          <a:cs typeface="+mn-cs"/>
                        </a:rPr>
                        <a:t>-</a:t>
                      </a:r>
                      <a:endParaRPr lang="en-PH" sz="1200" b="0" dirty="0">
                        <a:latin typeface=" Arial"/>
                        <a:cs typeface="Arial" panose="020B0604020202020204" pitchFamily="34" charset="0"/>
                      </a:endParaRPr>
                    </a:p>
                  </a:txBody>
                  <a:tcP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algn="ctr"/>
                      <a:r>
                        <a:rPr lang="en-PH" sz="1200" b="0" dirty="0" smtClean="0">
                          <a:latin typeface=" Arial"/>
                        </a:rPr>
                        <a:t>-</a:t>
                      </a:r>
                      <a:endParaRPr lang="en-PH" sz="1200" b="0" dirty="0">
                        <a:latin typeface=" Arial"/>
                        <a:cs typeface="Arial" panose="020B0604020202020204" pitchFamily="34" charset="0"/>
                      </a:endParaRPr>
                    </a:p>
                  </a:txBody>
                  <a:tcP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algn="ctr"/>
                      <a:r>
                        <a:rPr lang="en-PH" sz="1200" b="0" dirty="0" smtClean="0">
                          <a:latin typeface=" Arial"/>
                        </a:rPr>
                        <a:t>-</a:t>
                      </a:r>
                      <a:endParaRPr lang="en-PH" sz="1200" b="0" dirty="0">
                        <a:latin typeface=" Arial"/>
                        <a:cs typeface="Arial" panose="020B0604020202020204" pitchFamily="34" charset="0"/>
                      </a:endParaRPr>
                    </a:p>
                  </a:txBody>
                  <a:tcP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algn="ctr"/>
                      <a:r>
                        <a:rPr lang="en-US" sz="1200" b="0" dirty="0" smtClean="0">
                          <a:latin typeface=" Arial"/>
                          <a:cs typeface="+mn-cs"/>
                        </a:rPr>
                        <a:t>1</a:t>
                      </a:r>
                      <a:endParaRPr lang="en-US" sz="1200" b="0" dirty="0">
                        <a:latin typeface=" Arial"/>
                        <a:cs typeface="Arial" panose="020B0604020202020204" pitchFamily="34" charset="0"/>
                      </a:endParaRPr>
                    </a:p>
                  </a:txBody>
                  <a:tcP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algn="ctr"/>
                      <a:r>
                        <a:rPr lang="en-US" sz="1200" b="0" dirty="0" smtClean="0">
                          <a:latin typeface=" Arial"/>
                          <a:cs typeface="+mn-cs"/>
                        </a:rPr>
                        <a:t>1</a:t>
                      </a:r>
                      <a:endParaRPr lang="en-US" sz="1200" b="0" dirty="0">
                        <a:latin typeface=" Arial"/>
                        <a:cs typeface="Arial" panose="020B0604020202020204" pitchFamily="34" charset="0"/>
                      </a:endParaRPr>
                    </a:p>
                  </a:txBody>
                  <a:tcP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algn="ctr"/>
                      <a:r>
                        <a:rPr lang="en-US" sz="1200" b="0" dirty="0" smtClean="0">
                          <a:latin typeface=" Arial"/>
                        </a:rPr>
                        <a:t>-</a:t>
                      </a:r>
                      <a:endParaRPr lang="en-US" sz="1200" b="0" dirty="0">
                        <a:latin typeface=" Arial"/>
                        <a:cs typeface="Arial" panose="020B0604020202020204" pitchFamily="34" charset="0"/>
                      </a:endParaRPr>
                    </a:p>
                  </a:txBody>
                  <a:tcP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extLst>
                  <a:ext uri="{0D108BD9-81ED-4DB2-BD59-A6C34878D82A}">
                    <a16:rowId xmlns:a16="http://schemas.microsoft.com/office/drawing/2014/main" xmlns="" val="10002"/>
                  </a:ext>
                </a:extLst>
              </a:tr>
              <a:tr h="182880">
                <a:tc>
                  <a:txBody>
                    <a:bodyPr/>
                    <a:lstStyle/>
                    <a:p>
                      <a:pPr algn="ctr"/>
                      <a:r>
                        <a:rPr lang="en-PH" sz="1200" b="1" dirty="0">
                          <a:latin typeface=" Arial"/>
                        </a:rPr>
                        <a:t>TOTAL</a:t>
                      </a:r>
                      <a:endParaRPr lang="en-PH" sz="1200" b="1" dirty="0">
                        <a:latin typeface=" Arial"/>
                        <a:cs typeface="Arial" panose="020B0604020202020204" pitchFamily="34" charset="0"/>
                      </a:endParaRPr>
                    </a:p>
                  </a:txBody>
                  <a:tcP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tc>
                  <a:txBody>
                    <a:bodyPr/>
                    <a:lstStyle/>
                    <a:p>
                      <a:pPr algn="ctr" fontAlgn="b"/>
                      <a:r>
                        <a:rPr lang="en-PH" sz="1200" b="1" i="0" u="none" strike="noStrike" dirty="0" smtClean="0">
                          <a:solidFill>
                            <a:schemeClr val="dk1"/>
                          </a:solidFill>
                          <a:effectLst/>
                          <a:latin typeface=" Arial"/>
                          <a:cs typeface="+mn-cs"/>
                        </a:rPr>
                        <a:t>-</a:t>
                      </a:r>
                      <a:endParaRPr lang="en-PH" sz="1200" b="1" i="0" u="none" strike="noStrike" dirty="0">
                        <a:solidFill>
                          <a:srgbClr val="000000"/>
                        </a:solidFill>
                        <a:effectLst/>
                        <a:latin typeface=" Arial"/>
                        <a:cs typeface="Arial" panose="020B0604020202020204" pitchFamily="34" charset="0"/>
                      </a:endParaRPr>
                    </a:p>
                  </a:txBody>
                  <a:tcPr marL="9525" marR="9525" marT="9525"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tc>
                  <a:txBody>
                    <a:bodyPr/>
                    <a:lstStyle/>
                    <a:p>
                      <a:pPr algn="ctr" fontAlgn="b"/>
                      <a:r>
                        <a:rPr lang="en-PH" sz="1200" b="1" u="none" strike="noStrike" dirty="0" smtClean="0">
                          <a:effectLst/>
                          <a:latin typeface=" Arial"/>
                        </a:rPr>
                        <a:t>-</a:t>
                      </a:r>
                      <a:endParaRPr lang="en-PH" sz="1200" b="1" i="0" u="none" strike="noStrike" dirty="0">
                        <a:solidFill>
                          <a:srgbClr val="000000"/>
                        </a:solidFill>
                        <a:effectLst/>
                        <a:latin typeface=" Arial"/>
                        <a:cs typeface="Arial" panose="020B0604020202020204" pitchFamily="34" charset="0"/>
                      </a:endParaRPr>
                    </a:p>
                  </a:txBody>
                  <a:tcPr marL="9525" marR="9525" marT="9525"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tc>
                  <a:txBody>
                    <a:bodyPr/>
                    <a:lstStyle/>
                    <a:p>
                      <a:pPr algn="ctr" fontAlgn="b"/>
                      <a:r>
                        <a:rPr lang="en-PH" sz="1200" b="1" u="none" strike="noStrike" dirty="0" smtClean="0">
                          <a:effectLst/>
                          <a:latin typeface=" Arial"/>
                        </a:rPr>
                        <a:t>-</a:t>
                      </a:r>
                      <a:endParaRPr lang="en-PH" sz="1200" b="1" i="0" u="none" strike="noStrike" dirty="0">
                        <a:solidFill>
                          <a:srgbClr val="000000"/>
                        </a:solidFill>
                        <a:effectLst/>
                        <a:latin typeface=" Arial"/>
                        <a:cs typeface="Arial" panose="020B0604020202020204" pitchFamily="34" charset="0"/>
                      </a:endParaRPr>
                    </a:p>
                  </a:txBody>
                  <a:tcPr marL="9525" marR="9525" marT="9525"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tc>
                  <a:txBody>
                    <a:bodyPr/>
                    <a:lstStyle/>
                    <a:p>
                      <a:pPr algn="ctr"/>
                      <a:r>
                        <a:rPr lang="en-US" sz="1200" b="1" dirty="0" smtClean="0">
                          <a:latin typeface=" Arial"/>
                        </a:rPr>
                        <a:t>1</a:t>
                      </a:r>
                      <a:endParaRPr lang="en-US" sz="1200" b="1" dirty="0">
                        <a:latin typeface=" Arial"/>
                      </a:endParaRPr>
                    </a:p>
                  </a:txBody>
                  <a:tcPr marL="9525" marR="9525" marT="9525"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tc>
                  <a:txBody>
                    <a:bodyPr/>
                    <a:lstStyle/>
                    <a:p>
                      <a:pPr algn="ctr"/>
                      <a:r>
                        <a:rPr lang="en-US" sz="1200" b="1" dirty="0" smtClean="0">
                          <a:latin typeface=" Arial"/>
                        </a:rPr>
                        <a:t>1</a:t>
                      </a:r>
                      <a:endParaRPr lang="en-US" sz="1200" b="1" dirty="0">
                        <a:latin typeface=" Arial"/>
                      </a:endParaRPr>
                    </a:p>
                  </a:txBody>
                  <a:tcPr marL="9525" marR="9525" marT="9525"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tc>
                  <a:txBody>
                    <a:bodyPr/>
                    <a:lstStyle/>
                    <a:p>
                      <a:pPr algn="ctr"/>
                      <a:r>
                        <a:rPr lang="en-US" sz="1200" b="1" dirty="0" smtClean="0">
                          <a:latin typeface=" Arial"/>
                        </a:rPr>
                        <a:t>-</a:t>
                      </a:r>
                      <a:endParaRPr lang="en-US" sz="1200" b="1" dirty="0">
                        <a:latin typeface=" Arial"/>
                      </a:endParaRPr>
                    </a:p>
                  </a:txBody>
                  <a:tcPr marL="9525" marR="9525" marT="9525"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03"/>
                  </a:ext>
                </a:extLst>
              </a:tr>
            </a:tbl>
          </a:graphicData>
        </a:graphic>
      </p:graphicFrame>
    </p:spTree>
    <p:extLst>
      <p:ext uri="{BB962C8B-B14F-4D97-AF65-F5344CB8AC3E}">
        <p14:creationId xmlns:p14="http://schemas.microsoft.com/office/powerpoint/2010/main" val="1487944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par>
                                <p:cTn id="8" presetID="22" presetClass="entr" presetSubtype="4"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down)">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 Same Side Corner Rectangle 13"/>
          <p:cNvSpPr/>
          <p:nvPr/>
        </p:nvSpPr>
        <p:spPr>
          <a:xfrm rot="16200000">
            <a:off x="372147" y="2171484"/>
            <a:ext cx="822960" cy="274320"/>
          </a:xfrm>
          <a:prstGeom prst="round2SameRect">
            <a:avLst/>
          </a:prstGeom>
          <a:solidFill>
            <a:srgbClr val="5B9BD5"/>
          </a:solidFill>
          <a:ln w="57150">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 Same Side Corner Rectangle 16"/>
          <p:cNvSpPr/>
          <p:nvPr/>
        </p:nvSpPr>
        <p:spPr>
          <a:xfrm rot="16200000">
            <a:off x="372147" y="4384932"/>
            <a:ext cx="822960" cy="274320"/>
          </a:xfrm>
          <a:prstGeom prst="round2SameRect">
            <a:avLst/>
          </a:prstGeom>
          <a:solidFill>
            <a:srgbClr val="A5A5A5">
              <a:alpha val="50000"/>
            </a:srgbClr>
          </a:solidFill>
          <a:ln w="57150">
            <a:solidFill>
              <a:srgbClr val="A5A5A5">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 Same Side Corner Rectangle 19"/>
          <p:cNvSpPr/>
          <p:nvPr/>
        </p:nvSpPr>
        <p:spPr>
          <a:xfrm rot="16200000">
            <a:off x="372147" y="5491655"/>
            <a:ext cx="822960" cy="274320"/>
          </a:xfrm>
          <a:prstGeom prst="round2SameRect">
            <a:avLst/>
          </a:prstGeom>
          <a:solidFill>
            <a:srgbClr val="FFC000">
              <a:alpha val="50000"/>
            </a:srgbClr>
          </a:solidFill>
          <a:ln w="57150">
            <a:solidFill>
              <a:srgbClr val="FFC000">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 Same Side Corner Rectangle 22"/>
          <p:cNvSpPr/>
          <p:nvPr/>
        </p:nvSpPr>
        <p:spPr>
          <a:xfrm rot="16200000">
            <a:off x="372147" y="3278208"/>
            <a:ext cx="822960" cy="274320"/>
          </a:xfrm>
          <a:prstGeom prst="round2SameRect">
            <a:avLst/>
          </a:prstGeom>
          <a:solidFill>
            <a:srgbClr val="ED7D31">
              <a:alpha val="50000"/>
            </a:srgbClr>
          </a:solidFill>
          <a:ln w="57150">
            <a:solidFill>
              <a:srgbClr val="ED7D31">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 Same Side Corner Rectangle 4"/>
          <p:cNvSpPr/>
          <p:nvPr/>
        </p:nvSpPr>
        <p:spPr>
          <a:xfrm rot="16200000">
            <a:off x="372147" y="1064760"/>
            <a:ext cx="822960" cy="274320"/>
          </a:xfrm>
          <a:prstGeom prst="round2SameRect">
            <a:avLst/>
          </a:prstGeom>
          <a:solidFill>
            <a:srgbClr val="70AD47">
              <a:alpha val="50000"/>
            </a:srgbClr>
          </a:solidFill>
          <a:ln w="57150">
            <a:solidFill>
              <a:srgbClr val="70AD47">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934500" y="790440"/>
            <a:ext cx="10609799" cy="5303520"/>
          </a:xfrm>
          <a:prstGeom prst="rect">
            <a:avLst/>
          </a:prstGeom>
          <a:solidFill>
            <a:schemeClr val="bg1"/>
          </a:solidFill>
          <a:ln w="57150">
            <a:solidFill>
              <a:srgbClr val="5B9BD5"/>
            </a:solidFill>
          </a:ln>
        </p:spPr>
        <p:txBody>
          <a:bodyPr wrap="none" anchor="t" anchorCtr="0">
            <a:noAutofit/>
          </a:bodyPr>
          <a:lstStyle/>
          <a:p>
            <a:pPr algn="ctr"/>
            <a:r>
              <a:rPr lang="en-US" sz="3500" dirty="0" smtClean="0">
                <a:solidFill>
                  <a:schemeClr val="tx1">
                    <a:lumMod val="65000"/>
                    <a:lumOff val="35000"/>
                  </a:schemeClr>
                </a:solidFill>
                <a:latin typeface="Franklin Gothic Demi Cond" panose="020B0706030402020204" pitchFamily="34" charset="0"/>
              </a:rPr>
              <a:t>COMPLIANCES AND ACCOMPLISHMENTS TO DC’s GUIDANCE</a:t>
            </a:r>
            <a:endParaRPr lang="en-US" sz="3500" dirty="0"/>
          </a:p>
        </p:txBody>
      </p:sp>
      <p:sp>
        <p:nvSpPr>
          <p:cNvPr id="2" name="TextBox 1"/>
          <p:cNvSpPr txBox="1"/>
          <p:nvPr/>
        </p:nvSpPr>
        <p:spPr>
          <a:xfrm>
            <a:off x="1124712" y="2245074"/>
            <a:ext cx="10241280" cy="461665"/>
          </a:xfrm>
          <a:prstGeom prst="rect">
            <a:avLst/>
          </a:prstGeom>
          <a:noFill/>
        </p:spPr>
        <p:txBody>
          <a:bodyPr wrap="square" rtlCol="0">
            <a:spAutoFit/>
          </a:bodyPr>
          <a:lstStyle/>
          <a:p>
            <a:r>
              <a:rPr lang="en-US" sz="2400" i="1" dirty="0" smtClean="0">
                <a:solidFill>
                  <a:schemeClr val="bg2">
                    <a:lumMod val="50000"/>
                  </a:schemeClr>
                </a:solidFill>
                <a:latin typeface="Franklin Gothic Book" panose="020B0503020102020204" pitchFamily="34" charset="0"/>
              </a:rPr>
              <a:t>OPERATIONS</a:t>
            </a:r>
            <a:endParaRPr lang="en-US" sz="2400" i="1" dirty="0">
              <a:solidFill>
                <a:schemeClr val="bg2">
                  <a:lumMod val="50000"/>
                </a:schemeClr>
              </a:solidFill>
              <a:latin typeface="Franklin Gothic Book" panose="020B0503020102020204" pitchFamily="34" charset="0"/>
            </a:endParaRPr>
          </a:p>
        </p:txBody>
      </p:sp>
      <p:sp>
        <p:nvSpPr>
          <p:cNvPr id="12" name="TextBox 11"/>
          <p:cNvSpPr txBox="1"/>
          <p:nvPr/>
        </p:nvSpPr>
        <p:spPr>
          <a:xfrm>
            <a:off x="1124712" y="1307592"/>
            <a:ext cx="10241280" cy="584775"/>
          </a:xfrm>
          <a:prstGeom prst="rect">
            <a:avLst/>
          </a:prstGeom>
          <a:noFill/>
        </p:spPr>
        <p:txBody>
          <a:bodyPr wrap="square" rtlCol="0">
            <a:spAutoFit/>
          </a:bodyPr>
          <a:lstStyle/>
          <a:p>
            <a:pPr algn="ctr"/>
            <a:r>
              <a:rPr lang="en-US" sz="3200" i="1" dirty="0" smtClean="0">
                <a:solidFill>
                  <a:schemeClr val="bg2">
                    <a:lumMod val="50000"/>
                  </a:schemeClr>
                </a:solidFill>
                <a:latin typeface="Franklin Gothic Book" panose="020B0503020102020204" pitchFamily="34" charset="0"/>
              </a:rPr>
              <a:t>INTELLIGENCE</a:t>
            </a:r>
            <a:endParaRPr lang="en-US" sz="3200" i="1" dirty="0">
              <a:solidFill>
                <a:schemeClr val="bg2">
                  <a:lumMod val="50000"/>
                </a:schemeClr>
              </a:solidFill>
              <a:latin typeface="Franklin Gothic Book" panose="020B0503020102020204"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721301793"/>
              </p:ext>
            </p:extLst>
          </p:nvPr>
        </p:nvGraphicFramePr>
        <p:xfrm>
          <a:off x="1124712" y="2724912"/>
          <a:ext cx="10241281" cy="2099926"/>
        </p:xfrm>
        <a:graphic>
          <a:graphicData uri="http://schemas.openxmlformats.org/drawingml/2006/table">
            <a:tbl>
              <a:tblPr firstRow="1" bandRow="1">
                <a:tableStyleId>{B301B821-A1FF-4177-AEE7-76D212191A09}</a:tableStyleId>
              </a:tblPr>
              <a:tblGrid>
                <a:gridCol w="903593">
                  <a:extLst>
                    <a:ext uri="{9D8B030D-6E8A-4147-A177-3AD203B41FA5}">
                      <a16:colId xmlns:a16="http://schemas.microsoft.com/office/drawing/2014/main" xmlns="" val="20000"/>
                    </a:ext>
                  </a:extLst>
                </a:gridCol>
                <a:gridCol w="1197033">
                  <a:extLst>
                    <a:ext uri="{9D8B030D-6E8A-4147-A177-3AD203B41FA5}">
                      <a16:colId xmlns:a16="http://schemas.microsoft.com/office/drawing/2014/main" xmlns="" val="20001"/>
                    </a:ext>
                  </a:extLst>
                </a:gridCol>
                <a:gridCol w="1280160">
                  <a:extLst>
                    <a:ext uri="{9D8B030D-6E8A-4147-A177-3AD203B41FA5}">
                      <a16:colId xmlns:a16="http://schemas.microsoft.com/office/drawing/2014/main" xmlns="" val="20002"/>
                    </a:ext>
                  </a:extLst>
                </a:gridCol>
                <a:gridCol w="764771">
                  <a:extLst>
                    <a:ext uri="{9D8B030D-6E8A-4147-A177-3AD203B41FA5}">
                      <a16:colId xmlns:a16="http://schemas.microsoft.com/office/drawing/2014/main" xmlns="" val="20003"/>
                    </a:ext>
                  </a:extLst>
                </a:gridCol>
                <a:gridCol w="515389">
                  <a:extLst>
                    <a:ext uri="{9D8B030D-6E8A-4147-A177-3AD203B41FA5}">
                      <a16:colId xmlns:a16="http://schemas.microsoft.com/office/drawing/2014/main" xmlns="" val="20004"/>
                    </a:ext>
                  </a:extLst>
                </a:gridCol>
                <a:gridCol w="1014153">
                  <a:extLst>
                    <a:ext uri="{9D8B030D-6E8A-4147-A177-3AD203B41FA5}">
                      <a16:colId xmlns:a16="http://schemas.microsoft.com/office/drawing/2014/main" xmlns="" val="20005"/>
                    </a:ext>
                  </a:extLst>
                </a:gridCol>
                <a:gridCol w="1097280">
                  <a:extLst>
                    <a:ext uri="{9D8B030D-6E8A-4147-A177-3AD203B41FA5}">
                      <a16:colId xmlns:a16="http://schemas.microsoft.com/office/drawing/2014/main" xmlns="" val="20006"/>
                    </a:ext>
                  </a:extLst>
                </a:gridCol>
                <a:gridCol w="1147156">
                  <a:extLst>
                    <a:ext uri="{9D8B030D-6E8A-4147-A177-3AD203B41FA5}">
                      <a16:colId xmlns:a16="http://schemas.microsoft.com/office/drawing/2014/main" xmlns="" val="20007"/>
                    </a:ext>
                  </a:extLst>
                </a:gridCol>
                <a:gridCol w="648393">
                  <a:extLst>
                    <a:ext uri="{9D8B030D-6E8A-4147-A177-3AD203B41FA5}">
                      <a16:colId xmlns:a16="http://schemas.microsoft.com/office/drawing/2014/main" xmlns="" val="20008"/>
                    </a:ext>
                  </a:extLst>
                </a:gridCol>
                <a:gridCol w="515389">
                  <a:extLst>
                    <a:ext uri="{9D8B030D-6E8A-4147-A177-3AD203B41FA5}">
                      <a16:colId xmlns:a16="http://schemas.microsoft.com/office/drawing/2014/main" xmlns="" val="20009"/>
                    </a:ext>
                  </a:extLst>
                </a:gridCol>
                <a:gridCol w="1157964">
                  <a:extLst>
                    <a:ext uri="{9D8B030D-6E8A-4147-A177-3AD203B41FA5}">
                      <a16:colId xmlns:a16="http://schemas.microsoft.com/office/drawing/2014/main" xmlns="" val="20010"/>
                    </a:ext>
                  </a:extLst>
                </a:gridCol>
              </a:tblGrid>
              <a:tr h="547043">
                <a:tc rowSpan="3">
                  <a:txBody>
                    <a:bodyPr/>
                    <a:lstStyle/>
                    <a:p>
                      <a:pPr algn="ctr"/>
                      <a:r>
                        <a:rPr lang="en-PH" sz="1200" b="1" dirty="0">
                          <a:solidFill>
                            <a:schemeClr val="bg1"/>
                          </a:solidFill>
                          <a:latin typeface=" Arial"/>
                          <a:cs typeface="Arial" panose="020B0604020202020204" pitchFamily="34" charset="0"/>
                        </a:rPr>
                        <a:t>Unit</a:t>
                      </a:r>
                    </a:p>
                  </a:txBody>
                  <a:tcPr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gridSpan="5">
                  <a:txBody>
                    <a:bodyPr/>
                    <a:lstStyle/>
                    <a:p>
                      <a:pPr algn="ctr"/>
                      <a:r>
                        <a:rPr lang="en-PH" sz="1200" dirty="0" smtClean="0">
                          <a:latin typeface=" Arial"/>
                        </a:rPr>
                        <a:t>CY 2021</a:t>
                      </a:r>
                      <a:endParaRPr lang="en-PH" sz="1200" b="1" dirty="0">
                        <a:latin typeface=" Arial"/>
                        <a:cs typeface="Arial" panose="020B0604020202020204" pitchFamily="34" charset="0"/>
                      </a:endParaRPr>
                    </a:p>
                  </a:txBody>
                  <a:tcPr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hMerge="1">
                  <a:txBody>
                    <a:bodyPr/>
                    <a:lstStyle/>
                    <a:p>
                      <a:endParaRPr lang="en-US"/>
                    </a:p>
                  </a:txBody>
                  <a:tcPr/>
                </a:tc>
                <a:tc hMerge="1">
                  <a:txBody>
                    <a:bodyPr/>
                    <a:lstStyle/>
                    <a:p>
                      <a:endParaRPr lang="en-PH" dirty="0"/>
                    </a:p>
                  </a:txBody>
                  <a:tcP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hMerge="1">
                  <a:txBody>
                    <a:bodyPr/>
                    <a:lstStyle/>
                    <a:p>
                      <a:endParaRPr lang="en-PH" dirty="0"/>
                    </a:p>
                  </a:txBody>
                  <a:tcP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hMerge="1">
                  <a:txBody>
                    <a:bodyPr/>
                    <a:lstStyle/>
                    <a:p>
                      <a:pPr algn="ctr"/>
                      <a:endParaRPr lang="en-PH" sz="1600" b="1" dirty="0">
                        <a:latin typeface=" Arial"/>
                        <a:cs typeface="Arial" panose="020B0604020202020204" pitchFamily="34" charset="0"/>
                      </a:endParaRPr>
                    </a:p>
                  </a:txBody>
                  <a:tcPr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gridSpan="5">
                  <a:txBody>
                    <a:bodyPr/>
                    <a:lstStyle/>
                    <a:p>
                      <a:pPr algn="ctr"/>
                      <a:r>
                        <a:rPr lang="en-PH" sz="1200" dirty="0" smtClean="0">
                          <a:latin typeface=" Arial"/>
                        </a:rPr>
                        <a:t>CY 2022</a:t>
                      </a:r>
                      <a:endParaRPr lang="en-PH" sz="1200" b="1" dirty="0">
                        <a:latin typeface=" Arial"/>
                        <a:cs typeface="Arial" panose="020B0604020202020204" pitchFamily="34" charset="0"/>
                      </a:endParaRPr>
                    </a:p>
                  </a:txBody>
                  <a:tcPr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hMerge="1">
                  <a:txBody>
                    <a:bodyPr/>
                    <a:lstStyle/>
                    <a:p>
                      <a:endParaRPr lang="en-PH" dirty="0"/>
                    </a:p>
                  </a:txBody>
                  <a:tcP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hMerge="1">
                  <a:txBody>
                    <a:bodyPr/>
                    <a:lstStyle/>
                    <a:p>
                      <a:endParaRPr lang="en-US"/>
                    </a:p>
                  </a:txBody>
                  <a:tcPr/>
                </a:tc>
                <a:tc hMerge="1">
                  <a:txBody>
                    <a:bodyPr/>
                    <a:lstStyle/>
                    <a:p>
                      <a:endParaRPr lang="en-US"/>
                    </a:p>
                  </a:txBody>
                  <a:tcPr/>
                </a:tc>
                <a:tc hMerge="1">
                  <a:txBody>
                    <a:bodyPr/>
                    <a:lstStyle/>
                    <a:p>
                      <a:endParaRPr lang="en-PH" dirty="0"/>
                    </a:p>
                  </a:txBody>
                  <a:tcP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xmlns="" val="10000"/>
                  </a:ext>
                </a:extLst>
              </a:tr>
              <a:tr h="547043">
                <a:tc vMerge="1">
                  <a:txBody>
                    <a:bodyPr/>
                    <a:lstStyle/>
                    <a:p>
                      <a:pPr algn="ctr"/>
                      <a:endParaRPr lang="en-PH" sz="1600" b="1" dirty="0">
                        <a:solidFill>
                          <a:schemeClr val="bg1"/>
                        </a:solidFill>
                        <a:latin typeface="Arial" panose="020B0604020202020204" pitchFamily="34" charset="0"/>
                        <a:cs typeface="Arial" panose="020B0604020202020204" pitchFamily="34" charset="0"/>
                      </a:endParaRPr>
                    </a:p>
                  </a:txBody>
                  <a:tcPr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gridSpan="2">
                  <a:txBody>
                    <a:bodyPr/>
                    <a:lstStyle/>
                    <a:p>
                      <a:pPr algn="ctr"/>
                      <a:r>
                        <a:rPr lang="en-PH" sz="1200" b="1" dirty="0" smtClean="0">
                          <a:solidFill>
                            <a:schemeClr val="bg1"/>
                          </a:solidFill>
                          <a:latin typeface=" Arial"/>
                          <a:cs typeface="Arial" panose="020B0604020202020204" pitchFamily="34" charset="0"/>
                        </a:rPr>
                        <a:t>Informant</a:t>
                      </a:r>
                      <a:endParaRPr lang="en-PH" sz="1200" b="1" dirty="0">
                        <a:solidFill>
                          <a:schemeClr val="bg1"/>
                        </a:solidFill>
                        <a:latin typeface=" Arial"/>
                        <a:cs typeface="Arial" panose="020B0604020202020204" pitchFamily="34" charset="0"/>
                      </a:endParaRPr>
                    </a:p>
                  </a:txBody>
                  <a:tcPr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hMerge="1">
                  <a:txBody>
                    <a:bodyPr/>
                    <a:lstStyle/>
                    <a:p>
                      <a:pPr algn="ctr"/>
                      <a:endParaRPr lang="en-PH" sz="1600" b="1" dirty="0">
                        <a:solidFill>
                          <a:schemeClr val="bg1"/>
                        </a:solidFill>
                        <a:latin typeface=" Arial"/>
                        <a:cs typeface="Arial" panose="020B0604020202020204" pitchFamily="34" charset="0"/>
                      </a:endParaRPr>
                    </a:p>
                  </a:txBody>
                  <a:tcPr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rowSpan="2">
                  <a:txBody>
                    <a:bodyPr/>
                    <a:lstStyle/>
                    <a:p>
                      <a:pPr algn="ctr"/>
                      <a:r>
                        <a:rPr lang="en-PH" sz="1200" b="1" dirty="0" smtClean="0">
                          <a:solidFill>
                            <a:schemeClr val="bg1"/>
                          </a:solidFill>
                          <a:latin typeface=" Arial"/>
                          <a:cs typeface="Arial" panose="020B0604020202020204" pitchFamily="34" charset="0"/>
                        </a:rPr>
                        <a:t>Intel</a:t>
                      </a:r>
                    </a:p>
                    <a:p>
                      <a:pPr algn="ctr"/>
                      <a:r>
                        <a:rPr lang="en-PH" sz="1200" b="1" dirty="0" smtClean="0">
                          <a:solidFill>
                            <a:schemeClr val="bg1"/>
                          </a:solidFill>
                          <a:latin typeface=" Arial"/>
                          <a:cs typeface="Arial" panose="020B0604020202020204" pitchFamily="34" charset="0"/>
                        </a:rPr>
                        <a:t>Net</a:t>
                      </a:r>
                      <a:endParaRPr lang="en-PH" sz="1200" b="1" dirty="0">
                        <a:solidFill>
                          <a:schemeClr val="bg1"/>
                        </a:solidFill>
                        <a:latin typeface=" Arial"/>
                        <a:cs typeface="Arial" panose="020B0604020202020204" pitchFamily="34" charset="0"/>
                      </a:endParaRPr>
                    </a:p>
                  </a:txBody>
                  <a:tcPr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PH" sz="1200" b="1" dirty="0" smtClean="0">
                          <a:solidFill>
                            <a:schemeClr val="bg1"/>
                          </a:solidFill>
                          <a:latin typeface=" Arial"/>
                          <a:cs typeface="Arial" panose="020B0604020202020204" pitchFamily="34" charset="0"/>
                        </a:rPr>
                        <a:t>IP</a:t>
                      </a:r>
                      <a:endParaRPr lang="en-PH" sz="1200" b="1" dirty="0">
                        <a:solidFill>
                          <a:schemeClr val="bg1"/>
                        </a:solidFill>
                        <a:latin typeface=" Arial"/>
                        <a:cs typeface="Arial" panose="020B0604020202020204" pitchFamily="34" charset="0"/>
                      </a:endParaRPr>
                    </a:p>
                  </a:txBody>
                  <a:tcPr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PH" sz="1200" b="1" dirty="0" err="1" smtClean="0">
                          <a:solidFill>
                            <a:schemeClr val="bg1"/>
                          </a:solidFill>
                          <a:latin typeface=" Arial"/>
                          <a:cs typeface="Arial" panose="020B0604020202020204" pitchFamily="34" charset="0"/>
                        </a:rPr>
                        <a:t>Coplan</a:t>
                      </a:r>
                      <a:endParaRPr lang="en-PH" sz="1200" b="1" dirty="0">
                        <a:solidFill>
                          <a:schemeClr val="bg1"/>
                        </a:solidFill>
                        <a:latin typeface=" Arial"/>
                        <a:cs typeface="Arial" panose="020B0604020202020204" pitchFamily="34" charset="0"/>
                      </a:endParaRPr>
                    </a:p>
                  </a:txBody>
                  <a:tcPr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gridSpan="2">
                  <a:txBody>
                    <a:bodyPr/>
                    <a:lstStyle/>
                    <a:p>
                      <a:pPr algn="ctr"/>
                      <a:r>
                        <a:rPr lang="en-PH" sz="1200" b="1" dirty="0" smtClean="0">
                          <a:solidFill>
                            <a:schemeClr val="bg1"/>
                          </a:solidFill>
                          <a:latin typeface=" Arial"/>
                          <a:cs typeface="Arial" panose="020B0604020202020204" pitchFamily="34" charset="0"/>
                        </a:rPr>
                        <a:t>Informant</a:t>
                      </a:r>
                      <a:endParaRPr lang="en-PH" sz="1200" b="1" dirty="0">
                        <a:solidFill>
                          <a:schemeClr val="bg1"/>
                        </a:solidFill>
                        <a:latin typeface=" Arial"/>
                        <a:cs typeface="Arial" panose="020B0604020202020204" pitchFamily="34" charset="0"/>
                      </a:endParaRPr>
                    </a:p>
                  </a:txBody>
                  <a:tcPr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PH" sz="1600" b="1" dirty="0">
                        <a:solidFill>
                          <a:schemeClr val="bg1"/>
                        </a:solidFill>
                        <a:latin typeface=" Arial"/>
                        <a:cs typeface="Arial" panose="020B0604020202020204" pitchFamily="34" charset="0"/>
                      </a:endParaRPr>
                    </a:p>
                  </a:txBody>
                  <a:tcPr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PH" sz="1200" b="1" dirty="0" smtClean="0">
                          <a:solidFill>
                            <a:schemeClr val="bg1"/>
                          </a:solidFill>
                          <a:latin typeface=" Arial"/>
                          <a:cs typeface="Arial" panose="020B0604020202020204" pitchFamily="34" charset="0"/>
                        </a:rPr>
                        <a:t>Intel Net</a:t>
                      </a:r>
                    </a:p>
                  </a:txBody>
                  <a:tcPr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PH" sz="1200" b="1" dirty="0" smtClean="0">
                          <a:solidFill>
                            <a:schemeClr val="bg1"/>
                          </a:solidFill>
                          <a:latin typeface=" Arial"/>
                          <a:cs typeface="Arial" panose="020B0604020202020204" pitchFamily="34" charset="0"/>
                        </a:rPr>
                        <a:t>IP</a:t>
                      </a:r>
                      <a:endParaRPr lang="en-PH" sz="1200" b="1" dirty="0">
                        <a:solidFill>
                          <a:schemeClr val="bg1"/>
                        </a:solidFill>
                        <a:latin typeface=" Arial"/>
                        <a:cs typeface="Arial" panose="020B0604020202020204" pitchFamily="34" charset="0"/>
                      </a:endParaRPr>
                    </a:p>
                  </a:txBody>
                  <a:tcPr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PH" sz="1200" b="1" dirty="0" err="1" smtClean="0">
                          <a:solidFill>
                            <a:schemeClr val="bg1"/>
                          </a:solidFill>
                          <a:latin typeface=" Arial"/>
                          <a:cs typeface="Arial" panose="020B0604020202020204" pitchFamily="34" charset="0"/>
                        </a:rPr>
                        <a:t>Coplan</a:t>
                      </a:r>
                      <a:endParaRPr lang="en-PH" sz="1200" b="1" dirty="0">
                        <a:solidFill>
                          <a:schemeClr val="bg1"/>
                        </a:solidFill>
                        <a:latin typeface=" Arial"/>
                        <a:cs typeface="Arial" panose="020B0604020202020204" pitchFamily="34" charset="0"/>
                      </a:endParaRPr>
                    </a:p>
                  </a:txBody>
                  <a:tcPr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xmlns="" val="10001"/>
                  </a:ext>
                </a:extLst>
              </a:tr>
              <a:tr h="274320">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600" b="1" i="0" u="none" strike="noStrike" kern="1200" cap="none" spc="0" normalizeH="0" baseline="0" noProof="0" dirty="0">
                        <a:ln>
                          <a:noFill/>
                        </a:ln>
                        <a:solidFill>
                          <a:schemeClr val="bg1"/>
                        </a:solidFill>
                        <a:effectLst/>
                        <a:uLnTx/>
                        <a:uFillTx/>
                        <a:latin typeface=" Arial"/>
                        <a:ea typeface="+mn-ea"/>
                        <a:cs typeface="Arial" panose="020B0604020202020204" pitchFamily="34" charset="0"/>
                      </a:endParaRPr>
                    </a:p>
                  </a:txBody>
                  <a:tcPr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rgbClr val="5B9BD5"/>
                    </a:solidFill>
                  </a:tcPr>
                </a:tc>
                <a:tc>
                  <a:txBody>
                    <a:bodyPr/>
                    <a:lstStyle/>
                    <a:p>
                      <a:pPr algn="ctr"/>
                      <a:r>
                        <a:rPr lang="en-PH" sz="1200" b="1" dirty="0" smtClean="0">
                          <a:solidFill>
                            <a:schemeClr val="bg1"/>
                          </a:solidFill>
                          <a:latin typeface=" Arial"/>
                          <a:cs typeface="Arial" panose="020B0604020202020204" pitchFamily="34" charset="0"/>
                        </a:rPr>
                        <a:t>Intensive</a:t>
                      </a:r>
                      <a:endParaRPr lang="en-PH" sz="1200" b="1" dirty="0">
                        <a:solidFill>
                          <a:schemeClr val="bg1"/>
                        </a:solidFill>
                        <a:latin typeface=" Arial"/>
                        <a:cs typeface="Arial" panose="020B0604020202020204" pitchFamily="34" charset="0"/>
                      </a:endParaRPr>
                    </a:p>
                  </a:txBody>
                  <a:tcPr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a:txBody>
                    <a:bodyPr/>
                    <a:lstStyle/>
                    <a:p>
                      <a:pPr algn="ctr"/>
                      <a:r>
                        <a:rPr lang="en-PH" sz="1200" b="1" dirty="0" smtClean="0">
                          <a:solidFill>
                            <a:schemeClr val="bg1"/>
                          </a:solidFill>
                          <a:latin typeface=" Arial"/>
                          <a:cs typeface="Arial" panose="020B0604020202020204" pitchFamily="34" charset="0"/>
                        </a:rPr>
                        <a:t>Extensive</a:t>
                      </a:r>
                      <a:endParaRPr lang="en-PH" sz="1200" b="1" dirty="0">
                        <a:solidFill>
                          <a:schemeClr val="bg1"/>
                        </a:solidFill>
                        <a:latin typeface=" Arial"/>
                        <a:cs typeface="Arial" panose="020B0604020202020204" pitchFamily="34" charset="0"/>
                      </a:endParaRPr>
                    </a:p>
                  </a:txBody>
                  <a:tcPr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vMerge="1">
                  <a:txBody>
                    <a:bodyPr/>
                    <a:lstStyle/>
                    <a:p>
                      <a:pPr algn="ctr"/>
                      <a:endParaRPr lang="en-PH" sz="1600" b="1" dirty="0">
                        <a:solidFill>
                          <a:schemeClr val="tx1"/>
                        </a:solidFill>
                        <a:latin typeface=" Arial"/>
                        <a:cs typeface="Arial" panose="020B0604020202020204" pitchFamily="34" charset="0"/>
                      </a:endParaRPr>
                    </a:p>
                  </a:txBody>
                  <a:tcPr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PH" sz="1600" b="1" dirty="0">
                        <a:solidFill>
                          <a:schemeClr val="tx1"/>
                        </a:solidFill>
                        <a:latin typeface=" Arial"/>
                        <a:cs typeface="Arial" panose="020B0604020202020204" pitchFamily="34" charset="0"/>
                      </a:endParaRPr>
                    </a:p>
                  </a:txBody>
                  <a:tcPr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PH" sz="1600" b="1" dirty="0">
                        <a:solidFill>
                          <a:schemeClr val="tx1"/>
                        </a:solidFill>
                        <a:latin typeface=" Arial"/>
                        <a:cs typeface="Arial" panose="020B0604020202020204" pitchFamily="34" charset="0"/>
                      </a:endParaRPr>
                    </a:p>
                  </a:txBody>
                  <a:tcPr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algn="ctr"/>
                      <a:r>
                        <a:rPr lang="en-PH" sz="1200" b="1" dirty="0" smtClean="0">
                          <a:solidFill>
                            <a:schemeClr val="bg1"/>
                          </a:solidFill>
                          <a:latin typeface=" Arial"/>
                          <a:cs typeface="Arial" panose="020B0604020202020204" pitchFamily="34" charset="0"/>
                        </a:rPr>
                        <a:t>Intensive</a:t>
                      </a:r>
                      <a:endParaRPr lang="en-PH" sz="1200" b="1" dirty="0">
                        <a:solidFill>
                          <a:schemeClr val="bg1"/>
                        </a:solidFill>
                        <a:latin typeface=" Arial"/>
                        <a:cs typeface="Arial" panose="020B0604020202020204" pitchFamily="34" charset="0"/>
                      </a:endParaRPr>
                    </a:p>
                  </a:txBody>
                  <a:tcPr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a:txBody>
                    <a:bodyPr/>
                    <a:lstStyle/>
                    <a:p>
                      <a:pPr algn="ctr"/>
                      <a:r>
                        <a:rPr lang="en-PH" sz="1200" b="1" dirty="0" smtClean="0">
                          <a:solidFill>
                            <a:schemeClr val="bg1"/>
                          </a:solidFill>
                          <a:latin typeface=" Arial"/>
                          <a:cs typeface="Arial" panose="020B0604020202020204" pitchFamily="34" charset="0"/>
                        </a:rPr>
                        <a:t>Extensive</a:t>
                      </a:r>
                      <a:endParaRPr lang="en-PH" sz="1200" b="1" dirty="0">
                        <a:solidFill>
                          <a:schemeClr val="bg1"/>
                        </a:solidFill>
                        <a:latin typeface=" Arial"/>
                        <a:cs typeface="Arial" panose="020B0604020202020204" pitchFamily="34" charset="0"/>
                      </a:endParaRPr>
                    </a:p>
                  </a:txBody>
                  <a:tcPr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vMerge="1">
                  <a:txBody>
                    <a:bodyPr/>
                    <a:lstStyle/>
                    <a:p>
                      <a:endParaRPr lang="en-US"/>
                    </a:p>
                  </a:txBody>
                  <a:tcPr/>
                </a:tc>
                <a:tc vMerge="1">
                  <a:txBody>
                    <a:bodyPr/>
                    <a:lstStyle/>
                    <a:p>
                      <a:endParaRPr lang="en-US"/>
                    </a:p>
                  </a:txBody>
                  <a:tcPr/>
                </a:tc>
                <a:tc vMerge="1">
                  <a:txBody>
                    <a:bodyPr/>
                    <a:lstStyle/>
                    <a:p>
                      <a:pPr algn="ctr"/>
                      <a:endParaRPr lang="en-PH" sz="1600" b="1" dirty="0">
                        <a:solidFill>
                          <a:schemeClr val="tx1"/>
                        </a:solidFill>
                        <a:latin typeface=" Arial"/>
                        <a:cs typeface="Arial" panose="020B0604020202020204" pitchFamily="34" charset="0"/>
                      </a:endParaRPr>
                    </a:p>
                  </a:txBody>
                  <a:tcPr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extLst>
                  <a:ext uri="{0D108BD9-81ED-4DB2-BD59-A6C34878D82A}">
                    <a16:rowId xmlns:a16="http://schemas.microsoft.com/office/drawing/2014/main" xmlns="" val="10002"/>
                  </a:ext>
                </a:extLst>
              </a:tr>
              <a:tr h="2743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PH" sz="1200" b="0" dirty="0" smtClean="0">
                          <a:latin typeface="Arial" panose="020B0604020202020204" pitchFamily="34" charset="0"/>
                          <a:cs typeface="Arial" panose="020B0604020202020204" pitchFamily="34" charset="0"/>
                        </a:rPr>
                        <a:t>6CAV COY(S)</a:t>
                      </a:r>
                      <a:endParaRPr kumimoji="0" lang="en-PH" sz="1200" b="0" i="0" u="none" strike="noStrike" kern="1200" cap="none" spc="0" normalizeH="0" baseline="0" noProof="0" dirty="0" smtClean="0">
                        <a:ln>
                          <a:noFill/>
                        </a:ln>
                        <a:solidFill>
                          <a:schemeClr val="tx1"/>
                        </a:solidFill>
                        <a:effectLst/>
                        <a:uLnTx/>
                        <a:uFillTx/>
                        <a:latin typeface=" Arial"/>
                        <a:ea typeface="+mn-ea"/>
                        <a:cs typeface="Arial" panose="020B0604020202020204" pitchFamily="34" charset="0"/>
                      </a:endParaRPr>
                    </a:p>
                  </a:txBody>
                  <a:tcPr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tc>
                  <a:txBody>
                    <a:bodyPr/>
                    <a:lstStyle/>
                    <a:p>
                      <a:pPr algn="ctr"/>
                      <a:r>
                        <a:rPr lang="en-PH" sz="1200" b="0" dirty="0" smtClean="0">
                          <a:solidFill>
                            <a:schemeClr val="tx1"/>
                          </a:solidFill>
                          <a:latin typeface=" Arial"/>
                          <a:cs typeface="Arial" panose="020B0604020202020204" pitchFamily="34" charset="0"/>
                        </a:rPr>
                        <a:t>-</a:t>
                      </a:r>
                      <a:endParaRPr lang="en-PH" sz="1200" b="0" dirty="0">
                        <a:solidFill>
                          <a:schemeClr val="tx1"/>
                        </a:solidFill>
                        <a:latin typeface=" Arial"/>
                        <a:cs typeface="Arial" panose="020B0604020202020204" pitchFamily="34" charset="0"/>
                      </a:endParaRPr>
                    </a:p>
                  </a:txBody>
                  <a:tcPr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tc>
                  <a:txBody>
                    <a:bodyPr/>
                    <a:lstStyle/>
                    <a:p>
                      <a:pPr algn="ctr"/>
                      <a:r>
                        <a:rPr lang="en-PH" sz="1200" b="0" dirty="0" smtClean="0">
                          <a:solidFill>
                            <a:schemeClr val="tx1"/>
                          </a:solidFill>
                          <a:latin typeface=" Arial"/>
                          <a:cs typeface="Arial" panose="020B0604020202020204" pitchFamily="34" charset="0"/>
                        </a:rPr>
                        <a:t>89</a:t>
                      </a:r>
                      <a:endParaRPr lang="en-PH" sz="1200" b="0" dirty="0">
                        <a:solidFill>
                          <a:schemeClr val="tx1"/>
                        </a:solidFill>
                        <a:latin typeface=" Arial"/>
                        <a:cs typeface="Arial" panose="020B0604020202020204" pitchFamily="34" charset="0"/>
                      </a:endParaRPr>
                    </a:p>
                  </a:txBody>
                  <a:tcPr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tc>
                  <a:txBody>
                    <a:bodyPr/>
                    <a:lstStyle/>
                    <a:p>
                      <a:pPr algn="ctr"/>
                      <a:r>
                        <a:rPr lang="en-PH" sz="1200" b="0" dirty="0" smtClean="0">
                          <a:solidFill>
                            <a:schemeClr val="tx1"/>
                          </a:solidFill>
                          <a:latin typeface=" Arial"/>
                          <a:cs typeface="Arial" panose="020B0604020202020204" pitchFamily="34" charset="0"/>
                        </a:rPr>
                        <a:t>17</a:t>
                      </a:r>
                      <a:endParaRPr lang="en-PH" sz="1200" b="0" dirty="0">
                        <a:solidFill>
                          <a:schemeClr val="tx1"/>
                        </a:solidFill>
                        <a:latin typeface=" Arial"/>
                        <a:cs typeface="Arial" panose="020B0604020202020204" pitchFamily="34" charset="0"/>
                      </a:endParaRPr>
                    </a:p>
                  </a:txBody>
                  <a:tcPr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PH" sz="1200" b="0" dirty="0" smtClean="0">
                          <a:solidFill>
                            <a:schemeClr val="tx1"/>
                          </a:solidFill>
                          <a:latin typeface=" Arial"/>
                          <a:cs typeface="Arial" panose="020B0604020202020204" pitchFamily="34" charset="0"/>
                        </a:rPr>
                        <a:t>1</a:t>
                      </a:r>
                      <a:endParaRPr lang="en-PH" sz="1200" b="0" dirty="0">
                        <a:solidFill>
                          <a:schemeClr val="tx1"/>
                        </a:solidFill>
                        <a:latin typeface=" Arial"/>
                        <a:cs typeface="Arial" panose="020B0604020202020204" pitchFamily="34" charset="0"/>
                      </a:endParaRPr>
                    </a:p>
                  </a:txBody>
                  <a:tcPr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PH" sz="1200" b="0" dirty="0" smtClean="0">
                          <a:solidFill>
                            <a:schemeClr val="tx1"/>
                          </a:solidFill>
                          <a:latin typeface=" Arial"/>
                          <a:cs typeface="Arial" panose="020B0604020202020204" pitchFamily="34" charset="0"/>
                        </a:rPr>
                        <a:t>-</a:t>
                      </a:r>
                      <a:endParaRPr lang="en-PH" sz="1200" b="0" dirty="0">
                        <a:solidFill>
                          <a:schemeClr val="tx1"/>
                        </a:solidFill>
                        <a:latin typeface=" Arial"/>
                        <a:cs typeface="Arial" panose="020B0604020202020204" pitchFamily="34" charset="0"/>
                      </a:endParaRPr>
                    </a:p>
                  </a:txBody>
                  <a:tcPr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tc>
                  <a:txBody>
                    <a:bodyPr/>
                    <a:lstStyle/>
                    <a:p>
                      <a:pPr algn="ctr"/>
                      <a:r>
                        <a:rPr lang="en-PH" sz="1200" b="0" dirty="0" smtClean="0">
                          <a:solidFill>
                            <a:schemeClr val="tx1"/>
                          </a:solidFill>
                          <a:latin typeface=" Arial"/>
                          <a:cs typeface="Arial" panose="020B0604020202020204" pitchFamily="34" charset="0"/>
                        </a:rPr>
                        <a:t>-</a:t>
                      </a:r>
                      <a:endParaRPr lang="en-PH" sz="1200" b="0" dirty="0">
                        <a:solidFill>
                          <a:schemeClr val="tx1"/>
                        </a:solidFill>
                        <a:latin typeface=" Arial"/>
                        <a:cs typeface="Arial" panose="020B0604020202020204" pitchFamily="34" charset="0"/>
                      </a:endParaRPr>
                    </a:p>
                  </a:txBody>
                  <a:tcPr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tc>
                  <a:txBody>
                    <a:bodyPr/>
                    <a:lstStyle/>
                    <a:p>
                      <a:pPr algn="ctr"/>
                      <a:r>
                        <a:rPr lang="en-PH" sz="1200" b="0" dirty="0" smtClean="0">
                          <a:solidFill>
                            <a:schemeClr val="tx1"/>
                          </a:solidFill>
                          <a:latin typeface=" Arial"/>
                          <a:cs typeface="Arial" panose="020B0604020202020204" pitchFamily="34" charset="0"/>
                        </a:rPr>
                        <a:t>93</a:t>
                      </a:r>
                      <a:endParaRPr lang="en-PH" sz="1200" b="0" dirty="0">
                        <a:solidFill>
                          <a:schemeClr val="tx1"/>
                        </a:solidFill>
                        <a:latin typeface=" Arial"/>
                        <a:cs typeface="Arial" panose="020B0604020202020204" pitchFamily="34" charset="0"/>
                      </a:endParaRPr>
                    </a:p>
                  </a:txBody>
                  <a:tcPr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tc>
                  <a:txBody>
                    <a:bodyPr/>
                    <a:lstStyle/>
                    <a:p>
                      <a:pPr algn="ctr"/>
                      <a:r>
                        <a:rPr lang="en-PH" sz="1200" b="0" dirty="0" smtClean="0">
                          <a:solidFill>
                            <a:schemeClr val="tx1"/>
                          </a:solidFill>
                          <a:latin typeface=" Arial"/>
                          <a:cs typeface="Arial" panose="020B0604020202020204" pitchFamily="34" charset="0"/>
                        </a:rPr>
                        <a:t>17</a:t>
                      </a:r>
                      <a:endParaRPr lang="en-PH" sz="1200" b="0" dirty="0">
                        <a:solidFill>
                          <a:schemeClr val="tx1"/>
                        </a:solidFill>
                        <a:latin typeface=" Arial"/>
                        <a:cs typeface="Arial" panose="020B0604020202020204" pitchFamily="34" charset="0"/>
                      </a:endParaRPr>
                    </a:p>
                  </a:txBody>
                  <a:tcPr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PH" sz="1200" b="0" dirty="0" smtClean="0">
                          <a:solidFill>
                            <a:schemeClr val="tx1"/>
                          </a:solidFill>
                          <a:latin typeface=" Arial"/>
                          <a:cs typeface="Arial" panose="020B0604020202020204" pitchFamily="34" charset="0"/>
                        </a:rPr>
                        <a:t>1</a:t>
                      </a:r>
                      <a:endParaRPr lang="en-PH" sz="1200" b="0" dirty="0">
                        <a:solidFill>
                          <a:schemeClr val="tx1"/>
                        </a:solidFill>
                        <a:latin typeface=" Arial"/>
                        <a:cs typeface="Arial" panose="020B0604020202020204" pitchFamily="34" charset="0"/>
                      </a:endParaRPr>
                    </a:p>
                  </a:txBody>
                  <a:tcPr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PH" sz="1200" b="0" dirty="0" smtClean="0">
                          <a:solidFill>
                            <a:schemeClr val="tx1"/>
                          </a:solidFill>
                          <a:latin typeface=" Arial"/>
                          <a:cs typeface="Arial" panose="020B0604020202020204" pitchFamily="34" charset="0"/>
                        </a:rPr>
                        <a:t>-</a:t>
                      </a:r>
                      <a:endParaRPr lang="en-PH" sz="1200" b="0" dirty="0">
                        <a:solidFill>
                          <a:schemeClr val="tx1"/>
                        </a:solidFill>
                        <a:latin typeface=" Arial"/>
                        <a:cs typeface="Arial" panose="020B0604020202020204" pitchFamily="34" charset="0"/>
                      </a:endParaRPr>
                    </a:p>
                  </a:txBody>
                  <a:tcPr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03"/>
                  </a:ext>
                </a:extLst>
              </a:tr>
              <a:tr h="2743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PH" sz="1200" b="1" i="0" u="none" strike="noStrike" kern="1200" cap="none" spc="0" normalizeH="0" baseline="0" noProof="0" dirty="0" smtClean="0">
                          <a:ln>
                            <a:noFill/>
                          </a:ln>
                          <a:solidFill>
                            <a:prstClr val="black"/>
                          </a:solidFill>
                          <a:effectLst/>
                          <a:uLnTx/>
                          <a:uFillTx/>
                          <a:latin typeface=" Arial"/>
                          <a:ea typeface="+mn-ea"/>
                          <a:cs typeface="Arial" panose="020B0604020202020204" pitchFamily="34" charset="0"/>
                        </a:rPr>
                        <a:t>Total</a:t>
                      </a:r>
                      <a:endParaRPr kumimoji="0" lang="en-PH" sz="1200" b="1" i="0" u="none" strike="noStrike" kern="1200" cap="none" spc="0" normalizeH="0" baseline="0" noProof="0" dirty="0">
                        <a:ln>
                          <a:noFill/>
                        </a:ln>
                        <a:solidFill>
                          <a:prstClr val="black"/>
                        </a:solidFill>
                        <a:effectLst/>
                        <a:uLnTx/>
                        <a:uFillTx/>
                        <a:latin typeface=" Arial"/>
                        <a:ea typeface="+mn-ea"/>
                        <a:cs typeface="Arial" panose="020B0604020202020204" pitchFamily="34" charset="0"/>
                      </a:endParaRPr>
                    </a:p>
                  </a:txBody>
                  <a:tcPr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algn="ctr"/>
                      <a:r>
                        <a:rPr lang="en-PH" sz="1200" b="1" dirty="0" smtClean="0">
                          <a:solidFill>
                            <a:schemeClr val="tx1"/>
                          </a:solidFill>
                          <a:latin typeface=" Arial"/>
                          <a:cs typeface="Arial" panose="020B0604020202020204" pitchFamily="34" charset="0"/>
                        </a:rPr>
                        <a:t>-</a:t>
                      </a:r>
                      <a:endParaRPr lang="en-PH" sz="1200" b="1" dirty="0">
                        <a:solidFill>
                          <a:schemeClr val="tx1"/>
                        </a:solidFill>
                        <a:latin typeface=" Arial"/>
                        <a:cs typeface="Arial" panose="020B0604020202020204" pitchFamily="34" charset="0"/>
                      </a:endParaRPr>
                    </a:p>
                  </a:txBody>
                  <a:tcPr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algn="ctr"/>
                      <a:r>
                        <a:rPr lang="en-PH" sz="1200" b="1" dirty="0" smtClean="0">
                          <a:solidFill>
                            <a:schemeClr val="tx1"/>
                          </a:solidFill>
                          <a:latin typeface=" Arial"/>
                          <a:cs typeface="Arial" panose="020B0604020202020204" pitchFamily="34" charset="0"/>
                        </a:rPr>
                        <a:t>89</a:t>
                      </a:r>
                      <a:endParaRPr lang="en-PH" sz="1200" b="1" dirty="0">
                        <a:solidFill>
                          <a:schemeClr val="tx1"/>
                        </a:solidFill>
                        <a:latin typeface=" Arial"/>
                        <a:cs typeface="Arial" panose="020B0604020202020204" pitchFamily="34" charset="0"/>
                      </a:endParaRPr>
                    </a:p>
                  </a:txBody>
                  <a:tcPr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algn="ctr"/>
                      <a:r>
                        <a:rPr lang="en-PH" sz="1200" b="1" dirty="0" smtClean="0">
                          <a:solidFill>
                            <a:schemeClr val="tx1"/>
                          </a:solidFill>
                          <a:latin typeface=" Arial"/>
                          <a:cs typeface="Arial" panose="020B0604020202020204" pitchFamily="34" charset="0"/>
                        </a:rPr>
                        <a:t>17</a:t>
                      </a:r>
                      <a:endParaRPr lang="en-PH" sz="1200" b="1" dirty="0">
                        <a:solidFill>
                          <a:schemeClr val="tx1"/>
                        </a:solidFill>
                        <a:latin typeface=" Arial"/>
                        <a:cs typeface="Arial" panose="020B0604020202020204" pitchFamily="34" charset="0"/>
                      </a:endParaRPr>
                    </a:p>
                  </a:txBody>
                  <a:tcPr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PH" sz="1200" b="1" dirty="0" smtClean="0">
                          <a:solidFill>
                            <a:schemeClr val="tx1"/>
                          </a:solidFill>
                          <a:latin typeface=" Arial"/>
                          <a:cs typeface="Arial" panose="020B0604020202020204" pitchFamily="34" charset="0"/>
                        </a:rPr>
                        <a:t>1</a:t>
                      </a:r>
                      <a:endParaRPr lang="en-PH" sz="1200" b="1" dirty="0">
                        <a:solidFill>
                          <a:schemeClr val="tx1"/>
                        </a:solidFill>
                        <a:latin typeface=" Arial"/>
                        <a:cs typeface="Arial" panose="020B0604020202020204" pitchFamily="34" charset="0"/>
                      </a:endParaRPr>
                    </a:p>
                  </a:txBody>
                  <a:tcPr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PH" sz="1200" b="1" dirty="0" smtClean="0">
                          <a:solidFill>
                            <a:schemeClr val="tx1"/>
                          </a:solidFill>
                          <a:latin typeface=" Arial"/>
                          <a:cs typeface="Arial" panose="020B0604020202020204" pitchFamily="34" charset="0"/>
                        </a:rPr>
                        <a:t>-</a:t>
                      </a:r>
                      <a:endParaRPr lang="en-PH" sz="1200" b="1" dirty="0">
                        <a:solidFill>
                          <a:schemeClr val="tx1"/>
                        </a:solidFill>
                        <a:latin typeface=" Arial"/>
                        <a:cs typeface="Arial" panose="020B0604020202020204" pitchFamily="34" charset="0"/>
                      </a:endParaRPr>
                    </a:p>
                  </a:txBody>
                  <a:tcPr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algn="ctr"/>
                      <a:r>
                        <a:rPr lang="en-PH" sz="1200" b="1" dirty="0" smtClean="0">
                          <a:solidFill>
                            <a:schemeClr val="tx1"/>
                          </a:solidFill>
                          <a:latin typeface=" Arial"/>
                          <a:cs typeface="Arial" panose="020B0604020202020204" pitchFamily="34" charset="0"/>
                        </a:rPr>
                        <a:t>-</a:t>
                      </a:r>
                      <a:endParaRPr lang="en-PH" sz="1200" b="1" dirty="0">
                        <a:solidFill>
                          <a:schemeClr val="tx1"/>
                        </a:solidFill>
                        <a:latin typeface=" Arial"/>
                        <a:cs typeface="Arial" panose="020B0604020202020204" pitchFamily="34" charset="0"/>
                      </a:endParaRPr>
                    </a:p>
                  </a:txBody>
                  <a:tcPr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algn="ctr"/>
                      <a:r>
                        <a:rPr lang="en-PH" sz="1200" b="1" dirty="0" smtClean="0">
                          <a:solidFill>
                            <a:schemeClr val="tx1"/>
                          </a:solidFill>
                          <a:latin typeface=" Arial"/>
                          <a:cs typeface="Arial" panose="020B0604020202020204" pitchFamily="34" charset="0"/>
                        </a:rPr>
                        <a:t>93</a:t>
                      </a:r>
                      <a:endParaRPr lang="en-PH" sz="1200" b="1" dirty="0">
                        <a:solidFill>
                          <a:schemeClr val="tx1"/>
                        </a:solidFill>
                        <a:latin typeface=" Arial"/>
                        <a:cs typeface="Arial" panose="020B0604020202020204" pitchFamily="34" charset="0"/>
                      </a:endParaRPr>
                    </a:p>
                  </a:txBody>
                  <a:tcPr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algn="ctr"/>
                      <a:r>
                        <a:rPr lang="en-PH" sz="1200" b="1" dirty="0" smtClean="0">
                          <a:solidFill>
                            <a:schemeClr val="tx1"/>
                          </a:solidFill>
                          <a:latin typeface=" Arial"/>
                          <a:cs typeface="Arial" panose="020B0604020202020204" pitchFamily="34" charset="0"/>
                        </a:rPr>
                        <a:t>17</a:t>
                      </a:r>
                      <a:endParaRPr lang="en-PH" sz="1200" b="1" dirty="0">
                        <a:solidFill>
                          <a:schemeClr val="tx1"/>
                        </a:solidFill>
                        <a:latin typeface=" Arial"/>
                        <a:cs typeface="Arial" panose="020B0604020202020204" pitchFamily="34" charset="0"/>
                      </a:endParaRPr>
                    </a:p>
                  </a:txBody>
                  <a:tcPr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PH" sz="1200" b="1" dirty="0" smtClean="0">
                          <a:solidFill>
                            <a:schemeClr val="tx1"/>
                          </a:solidFill>
                          <a:latin typeface=" Arial"/>
                          <a:cs typeface="Arial" panose="020B0604020202020204" pitchFamily="34" charset="0"/>
                        </a:rPr>
                        <a:t>1</a:t>
                      </a:r>
                      <a:endParaRPr lang="en-PH" sz="1200" b="1" dirty="0">
                        <a:solidFill>
                          <a:schemeClr val="tx1"/>
                        </a:solidFill>
                        <a:latin typeface=" Arial"/>
                        <a:cs typeface="Arial" panose="020B0604020202020204" pitchFamily="34" charset="0"/>
                      </a:endParaRPr>
                    </a:p>
                  </a:txBody>
                  <a:tcPr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PH" sz="1200" b="1" dirty="0" smtClean="0">
                          <a:solidFill>
                            <a:schemeClr val="tx1"/>
                          </a:solidFill>
                          <a:latin typeface=" Arial"/>
                          <a:cs typeface="Arial" panose="020B0604020202020204" pitchFamily="34" charset="0"/>
                        </a:rPr>
                        <a:t>-</a:t>
                      </a:r>
                      <a:endParaRPr lang="en-PH" sz="1200" b="1" dirty="0">
                        <a:solidFill>
                          <a:schemeClr val="tx1"/>
                        </a:solidFill>
                        <a:latin typeface=" Arial"/>
                        <a:cs typeface="Arial" panose="020B0604020202020204" pitchFamily="34" charset="0"/>
                      </a:endParaRPr>
                    </a:p>
                  </a:txBody>
                  <a:tcPr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extLst>
                  <a:ext uri="{0D108BD9-81ED-4DB2-BD59-A6C34878D82A}">
                    <a16:rowId xmlns:a16="http://schemas.microsoft.com/office/drawing/2014/main" xmlns="" val="10004"/>
                  </a:ext>
                </a:extLst>
              </a:tr>
            </a:tbl>
          </a:graphicData>
        </a:graphic>
      </p:graphicFrame>
    </p:spTree>
    <p:extLst>
      <p:ext uri="{BB962C8B-B14F-4D97-AF65-F5344CB8AC3E}">
        <p14:creationId xmlns:p14="http://schemas.microsoft.com/office/powerpoint/2010/main" val="178873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par>
                                <p:cTn id="8" presetID="22" presetClass="entr" presetSubtype="4"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down)">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 Same Side Corner Rectangle 13"/>
          <p:cNvSpPr/>
          <p:nvPr/>
        </p:nvSpPr>
        <p:spPr>
          <a:xfrm rot="16200000">
            <a:off x="372147" y="2171484"/>
            <a:ext cx="822960" cy="274320"/>
          </a:xfrm>
          <a:prstGeom prst="round2SameRect">
            <a:avLst/>
          </a:prstGeom>
          <a:solidFill>
            <a:srgbClr val="5B9BD5"/>
          </a:solidFill>
          <a:ln w="57150">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 Same Side Corner Rectangle 16"/>
          <p:cNvSpPr/>
          <p:nvPr/>
        </p:nvSpPr>
        <p:spPr>
          <a:xfrm rot="16200000">
            <a:off x="372147" y="4384932"/>
            <a:ext cx="822960" cy="274320"/>
          </a:xfrm>
          <a:prstGeom prst="round2SameRect">
            <a:avLst/>
          </a:prstGeom>
          <a:solidFill>
            <a:srgbClr val="A5A5A5">
              <a:alpha val="50000"/>
            </a:srgbClr>
          </a:solidFill>
          <a:ln w="57150">
            <a:solidFill>
              <a:srgbClr val="A5A5A5">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 Same Side Corner Rectangle 19"/>
          <p:cNvSpPr/>
          <p:nvPr/>
        </p:nvSpPr>
        <p:spPr>
          <a:xfrm rot="16200000">
            <a:off x="372147" y="5491655"/>
            <a:ext cx="822960" cy="274320"/>
          </a:xfrm>
          <a:prstGeom prst="round2SameRect">
            <a:avLst/>
          </a:prstGeom>
          <a:solidFill>
            <a:srgbClr val="FFC000">
              <a:alpha val="50000"/>
            </a:srgbClr>
          </a:solidFill>
          <a:ln w="57150">
            <a:solidFill>
              <a:srgbClr val="FFC000">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 Same Side Corner Rectangle 22"/>
          <p:cNvSpPr/>
          <p:nvPr/>
        </p:nvSpPr>
        <p:spPr>
          <a:xfrm rot="16200000">
            <a:off x="372147" y="3278208"/>
            <a:ext cx="822960" cy="274320"/>
          </a:xfrm>
          <a:prstGeom prst="round2SameRect">
            <a:avLst/>
          </a:prstGeom>
          <a:solidFill>
            <a:srgbClr val="ED7D31">
              <a:alpha val="50000"/>
            </a:srgbClr>
          </a:solidFill>
          <a:ln w="57150">
            <a:solidFill>
              <a:srgbClr val="ED7D31">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 Same Side Corner Rectangle 4"/>
          <p:cNvSpPr/>
          <p:nvPr/>
        </p:nvSpPr>
        <p:spPr>
          <a:xfrm rot="16200000">
            <a:off x="372147" y="1064760"/>
            <a:ext cx="822960" cy="274320"/>
          </a:xfrm>
          <a:prstGeom prst="round2SameRect">
            <a:avLst/>
          </a:prstGeom>
          <a:solidFill>
            <a:srgbClr val="70AD47">
              <a:alpha val="50000"/>
            </a:srgbClr>
          </a:solidFill>
          <a:ln w="57150">
            <a:solidFill>
              <a:srgbClr val="70AD47">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934500" y="790440"/>
            <a:ext cx="10609799" cy="5303520"/>
          </a:xfrm>
          <a:prstGeom prst="rect">
            <a:avLst/>
          </a:prstGeom>
          <a:solidFill>
            <a:schemeClr val="bg1"/>
          </a:solidFill>
          <a:ln w="57150">
            <a:solidFill>
              <a:srgbClr val="5B9BD5"/>
            </a:solidFill>
          </a:ln>
        </p:spPr>
        <p:txBody>
          <a:bodyPr wrap="none" anchor="t" anchorCtr="0">
            <a:noAutofit/>
          </a:bodyPr>
          <a:lstStyle/>
          <a:p>
            <a:pPr algn="ctr"/>
            <a:r>
              <a:rPr lang="en-US" sz="3500" dirty="0" smtClean="0">
                <a:solidFill>
                  <a:schemeClr val="tx1">
                    <a:lumMod val="65000"/>
                    <a:lumOff val="35000"/>
                  </a:schemeClr>
                </a:solidFill>
                <a:latin typeface="Franklin Gothic Demi Cond" panose="020B0706030402020204" pitchFamily="34" charset="0"/>
              </a:rPr>
              <a:t>COMPLIANCES AND ACCOMPLISHMENTS TO DC’s GUIDANCE</a:t>
            </a:r>
            <a:endParaRPr lang="en-US" sz="3500" dirty="0"/>
          </a:p>
        </p:txBody>
      </p:sp>
      <p:sp>
        <p:nvSpPr>
          <p:cNvPr id="2" name="TextBox 1"/>
          <p:cNvSpPr txBox="1"/>
          <p:nvPr/>
        </p:nvSpPr>
        <p:spPr>
          <a:xfrm>
            <a:off x="1124712" y="2245074"/>
            <a:ext cx="10241280" cy="461665"/>
          </a:xfrm>
          <a:prstGeom prst="rect">
            <a:avLst/>
          </a:prstGeom>
          <a:noFill/>
        </p:spPr>
        <p:txBody>
          <a:bodyPr wrap="square" rtlCol="0">
            <a:spAutoFit/>
          </a:bodyPr>
          <a:lstStyle/>
          <a:p>
            <a:r>
              <a:rPr lang="en-US" sz="2400" i="1" dirty="0" smtClean="0">
                <a:solidFill>
                  <a:schemeClr val="bg2">
                    <a:lumMod val="50000"/>
                  </a:schemeClr>
                </a:solidFill>
                <a:latin typeface="Franklin Gothic Book" panose="020B0503020102020204" pitchFamily="34" charset="0"/>
              </a:rPr>
              <a:t>COUNTER INTELLIGENCE (SSI)</a:t>
            </a:r>
            <a:endParaRPr lang="en-US" sz="2400" i="1" dirty="0">
              <a:solidFill>
                <a:schemeClr val="bg2">
                  <a:lumMod val="50000"/>
                </a:schemeClr>
              </a:solidFill>
              <a:latin typeface="Franklin Gothic Book" panose="020B0503020102020204" pitchFamily="34" charset="0"/>
            </a:endParaRPr>
          </a:p>
        </p:txBody>
      </p:sp>
      <p:sp>
        <p:nvSpPr>
          <p:cNvPr id="12" name="TextBox 11"/>
          <p:cNvSpPr txBox="1"/>
          <p:nvPr/>
        </p:nvSpPr>
        <p:spPr>
          <a:xfrm>
            <a:off x="1124712" y="1307592"/>
            <a:ext cx="10241280" cy="584775"/>
          </a:xfrm>
          <a:prstGeom prst="rect">
            <a:avLst/>
          </a:prstGeom>
          <a:noFill/>
        </p:spPr>
        <p:txBody>
          <a:bodyPr wrap="square" rtlCol="0">
            <a:spAutoFit/>
          </a:bodyPr>
          <a:lstStyle/>
          <a:p>
            <a:pPr algn="ctr"/>
            <a:r>
              <a:rPr lang="en-US" sz="3200" i="1" dirty="0" smtClean="0">
                <a:solidFill>
                  <a:schemeClr val="bg2">
                    <a:lumMod val="50000"/>
                  </a:schemeClr>
                </a:solidFill>
                <a:latin typeface="Franklin Gothic Book" panose="020B0503020102020204" pitchFamily="34" charset="0"/>
              </a:rPr>
              <a:t>INTELLIGENCE</a:t>
            </a:r>
            <a:endParaRPr lang="en-US" sz="3200" i="1" dirty="0">
              <a:solidFill>
                <a:schemeClr val="bg2">
                  <a:lumMod val="50000"/>
                </a:schemeClr>
              </a:solidFill>
              <a:latin typeface="Franklin Gothic Book" panose="020B0503020102020204"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273708647"/>
              </p:ext>
            </p:extLst>
          </p:nvPr>
        </p:nvGraphicFramePr>
        <p:xfrm>
          <a:off x="1124712" y="2724912"/>
          <a:ext cx="10241280" cy="1368406"/>
        </p:xfrm>
        <a:graphic>
          <a:graphicData uri="http://schemas.openxmlformats.org/drawingml/2006/table">
            <a:tbl>
              <a:tblPr firstRow="1" bandRow="1">
                <a:tableStyleId>{B301B821-A1FF-4177-AEE7-76D212191A09}</a:tableStyleId>
              </a:tblPr>
              <a:tblGrid>
                <a:gridCol w="1966869">
                  <a:extLst>
                    <a:ext uri="{9D8B030D-6E8A-4147-A177-3AD203B41FA5}">
                      <a16:colId xmlns:a16="http://schemas.microsoft.com/office/drawing/2014/main" xmlns="" val="20000"/>
                    </a:ext>
                  </a:extLst>
                </a:gridCol>
                <a:gridCol w="1492107">
                  <a:extLst>
                    <a:ext uri="{9D8B030D-6E8A-4147-A177-3AD203B41FA5}">
                      <a16:colId xmlns:a16="http://schemas.microsoft.com/office/drawing/2014/main" xmlns="" val="20001"/>
                    </a:ext>
                  </a:extLst>
                </a:gridCol>
                <a:gridCol w="1627753">
                  <a:extLst>
                    <a:ext uri="{9D8B030D-6E8A-4147-A177-3AD203B41FA5}">
                      <a16:colId xmlns:a16="http://schemas.microsoft.com/office/drawing/2014/main" xmlns="" val="20002"/>
                    </a:ext>
                  </a:extLst>
                </a:gridCol>
                <a:gridCol w="1034496">
                  <a:extLst>
                    <a:ext uri="{9D8B030D-6E8A-4147-A177-3AD203B41FA5}">
                      <a16:colId xmlns:a16="http://schemas.microsoft.com/office/drawing/2014/main" xmlns="" val="20003"/>
                    </a:ext>
                  </a:extLst>
                </a:gridCol>
                <a:gridCol w="1353732">
                  <a:extLst>
                    <a:ext uri="{9D8B030D-6E8A-4147-A177-3AD203B41FA5}">
                      <a16:colId xmlns:a16="http://schemas.microsoft.com/office/drawing/2014/main" xmlns="" val="20004"/>
                    </a:ext>
                  </a:extLst>
                </a:gridCol>
                <a:gridCol w="1471449">
                  <a:extLst>
                    <a:ext uri="{9D8B030D-6E8A-4147-A177-3AD203B41FA5}">
                      <a16:colId xmlns:a16="http://schemas.microsoft.com/office/drawing/2014/main" xmlns="" val="20005"/>
                    </a:ext>
                  </a:extLst>
                </a:gridCol>
                <a:gridCol w="1294874">
                  <a:extLst>
                    <a:ext uri="{9D8B030D-6E8A-4147-A177-3AD203B41FA5}">
                      <a16:colId xmlns:a16="http://schemas.microsoft.com/office/drawing/2014/main" xmlns="" val="20006"/>
                    </a:ext>
                  </a:extLst>
                </a:gridCol>
              </a:tblGrid>
              <a:tr h="547043">
                <a:tc rowSpan="2">
                  <a:txBody>
                    <a:bodyPr/>
                    <a:lstStyle/>
                    <a:p>
                      <a:pPr algn="ctr"/>
                      <a:r>
                        <a:rPr lang="en-PH" sz="1200" b="1" dirty="0">
                          <a:solidFill>
                            <a:schemeClr val="bg1"/>
                          </a:solidFill>
                          <a:latin typeface=" Arial"/>
                          <a:cs typeface="Arial" panose="020B0604020202020204" pitchFamily="34" charset="0"/>
                        </a:rPr>
                        <a:t>Unit</a:t>
                      </a:r>
                    </a:p>
                  </a:txBody>
                  <a:tcPr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gridSpan="3">
                  <a:txBody>
                    <a:bodyPr/>
                    <a:lstStyle/>
                    <a:p>
                      <a:pPr algn="ctr"/>
                      <a:r>
                        <a:rPr lang="en-PH" sz="1200" dirty="0" smtClean="0">
                          <a:latin typeface=" Arial"/>
                        </a:rPr>
                        <a:t>CY 2021</a:t>
                      </a:r>
                      <a:endParaRPr lang="en-PH" sz="1200" b="1" dirty="0">
                        <a:latin typeface=" Arial"/>
                        <a:cs typeface="Arial" panose="020B0604020202020204" pitchFamily="34" charset="0"/>
                      </a:endParaRPr>
                    </a:p>
                  </a:txBody>
                  <a:tcPr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hMerge="1">
                  <a:txBody>
                    <a:bodyPr/>
                    <a:lstStyle/>
                    <a:p>
                      <a:endParaRPr lang="en-PH" dirty="0"/>
                    </a:p>
                  </a:txBody>
                  <a:tcP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hMerge="1">
                  <a:txBody>
                    <a:bodyPr/>
                    <a:lstStyle/>
                    <a:p>
                      <a:endParaRPr lang="en-PH" dirty="0"/>
                    </a:p>
                  </a:txBody>
                  <a:tcP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gridSpan="3">
                  <a:txBody>
                    <a:bodyPr/>
                    <a:lstStyle/>
                    <a:p>
                      <a:pPr algn="ctr"/>
                      <a:r>
                        <a:rPr lang="en-PH" sz="1200" dirty="0" smtClean="0">
                          <a:latin typeface=" Arial"/>
                        </a:rPr>
                        <a:t>CY  </a:t>
                      </a:r>
                      <a:r>
                        <a:rPr lang="en-PH" sz="1200" dirty="0">
                          <a:latin typeface=" Arial"/>
                        </a:rPr>
                        <a:t>2022</a:t>
                      </a:r>
                      <a:endParaRPr lang="en-PH" sz="1200" b="1" dirty="0">
                        <a:latin typeface=" Arial"/>
                        <a:cs typeface="Arial" panose="020B0604020202020204" pitchFamily="34" charset="0"/>
                      </a:endParaRPr>
                    </a:p>
                  </a:txBody>
                  <a:tcPr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hMerge="1">
                  <a:txBody>
                    <a:bodyPr/>
                    <a:lstStyle/>
                    <a:p>
                      <a:endParaRPr lang="en-PH" dirty="0"/>
                    </a:p>
                  </a:txBody>
                  <a:tcP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hMerge="1">
                  <a:txBody>
                    <a:bodyPr/>
                    <a:lstStyle/>
                    <a:p>
                      <a:endParaRPr lang="en-PH" dirty="0"/>
                    </a:p>
                  </a:txBody>
                  <a:tcP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xmlns="" val="10000"/>
                  </a:ext>
                </a:extLst>
              </a:tr>
              <a:tr h="547043">
                <a:tc vMerge="1">
                  <a:txBody>
                    <a:bodyPr/>
                    <a:lstStyle/>
                    <a:p>
                      <a:pPr algn="ctr"/>
                      <a:endParaRPr lang="en-PH" sz="1600" b="1" dirty="0">
                        <a:solidFill>
                          <a:schemeClr val="bg1"/>
                        </a:solidFill>
                        <a:latin typeface="Arial" panose="020B0604020202020204" pitchFamily="34" charset="0"/>
                        <a:cs typeface="Arial" panose="020B0604020202020204" pitchFamily="34" charset="0"/>
                      </a:endParaRPr>
                    </a:p>
                  </a:txBody>
                  <a:tcPr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algn="ctr"/>
                      <a:r>
                        <a:rPr lang="en-PH" sz="1200" b="1" dirty="0">
                          <a:solidFill>
                            <a:schemeClr val="bg1"/>
                          </a:solidFill>
                          <a:latin typeface=" Arial"/>
                          <a:cs typeface="Arial" panose="020B0604020202020204" pitchFamily="34" charset="0"/>
                        </a:rPr>
                        <a:t>Programmed </a:t>
                      </a:r>
                    </a:p>
                  </a:txBody>
                  <a:tcPr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a:txBody>
                    <a:bodyPr/>
                    <a:lstStyle/>
                    <a:p>
                      <a:pPr algn="ctr"/>
                      <a:r>
                        <a:rPr lang="en-PH" sz="1200" b="1" dirty="0">
                          <a:solidFill>
                            <a:schemeClr val="bg1"/>
                          </a:solidFill>
                          <a:latin typeface=" Arial"/>
                          <a:cs typeface="Arial" panose="020B0604020202020204" pitchFamily="34" charset="0"/>
                        </a:rPr>
                        <a:t>Actual Nr of SSI Conducted</a:t>
                      </a:r>
                    </a:p>
                  </a:txBody>
                  <a:tcPr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PH" sz="1200" b="1" dirty="0">
                          <a:solidFill>
                            <a:schemeClr val="bg1"/>
                          </a:solidFill>
                          <a:latin typeface=" Arial"/>
                          <a:cs typeface="Arial" panose="020B0604020202020204" pitchFamily="34" charset="0"/>
                        </a:rPr>
                        <a:t>% Accom</a:t>
                      </a:r>
                    </a:p>
                  </a:txBody>
                  <a:tcPr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a:txBody>
                    <a:bodyPr/>
                    <a:lstStyle/>
                    <a:p>
                      <a:pPr algn="ctr"/>
                      <a:r>
                        <a:rPr lang="en-PH" sz="1200" b="1" dirty="0">
                          <a:solidFill>
                            <a:schemeClr val="bg1"/>
                          </a:solidFill>
                          <a:latin typeface=" Arial"/>
                          <a:cs typeface="Arial" panose="020B0604020202020204" pitchFamily="34" charset="0"/>
                        </a:rPr>
                        <a:t>Programmed</a:t>
                      </a:r>
                    </a:p>
                  </a:txBody>
                  <a:tcPr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PH" sz="1200" b="1" dirty="0">
                          <a:solidFill>
                            <a:schemeClr val="bg1"/>
                          </a:solidFill>
                          <a:latin typeface=" Arial"/>
                          <a:cs typeface="Arial" panose="020B0604020202020204" pitchFamily="34" charset="0"/>
                        </a:rPr>
                        <a:t>Actual Nr of SSI Conducted </a:t>
                      </a:r>
                    </a:p>
                  </a:txBody>
                  <a:tcPr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PH" sz="1200" b="1" dirty="0">
                          <a:solidFill>
                            <a:schemeClr val="bg1"/>
                          </a:solidFill>
                          <a:latin typeface=" Arial"/>
                          <a:cs typeface="Arial" panose="020B0604020202020204" pitchFamily="34" charset="0"/>
                        </a:rPr>
                        <a:t>% Accom</a:t>
                      </a:r>
                    </a:p>
                  </a:txBody>
                  <a:tcPr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xmlns="" val="10001"/>
                  </a:ext>
                </a:extLst>
              </a:tr>
              <a:tr h="2743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PH" sz="1200" b="0" dirty="0" smtClean="0">
                          <a:latin typeface="Arial" panose="020B0604020202020204" pitchFamily="34" charset="0"/>
                          <a:cs typeface="Arial" panose="020B0604020202020204" pitchFamily="34" charset="0"/>
                        </a:rPr>
                        <a:t>6CAV COY(S)</a:t>
                      </a:r>
                      <a:endParaRPr kumimoji="0" lang="en-PH" sz="1200" b="1" i="0" u="none" strike="noStrike" kern="1200" cap="none" spc="0" normalizeH="0" baseline="0" noProof="0" dirty="0">
                        <a:ln>
                          <a:noFill/>
                        </a:ln>
                        <a:solidFill>
                          <a:prstClr val="black"/>
                        </a:solidFill>
                        <a:effectLst/>
                        <a:uLnTx/>
                        <a:uFillTx/>
                        <a:latin typeface=" Arial"/>
                        <a:ea typeface="+mn-ea"/>
                        <a:cs typeface="Arial" panose="020B0604020202020204" pitchFamily="34" charset="0"/>
                      </a:endParaRPr>
                    </a:p>
                  </a:txBody>
                  <a:tcPr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algn="ctr"/>
                      <a:r>
                        <a:rPr lang="en-PH" sz="1200" b="1" dirty="0" smtClean="0">
                          <a:latin typeface=" Arial"/>
                          <a:cs typeface="Arial" panose="020B0604020202020204" pitchFamily="34" charset="0"/>
                        </a:rPr>
                        <a:t>4</a:t>
                      </a:r>
                      <a:endParaRPr lang="en-PH" sz="1200" b="1" dirty="0">
                        <a:solidFill>
                          <a:schemeClr val="tx1"/>
                        </a:solidFill>
                        <a:latin typeface=" Arial"/>
                        <a:cs typeface="Arial" panose="020B0604020202020204" pitchFamily="34" charset="0"/>
                      </a:endParaRPr>
                    </a:p>
                  </a:txBody>
                  <a:tcPr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algn="ctr"/>
                      <a:r>
                        <a:rPr lang="en-PH" sz="1200" b="1" dirty="0" smtClean="0">
                          <a:latin typeface=" Arial"/>
                          <a:cs typeface="Arial" panose="020B0604020202020204" pitchFamily="34" charset="0"/>
                        </a:rPr>
                        <a:t>4</a:t>
                      </a:r>
                      <a:endParaRPr lang="en-PH" sz="1200" b="1" dirty="0">
                        <a:solidFill>
                          <a:schemeClr val="tx1"/>
                        </a:solidFill>
                        <a:latin typeface=" Arial"/>
                        <a:cs typeface="Arial" panose="020B0604020202020204" pitchFamily="34" charset="0"/>
                      </a:endParaRPr>
                    </a:p>
                  </a:txBody>
                  <a:tcPr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PH" sz="1200" b="1" dirty="0" smtClean="0">
                          <a:latin typeface=" Arial"/>
                          <a:cs typeface="Arial" panose="020B0604020202020204" pitchFamily="34" charset="0"/>
                        </a:rPr>
                        <a:t>100%</a:t>
                      </a:r>
                      <a:endParaRPr lang="en-PH" sz="1200" b="1" dirty="0">
                        <a:solidFill>
                          <a:schemeClr val="tx1"/>
                        </a:solidFill>
                        <a:latin typeface=" Arial"/>
                        <a:cs typeface="Arial" panose="020B0604020202020204" pitchFamily="34" charset="0"/>
                      </a:endParaRPr>
                    </a:p>
                  </a:txBody>
                  <a:tcPr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algn="ctr"/>
                      <a:r>
                        <a:rPr lang="en-US" sz="1200" b="1" dirty="0" smtClean="0">
                          <a:latin typeface=" Arial"/>
                          <a:cs typeface="Arial" panose="020B0604020202020204" pitchFamily="34" charset="0"/>
                        </a:rPr>
                        <a:t>4</a:t>
                      </a:r>
                      <a:endParaRPr lang="en-US" sz="1200" b="1" dirty="0">
                        <a:solidFill>
                          <a:schemeClr val="tx1"/>
                        </a:solidFill>
                        <a:latin typeface=" Arial"/>
                        <a:cs typeface="Arial" panose="020B0604020202020204" pitchFamily="34" charset="0"/>
                      </a:endParaRPr>
                    </a:p>
                  </a:txBody>
                  <a:tcPr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algn="ctr"/>
                      <a:r>
                        <a:rPr lang="en-US" sz="1200" b="1" dirty="0" smtClean="0">
                          <a:latin typeface=" Arial"/>
                          <a:cs typeface="Arial" panose="020B0604020202020204" pitchFamily="34" charset="0"/>
                        </a:rPr>
                        <a:t>4</a:t>
                      </a:r>
                      <a:endParaRPr lang="en-US" sz="1200" b="1" dirty="0">
                        <a:solidFill>
                          <a:schemeClr val="tx1"/>
                        </a:solidFill>
                        <a:latin typeface=" Arial"/>
                        <a:cs typeface="Arial" panose="020B0604020202020204" pitchFamily="34" charset="0"/>
                      </a:endParaRPr>
                    </a:p>
                  </a:txBody>
                  <a:tcPr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algn="ctr"/>
                      <a:r>
                        <a:rPr lang="en-PH" sz="1200" b="1" dirty="0" smtClean="0">
                          <a:latin typeface=" Arial"/>
                          <a:cs typeface="Arial" panose="020B0604020202020204" pitchFamily="34" charset="0"/>
                        </a:rPr>
                        <a:t>100%</a:t>
                      </a:r>
                      <a:endParaRPr lang="en-PH" sz="1200" b="1" dirty="0">
                        <a:solidFill>
                          <a:schemeClr val="tx1"/>
                        </a:solidFill>
                        <a:latin typeface=" Arial"/>
                        <a:cs typeface="Arial" panose="020B0604020202020204" pitchFamily="34" charset="0"/>
                      </a:endParaRPr>
                    </a:p>
                  </a:txBody>
                  <a:tcPr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extLst>
                  <a:ext uri="{0D108BD9-81ED-4DB2-BD59-A6C34878D82A}">
                    <a16:rowId xmlns:a16="http://schemas.microsoft.com/office/drawing/2014/main" xmlns="" val="10002"/>
                  </a:ext>
                </a:extLst>
              </a:tr>
            </a:tbl>
          </a:graphicData>
        </a:graphic>
      </p:graphicFrame>
    </p:spTree>
    <p:extLst>
      <p:ext uri="{BB962C8B-B14F-4D97-AF65-F5344CB8AC3E}">
        <p14:creationId xmlns:p14="http://schemas.microsoft.com/office/powerpoint/2010/main" val="577361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par>
                                <p:cTn id="8" presetID="22" presetClass="entr" presetSubtype="4"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down)">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 Same Side Corner Rectangle 13"/>
          <p:cNvSpPr/>
          <p:nvPr/>
        </p:nvSpPr>
        <p:spPr>
          <a:xfrm rot="16200000">
            <a:off x="372147" y="2171484"/>
            <a:ext cx="822960" cy="274320"/>
          </a:xfrm>
          <a:prstGeom prst="round2SameRect">
            <a:avLst/>
          </a:prstGeom>
          <a:solidFill>
            <a:srgbClr val="5B9BD5"/>
          </a:solidFill>
          <a:ln w="57150">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 Same Side Corner Rectangle 16"/>
          <p:cNvSpPr/>
          <p:nvPr/>
        </p:nvSpPr>
        <p:spPr>
          <a:xfrm rot="16200000">
            <a:off x="372147" y="4384932"/>
            <a:ext cx="822960" cy="274320"/>
          </a:xfrm>
          <a:prstGeom prst="round2SameRect">
            <a:avLst/>
          </a:prstGeom>
          <a:solidFill>
            <a:srgbClr val="A5A5A5">
              <a:alpha val="50000"/>
            </a:srgbClr>
          </a:solidFill>
          <a:ln w="57150">
            <a:solidFill>
              <a:srgbClr val="A5A5A5">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 Same Side Corner Rectangle 19"/>
          <p:cNvSpPr/>
          <p:nvPr/>
        </p:nvSpPr>
        <p:spPr>
          <a:xfrm rot="16200000">
            <a:off x="372147" y="5491655"/>
            <a:ext cx="822960" cy="274320"/>
          </a:xfrm>
          <a:prstGeom prst="round2SameRect">
            <a:avLst/>
          </a:prstGeom>
          <a:solidFill>
            <a:srgbClr val="FFC000">
              <a:alpha val="50000"/>
            </a:srgbClr>
          </a:solidFill>
          <a:ln w="57150">
            <a:solidFill>
              <a:srgbClr val="FFC000">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 Same Side Corner Rectangle 22"/>
          <p:cNvSpPr/>
          <p:nvPr/>
        </p:nvSpPr>
        <p:spPr>
          <a:xfrm rot="16200000">
            <a:off x="372147" y="3278208"/>
            <a:ext cx="822960" cy="274320"/>
          </a:xfrm>
          <a:prstGeom prst="round2SameRect">
            <a:avLst/>
          </a:prstGeom>
          <a:solidFill>
            <a:srgbClr val="ED7D31">
              <a:alpha val="50000"/>
            </a:srgbClr>
          </a:solidFill>
          <a:ln w="57150">
            <a:solidFill>
              <a:srgbClr val="ED7D31">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 Same Side Corner Rectangle 4"/>
          <p:cNvSpPr/>
          <p:nvPr/>
        </p:nvSpPr>
        <p:spPr>
          <a:xfrm rot="16200000">
            <a:off x="372147" y="1064760"/>
            <a:ext cx="822960" cy="274320"/>
          </a:xfrm>
          <a:prstGeom prst="round2SameRect">
            <a:avLst/>
          </a:prstGeom>
          <a:solidFill>
            <a:srgbClr val="70AD47">
              <a:alpha val="50000"/>
            </a:srgbClr>
          </a:solidFill>
          <a:ln w="57150">
            <a:solidFill>
              <a:srgbClr val="70AD47">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934500" y="790440"/>
            <a:ext cx="10609799" cy="5303520"/>
          </a:xfrm>
          <a:prstGeom prst="rect">
            <a:avLst/>
          </a:prstGeom>
          <a:solidFill>
            <a:schemeClr val="bg1"/>
          </a:solidFill>
          <a:ln w="57150">
            <a:solidFill>
              <a:srgbClr val="5B9BD5"/>
            </a:solidFill>
          </a:ln>
        </p:spPr>
        <p:txBody>
          <a:bodyPr wrap="none" anchor="t" anchorCtr="0">
            <a:noAutofit/>
          </a:bodyPr>
          <a:lstStyle/>
          <a:p>
            <a:pPr algn="ctr"/>
            <a:r>
              <a:rPr lang="en-US" sz="3500" dirty="0" smtClean="0">
                <a:solidFill>
                  <a:schemeClr val="tx1">
                    <a:lumMod val="65000"/>
                    <a:lumOff val="35000"/>
                  </a:schemeClr>
                </a:solidFill>
                <a:latin typeface="Franklin Gothic Demi Cond" panose="020B0706030402020204" pitchFamily="34" charset="0"/>
              </a:rPr>
              <a:t>COMPLIANCES AND ACCOMPLISHMENTS TO DC’s GUIDANCE</a:t>
            </a:r>
            <a:endParaRPr lang="en-US" sz="3500" dirty="0"/>
          </a:p>
        </p:txBody>
      </p:sp>
      <p:sp>
        <p:nvSpPr>
          <p:cNvPr id="2" name="TextBox 1"/>
          <p:cNvSpPr txBox="1"/>
          <p:nvPr/>
        </p:nvSpPr>
        <p:spPr>
          <a:xfrm>
            <a:off x="1124712" y="2245074"/>
            <a:ext cx="10241280" cy="461665"/>
          </a:xfrm>
          <a:prstGeom prst="rect">
            <a:avLst/>
          </a:prstGeom>
          <a:noFill/>
        </p:spPr>
        <p:txBody>
          <a:bodyPr wrap="square" rtlCol="0">
            <a:spAutoFit/>
          </a:bodyPr>
          <a:lstStyle/>
          <a:p>
            <a:r>
              <a:rPr lang="en-US" sz="2400" i="1" dirty="0" smtClean="0">
                <a:solidFill>
                  <a:schemeClr val="bg2">
                    <a:lumMod val="50000"/>
                  </a:schemeClr>
                </a:solidFill>
                <a:latin typeface="Franklin Gothic Book" panose="020B0503020102020204" pitchFamily="34" charset="0"/>
              </a:rPr>
              <a:t>COUNTER INTELLIGENCE (RDT)</a:t>
            </a:r>
            <a:endParaRPr lang="en-US" sz="2400" i="1" dirty="0">
              <a:solidFill>
                <a:schemeClr val="bg2">
                  <a:lumMod val="50000"/>
                </a:schemeClr>
              </a:solidFill>
              <a:latin typeface="Franklin Gothic Book" panose="020B0503020102020204" pitchFamily="34" charset="0"/>
            </a:endParaRPr>
          </a:p>
        </p:txBody>
      </p:sp>
      <p:sp>
        <p:nvSpPr>
          <p:cNvPr id="12" name="TextBox 11"/>
          <p:cNvSpPr txBox="1"/>
          <p:nvPr/>
        </p:nvSpPr>
        <p:spPr>
          <a:xfrm>
            <a:off x="1124712" y="1307592"/>
            <a:ext cx="10241280" cy="584775"/>
          </a:xfrm>
          <a:prstGeom prst="rect">
            <a:avLst/>
          </a:prstGeom>
          <a:noFill/>
        </p:spPr>
        <p:txBody>
          <a:bodyPr wrap="square" rtlCol="0">
            <a:spAutoFit/>
          </a:bodyPr>
          <a:lstStyle/>
          <a:p>
            <a:pPr algn="ctr"/>
            <a:r>
              <a:rPr lang="en-US" sz="3200" i="1" dirty="0" smtClean="0">
                <a:solidFill>
                  <a:schemeClr val="bg2">
                    <a:lumMod val="50000"/>
                  </a:schemeClr>
                </a:solidFill>
                <a:latin typeface="Franklin Gothic Book" panose="020B0503020102020204" pitchFamily="34" charset="0"/>
              </a:rPr>
              <a:t>INTELLIGENCE</a:t>
            </a:r>
            <a:endParaRPr lang="en-US" sz="3200" i="1" dirty="0">
              <a:solidFill>
                <a:schemeClr val="bg2">
                  <a:lumMod val="50000"/>
                </a:schemeClr>
              </a:solidFill>
              <a:latin typeface="Franklin Gothic Book" panose="020B0503020102020204"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1462886981"/>
              </p:ext>
            </p:extLst>
          </p:nvPr>
        </p:nvGraphicFramePr>
        <p:xfrm>
          <a:off x="1124712" y="2724912"/>
          <a:ext cx="10241280" cy="1368406"/>
        </p:xfrm>
        <a:graphic>
          <a:graphicData uri="http://schemas.openxmlformats.org/drawingml/2006/table">
            <a:tbl>
              <a:tblPr firstRow="1" bandRow="1">
                <a:tableStyleId>{B301B821-A1FF-4177-AEE7-76D212191A09}</a:tableStyleId>
              </a:tblPr>
              <a:tblGrid>
                <a:gridCol w="1966869">
                  <a:extLst>
                    <a:ext uri="{9D8B030D-6E8A-4147-A177-3AD203B41FA5}">
                      <a16:colId xmlns:a16="http://schemas.microsoft.com/office/drawing/2014/main" xmlns="" val="20000"/>
                    </a:ext>
                  </a:extLst>
                </a:gridCol>
                <a:gridCol w="1492107">
                  <a:extLst>
                    <a:ext uri="{9D8B030D-6E8A-4147-A177-3AD203B41FA5}">
                      <a16:colId xmlns:a16="http://schemas.microsoft.com/office/drawing/2014/main" xmlns="" val="20001"/>
                    </a:ext>
                  </a:extLst>
                </a:gridCol>
                <a:gridCol w="1627753">
                  <a:extLst>
                    <a:ext uri="{9D8B030D-6E8A-4147-A177-3AD203B41FA5}">
                      <a16:colId xmlns:a16="http://schemas.microsoft.com/office/drawing/2014/main" xmlns="" val="20002"/>
                    </a:ext>
                  </a:extLst>
                </a:gridCol>
                <a:gridCol w="1034496">
                  <a:extLst>
                    <a:ext uri="{9D8B030D-6E8A-4147-A177-3AD203B41FA5}">
                      <a16:colId xmlns:a16="http://schemas.microsoft.com/office/drawing/2014/main" xmlns="" val="20003"/>
                    </a:ext>
                  </a:extLst>
                </a:gridCol>
                <a:gridCol w="1353732">
                  <a:extLst>
                    <a:ext uri="{9D8B030D-6E8A-4147-A177-3AD203B41FA5}">
                      <a16:colId xmlns:a16="http://schemas.microsoft.com/office/drawing/2014/main" xmlns="" val="20004"/>
                    </a:ext>
                  </a:extLst>
                </a:gridCol>
                <a:gridCol w="1471449">
                  <a:extLst>
                    <a:ext uri="{9D8B030D-6E8A-4147-A177-3AD203B41FA5}">
                      <a16:colId xmlns:a16="http://schemas.microsoft.com/office/drawing/2014/main" xmlns="" val="20005"/>
                    </a:ext>
                  </a:extLst>
                </a:gridCol>
                <a:gridCol w="1294874">
                  <a:extLst>
                    <a:ext uri="{9D8B030D-6E8A-4147-A177-3AD203B41FA5}">
                      <a16:colId xmlns:a16="http://schemas.microsoft.com/office/drawing/2014/main" xmlns="" val="20006"/>
                    </a:ext>
                  </a:extLst>
                </a:gridCol>
              </a:tblGrid>
              <a:tr h="547043">
                <a:tc rowSpan="2">
                  <a:txBody>
                    <a:bodyPr/>
                    <a:lstStyle/>
                    <a:p>
                      <a:pPr algn="ctr"/>
                      <a:r>
                        <a:rPr lang="en-PH" sz="1200" b="1" dirty="0">
                          <a:solidFill>
                            <a:schemeClr val="bg1"/>
                          </a:solidFill>
                          <a:latin typeface=" Arial"/>
                          <a:cs typeface="Arial" panose="020B0604020202020204" pitchFamily="34" charset="0"/>
                        </a:rPr>
                        <a:t>Unit</a:t>
                      </a:r>
                    </a:p>
                  </a:txBody>
                  <a:tcPr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gridSpan="3">
                  <a:txBody>
                    <a:bodyPr/>
                    <a:lstStyle/>
                    <a:p>
                      <a:pPr algn="ctr"/>
                      <a:r>
                        <a:rPr lang="en-PH" sz="1200" dirty="0" smtClean="0">
                          <a:latin typeface=" Arial"/>
                        </a:rPr>
                        <a:t>CY 2021</a:t>
                      </a:r>
                      <a:endParaRPr lang="en-PH" sz="1200" b="1" dirty="0">
                        <a:latin typeface=" Arial"/>
                        <a:cs typeface="Arial" panose="020B0604020202020204" pitchFamily="34" charset="0"/>
                      </a:endParaRPr>
                    </a:p>
                  </a:txBody>
                  <a:tcPr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hMerge="1">
                  <a:txBody>
                    <a:bodyPr/>
                    <a:lstStyle/>
                    <a:p>
                      <a:endParaRPr lang="en-PH" dirty="0"/>
                    </a:p>
                  </a:txBody>
                  <a:tcP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hMerge="1">
                  <a:txBody>
                    <a:bodyPr/>
                    <a:lstStyle/>
                    <a:p>
                      <a:endParaRPr lang="en-PH" dirty="0"/>
                    </a:p>
                  </a:txBody>
                  <a:tcP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gridSpan="3">
                  <a:txBody>
                    <a:bodyPr/>
                    <a:lstStyle/>
                    <a:p>
                      <a:pPr algn="ctr"/>
                      <a:r>
                        <a:rPr lang="en-PH" sz="1200" dirty="0" smtClean="0">
                          <a:latin typeface=" Arial"/>
                        </a:rPr>
                        <a:t>Cy 2022</a:t>
                      </a:r>
                      <a:endParaRPr lang="en-PH" sz="1200" b="1" dirty="0">
                        <a:latin typeface=" Arial"/>
                        <a:cs typeface="Arial" panose="020B0604020202020204" pitchFamily="34" charset="0"/>
                      </a:endParaRPr>
                    </a:p>
                  </a:txBody>
                  <a:tcPr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hMerge="1">
                  <a:txBody>
                    <a:bodyPr/>
                    <a:lstStyle/>
                    <a:p>
                      <a:endParaRPr lang="en-PH" dirty="0"/>
                    </a:p>
                  </a:txBody>
                  <a:tcP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hMerge="1">
                  <a:txBody>
                    <a:bodyPr/>
                    <a:lstStyle/>
                    <a:p>
                      <a:endParaRPr lang="en-PH" dirty="0"/>
                    </a:p>
                  </a:txBody>
                  <a:tcP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xmlns="" val="10000"/>
                  </a:ext>
                </a:extLst>
              </a:tr>
              <a:tr h="547043">
                <a:tc vMerge="1">
                  <a:txBody>
                    <a:bodyPr/>
                    <a:lstStyle/>
                    <a:p>
                      <a:pPr algn="ctr"/>
                      <a:endParaRPr lang="en-PH" sz="1600" b="1" dirty="0">
                        <a:solidFill>
                          <a:schemeClr val="bg1"/>
                        </a:solidFill>
                        <a:latin typeface="Arial" panose="020B0604020202020204" pitchFamily="34" charset="0"/>
                        <a:cs typeface="Arial" panose="020B0604020202020204" pitchFamily="34" charset="0"/>
                      </a:endParaRPr>
                    </a:p>
                  </a:txBody>
                  <a:tcPr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algn="ctr"/>
                      <a:r>
                        <a:rPr lang="en-PH" sz="1200" b="1" dirty="0">
                          <a:solidFill>
                            <a:schemeClr val="bg1"/>
                          </a:solidFill>
                          <a:latin typeface=" Arial"/>
                          <a:cs typeface="Arial" panose="020B0604020202020204" pitchFamily="34" charset="0"/>
                        </a:rPr>
                        <a:t>Programmed </a:t>
                      </a:r>
                    </a:p>
                  </a:txBody>
                  <a:tcPr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a:txBody>
                    <a:bodyPr/>
                    <a:lstStyle/>
                    <a:p>
                      <a:pPr algn="ctr"/>
                      <a:r>
                        <a:rPr lang="en-PH" sz="1200" b="1" dirty="0">
                          <a:solidFill>
                            <a:schemeClr val="bg1"/>
                          </a:solidFill>
                          <a:latin typeface=" Arial"/>
                          <a:cs typeface="Arial" panose="020B0604020202020204" pitchFamily="34" charset="0"/>
                        </a:rPr>
                        <a:t>Actual Nr of </a:t>
                      </a:r>
                      <a:r>
                        <a:rPr lang="en-PH" sz="1200" b="1" dirty="0" smtClean="0">
                          <a:solidFill>
                            <a:schemeClr val="bg1"/>
                          </a:solidFill>
                          <a:latin typeface=" Arial"/>
                          <a:cs typeface="Arial" panose="020B0604020202020204" pitchFamily="34" charset="0"/>
                        </a:rPr>
                        <a:t>RDT Conducted</a:t>
                      </a:r>
                      <a:endParaRPr lang="en-PH" sz="1200" b="1" dirty="0">
                        <a:solidFill>
                          <a:schemeClr val="bg1"/>
                        </a:solidFill>
                        <a:latin typeface=" Arial"/>
                        <a:cs typeface="Arial" panose="020B0604020202020204" pitchFamily="34" charset="0"/>
                      </a:endParaRPr>
                    </a:p>
                  </a:txBody>
                  <a:tcPr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PH" sz="1200" b="1" dirty="0">
                          <a:solidFill>
                            <a:schemeClr val="bg1"/>
                          </a:solidFill>
                          <a:latin typeface=" Arial"/>
                          <a:cs typeface="Arial" panose="020B0604020202020204" pitchFamily="34" charset="0"/>
                        </a:rPr>
                        <a:t>% Accom</a:t>
                      </a:r>
                    </a:p>
                  </a:txBody>
                  <a:tcPr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a:txBody>
                    <a:bodyPr/>
                    <a:lstStyle/>
                    <a:p>
                      <a:pPr algn="ctr"/>
                      <a:r>
                        <a:rPr lang="en-PH" sz="1200" b="1" dirty="0">
                          <a:solidFill>
                            <a:schemeClr val="bg1"/>
                          </a:solidFill>
                          <a:latin typeface=" Arial"/>
                          <a:cs typeface="Arial" panose="020B0604020202020204" pitchFamily="34" charset="0"/>
                        </a:rPr>
                        <a:t>Programmed</a:t>
                      </a:r>
                    </a:p>
                  </a:txBody>
                  <a:tcPr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PH" sz="1200" b="1" dirty="0">
                          <a:solidFill>
                            <a:schemeClr val="bg1"/>
                          </a:solidFill>
                          <a:latin typeface=" Arial"/>
                          <a:cs typeface="Arial" panose="020B0604020202020204" pitchFamily="34" charset="0"/>
                        </a:rPr>
                        <a:t>Actual Nr of </a:t>
                      </a:r>
                      <a:r>
                        <a:rPr lang="en-PH" sz="1200" b="1" dirty="0" smtClean="0">
                          <a:solidFill>
                            <a:schemeClr val="bg1"/>
                          </a:solidFill>
                          <a:latin typeface=" Arial"/>
                          <a:cs typeface="Arial" panose="020B0604020202020204" pitchFamily="34" charset="0"/>
                        </a:rPr>
                        <a:t>RDT Conducted </a:t>
                      </a:r>
                      <a:endParaRPr lang="en-PH" sz="1200" b="1" dirty="0">
                        <a:solidFill>
                          <a:schemeClr val="bg1"/>
                        </a:solidFill>
                        <a:latin typeface=" Arial"/>
                        <a:cs typeface="Arial" panose="020B0604020202020204" pitchFamily="34" charset="0"/>
                      </a:endParaRPr>
                    </a:p>
                  </a:txBody>
                  <a:tcPr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PH" sz="1200" b="1" dirty="0">
                          <a:solidFill>
                            <a:schemeClr val="bg1"/>
                          </a:solidFill>
                          <a:latin typeface=" Arial"/>
                          <a:cs typeface="Arial" panose="020B0604020202020204" pitchFamily="34" charset="0"/>
                        </a:rPr>
                        <a:t>% Accom</a:t>
                      </a:r>
                    </a:p>
                  </a:txBody>
                  <a:tcPr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xmlns="" val="10001"/>
                  </a:ext>
                </a:extLst>
              </a:tr>
              <a:tr h="2743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PH" sz="1200" b="0" dirty="0" smtClean="0">
                          <a:latin typeface="Arial" panose="020B0604020202020204" pitchFamily="34" charset="0"/>
                          <a:cs typeface="Arial" panose="020B0604020202020204" pitchFamily="34" charset="0"/>
                        </a:rPr>
                        <a:t>6CAV COY(S)</a:t>
                      </a:r>
                      <a:endParaRPr kumimoji="0" lang="en-PH" sz="1200" b="1" i="0" u="none" strike="noStrike" kern="1200" cap="none" spc="0" normalizeH="0" baseline="0" noProof="0" dirty="0">
                        <a:ln>
                          <a:noFill/>
                        </a:ln>
                        <a:solidFill>
                          <a:prstClr val="black"/>
                        </a:solidFill>
                        <a:effectLst/>
                        <a:uLnTx/>
                        <a:uFillTx/>
                        <a:latin typeface=" Arial"/>
                        <a:ea typeface="+mn-ea"/>
                        <a:cs typeface="Arial" panose="020B0604020202020204" pitchFamily="34" charset="0"/>
                      </a:endParaRPr>
                    </a:p>
                  </a:txBody>
                  <a:tcPr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algn="ctr"/>
                      <a:r>
                        <a:rPr lang="en-PH" sz="1200" b="1" dirty="0" smtClean="0">
                          <a:solidFill>
                            <a:schemeClr val="dk1"/>
                          </a:solidFill>
                          <a:latin typeface=" Arial"/>
                          <a:cs typeface="Arial" panose="020B0604020202020204" pitchFamily="34" charset="0"/>
                        </a:rPr>
                        <a:t>-</a:t>
                      </a:r>
                      <a:endParaRPr lang="en-PH" sz="1200" b="1" dirty="0">
                        <a:solidFill>
                          <a:schemeClr val="tx1"/>
                        </a:solidFill>
                        <a:latin typeface=" Arial"/>
                        <a:cs typeface="Arial" panose="020B0604020202020204" pitchFamily="34" charset="0"/>
                      </a:endParaRPr>
                    </a:p>
                  </a:txBody>
                  <a:tcPr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algn="ctr"/>
                      <a:r>
                        <a:rPr lang="en-PH" sz="1200" b="1" dirty="0" smtClean="0">
                          <a:solidFill>
                            <a:schemeClr val="dk1"/>
                          </a:solidFill>
                          <a:latin typeface=" Arial"/>
                          <a:cs typeface="Arial" panose="020B0604020202020204" pitchFamily="34" charset="0"/>
                        </a:rPr>
                        <a:t>3</a:t>
                      </a:r>
                      <a:endParaRPr lang="en-PH" sz="1200" b="1" dirty="0">
                        <a:solidFill>
                          <a:schemeClr val="tx1"/>
                        </a:solidFill>
                        <a:latin typeface=" Arial"/>
                        <a:cs typeface="Arial" panose="020B0604020202020204" pitchFamily="34" charset="0"/>
                      </a:endParaRPr>
                    </a:p>
                  </a:txBody>
                  <a:tcPr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PH" sz="1200" b="1" dirty="0" smtClean="0">
                          <a:latin typeface=" Arial"/>
                          <a:cs typeface="Arial" panose="020B0604020202020204" pitchFamily="34" charset="0"/>
                        </a:rPr>
                        <a:t>100%</a:t>
                      </a:r>
                      <a:endParaRPr lang="en-PH" sz="1200" b="1" dirty="0">
                        <a:solidFill>
                          <a:schemeClr val="tx1"/>
                        </a:solidFill>
                        <a:latin typeface=" Arial"/>
                        <a:cs typeface="Arial" panose="020B0604020202020204" pitchFamily="34" charset="0"/>
                      </a:endParaRPr>
                    </a:p>
                  </a:txBody>
                  <a:tcPr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algn="ctr"/>
                      <a:r>
                        <a:rPr lang="en-US" sz="1200" b="1" dirty="0" smtClean="0">
                          <a:solidFill>
                            <a:schemeClr val="dk1"/>
                          </a:solidFill>
                          <a:latin typeface=" Arial"/>
                          <a:cs typeface="Arial" panose="020B0604020202020204" pitchFamily="34" charset="0"/>
                        </a:rPr>
                        <a:t>-</a:t>
                      </a:r>
                      <a:endParaRPr lang="en-US" sz="1200" b="1" dirty="0">
                        <a:solidFill>
                          <a:schemeClr val="tx1"/>
                        </a:solidFill>
                        <a:latin typeface=" Arial"/>
                        <a:cs typeface="Arial" panose="020B0604020202020204" pitchFamily="34" charset="0"/>
                      </a:endParaRPr>
                    </a:p>
                  </a:txBody>
                  <a:tcPr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algn="ctr"/>
                      <a:r>
                        <a:rPr lang="en-US" sz="1200" b="1" dirty="0" smtClean="0">
                          <a:solidFill>
                            <a:schemeClr val="dk1"/>
                          </a:solidFill>
                          <a:latin typeface=" Arial"/>
                          <a:cs typeface="Arial" panose="020B0604020202020204" pitchFamily="34" charset="0"/>
                        </a:rPr>
                        <a:t>2</a:t>
                      </a:r>
                      <a:endParaRPr lang="en-US" sz="1200" b="1" dirty="0">
                        <a:solidFill>
                          <a:schemeClr val="tx1"/>
                        </a:solidFill>
                        <a:latin typeface=" Arial"/>
                        <a:cs typeface="Arial" panose="020B0604020202020204" pitchFamily="34" charset="0"/>
                      </a:endParaRPr>
                    </a:p>
                  </a:txBody>
                  <a:tcPr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algn="ctr"/>
                      <a:r>
                        <a:rPr lang="en-PH" sz="1200" b="1" dirty="0" smtClean="0">
                          <a:latin typeface=" Arial"/>
                          <a:cs typeface="Arial" panose="020B0604020202020204" pitchFamily="34" charset="0"/>
                        </a:rPr>
                        <a:t>100%</a:t>
                      </a:r>
                      <a:endParaRPr lang="en-PH" sz="1200" b="1" dirty="0">
                        <a:solidFill>
                          <a:schemeClr val="tx1"/>
                        </a:solidFill>
                        <a:latin typeface=" Arial"/>
                        <a:cs typeface="Arial" panose="020B0604020202020204" pitchFamily="34" charset="0"/>
                      </a:endParaRPr>
                    </a:p>
                  </a:txBody>
                  <a:tcPr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extLst>
                  <a:ext uri="{0D108BD9-81ED-4DB2-BD59-A6C34878D82A}">
                    <a16:rowId xmlns:a16="http://schemas.microsoft.com/office/drawing/2014/main" xmlns="" val="10002"/>
                  </a:ext>
                </a:extLst>
              </a:tr>
            </a:tbl>
          </a:graphicData>
        </a:graphic>
      </p:graphicFrame>
    </p:spTree>
    <p:extLst>
      <p:ext uri="{BB962C8B-B14F-4D97-AF65-F5344CB8AC3E}">
        <p14:creationId xmlns:p14="http://schemas.microsoft.com/office/powerpoint/2010/main" val="2932107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par>
                                <p:cTn id="8" presetID="22" presetClass="entr" presetSubtype="4"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down)">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 Same Side Corner Rectangle 13"/>
          <p:cNvSpPr/>
          <p:nvPr/>
        </p:nvSpPr>
        <p:spPr>
          <a:xfrm rot="16200000">
            <a:off x="372147" y="2171484"/>
            <a:ext cx="822960" cy="274320"/>
          </a:xfrm>
          <a:prstGeom prst="round2SameRect">
            <a:avLst/>
          </a:prstGeom>
          <a:solidFill>
            <a:srgbClr val="5B9BD5"/>
          </a:solidFill>
          <a:ln w="57150">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 Same Side Corner Rectangle 16"/>
          <p:cNvSpPr/>
          <p:nvPr/>
        </p:nvSpPr>
        <p:spPr>
          <a:xfrm rot="16200000">
            <a:off x="372147" y="4384932"/>
            <a:ext cx="822960" cy="274320"/>
          </a:xfrm>
          <a:prstGeom prst="round2SameRect">
            <a:avLst/>
          </a:prstGeom>
          <a:solidFill>
            <a:srgbClr val="A5A5A5">
              <a:alpha val="50000"/>
            </a:srgbClr>
          </a:solidFill>
          <a:ln w="57150">
            <a:solidFill>
              <a:srgbClr val="A5A5A5">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 Same Side Corner Rectangle 19"/>
          <p:cNvSpPr/>
          <p:nvPr/>
        </p:nvSpPr>
        <p:spPr>
          <a:xfrm rot="16200000">
            <a:off x="372147" y="5491655"/>
            <a:ext cx="822960" cy="274320"/>
          </a:xfrm>
          <a:prstGeom prst="round2SameRect">
            <a:avLst/>
          </a:prstGeom>
          <a:solidFill>
            <a:srgbClr val="FFC000">
              <a:alpha val="50000"/>
            </a:srgbClr>
          </a:solidFill>
          <a:ln w="57150">
            <a:solidFill>
              <a:srgbClr val="FFC000">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 Same Side Corner Rectangle 22"/>
          <p:cNvSpPr/>
          <p:nvPr/>
        </p:nvSpPr>
        <p:spPr>
          <a:xfrm rot="16200000">
            <a:off x="372147" y="3278208"/>
            <a:ext cx="822960" cy="274320"/>
          </a:xfrm>
          <a:prstGeom prst="round2SameRect">
            <a:avLst/>
          </a:prstGeom>
          <a:solidFill>
            <a:srgbClr val="ED7D31">
              <a:alpha val="50000"/>
            </a:srgbClr>
          </a:solidFill>
          <a:ln w="57150">
            <a:solidFill>
              <a:srgbClr val="ED7D31">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 Same Side Corner Rectangle 4"/>
          <p:cNvSpPr/>
          <p:nvPr/>
        </p:nvSpPr>
        <p:spPr>
          <a:xfrm rot="16200000">
            <a:off x="372147" y="1064760"/>
            <a:ext cx="822960" cy="274320"/>
          </a:xfrm>
          <a:prstGeom prst="round2SameRect">
            <a:avLst/>
          </a:prstGeom>
          <a:solidFill>
            <a:srgbClr val="70AD47">
              <a:alpha val="50000"/>
            </a:srgbClr>
          </a:solidFill>
          <a:ln w="57150">
            <a:solidFill>
              <a:srgbClr val="70AD47">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934500" y="790440"/>
            <a:ext cx="10609799" cy="5303520"/>
          </a:xfrm>
          <a:prstGeom prst="rect">
            <a:avLst/>
          </a:prstGeom>
          <a:solidFill>
            <a:schemeClr val="bg1"/>
          </a:solidFill>
          <a:ln w="57150">
            <a:solidFill>
              <a:srgbClr val="5B9BD5"/>
            </a:solidFill>
          </a:ln>
        </p:spPr>
        <p:txBody>
          <a:bodyPr wrap="none" anchor="t" anchorCtr="0">
            <a:noAutofit/>
          </a:bodyPr>
          <a:lstStyle/>
          <a:p>
            <a:pPr algn="ctr"/>
            <a:r>
              <a:rPr lang="en-US" sz="3500" dirty="0" smtClean="0">
                <a:solidFill>
                  <a:schemeClr val="tx1">
                    <a:lumMod val="65000"/>
                    <a:lumOff val="35000"/>
                  </a:schemeClr>
                </a:solidFill>
                <a:latin typeface="Franklin Gothic Demi Cond" panose="020B0706030402020204" pitchFamily="34" charset="0"/>
              </a:rPr>
              <a:t>COMPLIANCES AND ACCOMPLISHMENTS TO DC’s GUIDANCE</a:t>
            </a:r>
            <a:endParaRPr lang="en-US" sz="3500" dirty="0"/>
          </a:p>
        </p:txBody>
      </p:sp>
      <p:sp>
        <p:nvSpPr>
          <p:cNvPr id="2" name="TextBox 1"/>
          <p:cNvSpPr txBox="1"/>
          <p:nvPr/>
        </p:nvSpPr>
        <p:spPr>
          <a:xfrm>
            <a:off x="1124712" y="2245074"/>
            <a:ext cx="10241280" cy="461665"/>
          </a:xfrm>
          <a:prstGeom prst="rect">
            <a:avLst/>
          </a:prstGeom>
          <a:noFill/>
        </p:spPr>
        <p:txBody>
          <a:bodyPr wrap="square" rtlCol="0">
            <a:spAutoFit/>
          </a:bodyPr>
          <a:lstStyle/>
          <a:p>
            <a:r>
              <a:rPr lang="en-US" sz="2400" i="1" dirty="0" smtClean="0">
                <a:solidFill>
                  <a:schemeClr val="bg2">
                    <a:lumMod val="50000"/>
                  </a:schemeClr>
                </a:solidFill>
                <a:latin typeface="Franklin Gothic Book" panose="020B0503020102020204" pitchFamily="34" charset="0"/>
              </a:rPr>
              <a:t>COUNTER INTELLIGENCE (COVERT SECURITY COVERAGE)</a:t>
            </a:r>
            <a:endParaRPr lang="en-US" sz="2400" i="1" dirty="0">
              <a:solidFill>
                <a:schemeClr val="bg2">
                  <a:lumMod val="50000"/>
                </a:schemeClr>
              </a:solidFill>
              <a:latin typeface="Franklin Gothic Book" panose="020B0503020102020204" pitchFamily="34" charset="0"/>
            </a:endParaRPr>
          </a:p>
        </p:txBody>
      </p:sp>
      <p:sp>
        <p:nvSpPr>
          <p:cNvPr id="12" name="TextBox 11"/>
          <p:cNvSpPr txBox="1"/>
          <p:nvPr/>
        </p:nvSpPr>
        <p:spPr>
          <a:xfrm>
            <a:off x="1124712" y="1307592"/>
            <a:ext cx="10241280" cy="584775"/>
          </a:xfrm>
          <a:prstGeom prst="rect">
            <a:avLst/>
          </a:prstGeom>
          <a:noFill/>
        </p:spPr>
        <p:txBody>
          <a:bodyPr wrap="square" rtlCol="0">
            <a:spAutoFit/>
          </a:bodyPr>
          <a:lstStyle/>
          <a:p>
            <a:pPr algn="ctr"/>
            <a:r>
              <a:rPr lang="en-US" sz="3200" i="1" dirty="0" smtClean="0">
                <a:solidFill>
                  <a:schemeClr val="bg2">
                    <a:lumMod val="50000"/>
                  </a:schemeClr>
                </a:solidFill>
                <a:latin typeface="Franklin Gothic Book" panose="020B0503020102020204" pitchFamily="34" charset="0"/>
              </a:rPr>
              <a:t>INTELLIGENCE</a:t>
            </a:r>
            <a:endParaRPr lang="en-US" sz="3200" i="1" dirty="0">
              <a:solidFill>
                <a:schemeClr val="bg2">
                  <a:lumMod val="50000"/>
                </a:schemeClr>
              </a:solidFill>
              <a:latin typeface="Franklin Gothic Book" panose="020B0503020102020204"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1192100874"/>
              </p:ext>
            </p:extLst>
          </p:nvPr>
        </p:nvGraphicFramePr>
        <p:xfrm>
          <a:off x="1124712" y="2724912"/>
          <a:ext cx="10241280" cy="1368406"/>
        </p:xfrm>
        <a:graphic>
          <a:graphicData uri="http://schemas.openxmlformats.org/drawingml/2006/table">
            <a:tbl>
              <a:tblPr firstRow="1" bandRow="1">
                <a:tableStyleId>{B301B821-A1FF-4177-AEE7-76D212191A09}</a:tableStyleId>
              </a:tblPr>
              <a:tblGrid>
                <a:gridCol w="1966869">
                  <a:extLst>
                    <a:ext uri="{9D8B030D-6E8A-4147-A177-3AD203B41FA5}">
                      <a16:colId xmlns:a16="http://schemas.microsoft.com/office/drawing/2014/main" xmlns="" val="20000"/>
                    </a:ext>
                  </a:extLst>
                </a:gridCol>
                <a:gridCol w="1492107">
                  <a:extLst>
                    <a:ext uri="{9D8B030D-6E8A-4147-A177-3AD203B41FA5}">
                      <a16:colId xmlns:a16="http://schemas.microsoft.com/office/drawing/2014/main" xmlns="" val="20001"/>
                    </a:ext>
                  </a:extLst>
                </a:gridCol>
                <a:gridCol w="1627753">
                  <a:extLst>
                    <a:ext uri="{9D8B030D-6E8A-4147-A177-3AD203B41FA5}">
                      <a16:colId xmlns:a16="http://schemas.microsoft.com/office/drawing/2014/main" xmlns="" val="20002"/>
                    </a:ext>
                  </a:extLst>
                </a:gridCol>
                <a:gridCol w="1034496">
                  <a:extLst>
                    <a:ext uri="{9D8B030D-6E8A-4147-A177-3AD203B41FA5}">
                      <a16:colId xmlns:a16="http://schemas.microsoft.com/office/drawing/2014/main" xmlns="" val="20003"/>
                    </a:ext>
                  </a:extLst>
                </a:gridCol>
                <a:gridCol w="1353732">
                  <a:extLst>
                    <a:ext uri="{9D8B030D-6E8A-4147-A177-3AD203B41FA5}">
                      <a16:colId xmlns:a16="http://schemas.microsoft.com/office/drawing/2014/main" xmlns="" val="20004"/>
                    </a:ext>
                  </a:extLst>
                </a:gridCol>
                <a:gridCol w="1471449">
                  <a:extLst>
                    <a:ext uri="{9D8B030D-6E8A-4147-A177-3AD203B41FA5}">
                      <a16:colId xmlns:a16="http://schemas.microsoft.com/office/drawing/2014/main" xmlns="" val="20005"/>
                    </a:ext>
                  </a:extLst>
                </a:gridCol>
                <a:gridCol w="1294874">
                  <a:extLst>
                    <a:ext uri="{9D8B030D-6E8A-4147-A177-3AD203B41FA5}">
                      <a16:colId xmlns:a16="http://schemas.microsoft.com/office/drawing/2014/main" xmlns="" val="20006"/>
                    </a:ext>
                  </a:extLst>
                </a:gridCol>
              </a:tblGrid>
              <a:tr h="547043">
                <a:tc rowSpan="2">
                  <a:txBody>
                    <a:bodyPr/>
                    <a:lstStyle/>
                    <a:p>
                      <a:pPr algn="ctr"/>
                      <a:r>
                        <a:rPr lang="en-PH" sz="1200" b="1" dirty="0">
                          <a:solidFill>
                            <a:schemeClr val="bg1"/>
                          </a:solidFill>
                          <a:latin typeface=" Arial"/>
                          <a:cs typeface="Arial" panose="020B0604020202020204" pitchFamily="34" charset="0"/>
                        </a:rPr>
                        <a:t>Unit</a:t>
                      </a:r>
                    </a:p>
                  </a:txBody>
                  <a:tcPr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gridSpan="3">
                  <a:txBody>
                    <a:bodyPr/>
                    <a:lstStyle/>
                    <a:p>
                      <a:pPr algn="ctr"/>
                      <a:r>
                        <a:rPr lang="en-PH" sz="1200" dirty="0" smtClean="0">
                          <a:latin typeface=" Arial"/>
                        </a:rPr>
                        <a:t>CY 2021</a:t>
                      </a:r>
                      <a:endParaRPr lang="en-PH" sz="1200" b="1" dirty="0">
                        <a:latin typeface=" Arial"/>
                        <a:cs typeface="Arial" panose="020B0604020202020204" pitchFamily="34" charset="0"/>
                      </a:endParaRPr>
                    </a:p>
                  </a:txBody>
                  <a:tcPr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hMerge="1">
                  <a:txBody>
                    <a:bodyPr/>
                    <a:lstStyle/>
                    <a:p>
                      <a:endParaRPr lang="en-PH" dirty="0"/>
                    </a:p>
                  </a:txBody>
                  <a:tcP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hMerge="1">
                  <a:txBody>
                    <a:bodyPr/>
                    <a:lstStyle/>
                    <a:p>
                      <a:endParaRPr lang="en-PH" dirty="0"/>
                    </a:p>
                  </a:txBody>
                  <a:tcP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gridSpan="3">
                  <a:txBody>
                    <a:bodyPr/>
                    <a:lstStyle/>
                    <a:p>
                      <a:pPr algn="ctr"/>
                      <a:r>
                        <a:rPr lang="en-PH" sz="1200" dirty="0" smtClean="0">
                          <a:latin typeface=" Arial"/>
                        </a:rPr>
                        <a:t>CY</a:t>
                      </a:r>
                      <a:r>
                        <a:rPr lang="en-PH" sz="1200" baseline="0" dirty="0" smtClean="0">
                          <a:latin typeface=" Arial"/>
                        </a:rPr>
                        <a:t> </a:t>
                      </a:r>
                      <a:r>
                        <a:rPr lang="en-PH" sz="1200" dirty="0" smtClean="0">
                          <a:latin typeface=" Arial"/>
                        </a:rPr>
                        <a:t> </a:t>
                      </a:r>
                      <a:r>
                        <a:rPr lang="en-PH" sz="1200" dirty="0">
                          <a:latin typeface=" Arial"/>
                        </a:rPr>
                        <a:t>2022</a:t>
                      </a:r>
                      <a:endParaRPr lang="en-PH" sz="1200" b="1" dirty="0">
                        <a:latin typeface=" Arial"/>
                        <a:cs typeface="Arial" panose="020B0604020202020204" pitchFamily="34" charset="0"/>
                      </a:endParaRPr>
                    </a:p>
                  </a:txBody>
                  <a:tcPr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hMerge="1">
                  <a:txBody>
                    <a:bodyPr/>
                    <a:lstStyle/>
                    <a:p>
                      <a:endParaRPr lang="en-PH" dirty="0"/>
                    </a:p>
                  </a:txBody>
                  <a:tcP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hMerge="1">
                  <a:txBody>
                    <a:bodyPr/>
                    <a:lstStyle/>
                    <a:p>
                      <a:endParaRPr lang="en-PH" dirty="0"/>
                    </a:p>
                  </a:txBody>
                  <a:tcP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xmlns="" val="10000"/>
                  </a:ext>
                </a:extLst>
              </a:tr>
              <a:tr h="547043">
                <a:tc vMerge="1">
                  <a:txBody>
                    <a:bodyPr/>
                    <a:lstStyle/>
                    <a:p>
                      <a:pPr algn="ctr"/>
                      <a:endParaRPr lang="en-PH" sz="1600" b="1" dirty="0">
                        <a:solidFill>
                          <a:schemeClr val="bg1"/>
                        </a:solidFill>
                        <a:latin typeface="Arial" panose="020B0604020202020204" pitchFamily="34" charset="0"/>
                        <a:cs typeface="Arial" panose="020B0604020202020204" pitchFamily="34" charset="0"/>
                      </a:endParaRPr>
                    </a:p>
                  </a:txBody>
                  <a:tcPr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algn="ctr"/>
                      <a:r>
                        <a:rPr lang="en-PH" sz="1200" b="1" dirty="0">
                          <a:solidFill>
                            <a:schemeClr val="bg1"/>
                          </a:solidFill>
                          <a:latin typeface=" Arial"/>
                          <a:cs typeface="Arial" panose="020B0604020202020204" pitchFamily="34" charset="0"/>
                        </a:rPr>
                        <a:t>Programmed </a:t>
                      </a:r>
                    </a:p>
                  </a:txBody>
                  <a:tcPr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a:txBody>
                    <a:bodyPr/>
                    <a:lstStyle/>
                    <a:p>
                      <a:pPr algn="ctr"/>
                      <a:r>
                        <a:rPr lang="en-PH" sz="1200" b="1" dirty="0">
                          <a:solidFill>
                            <a:schemeClr val="bg1"/>
                          </a:solidFill>
                          <a:latin typeface=" Arial"/>
                          <a:cs typeface="Arial" panose="020B0604020202020204" pitchFamily="34" charset="0"/>
                        </a:rPr>
                        <a:t>Actual Nr </a:t>
                      </a:r>
                      <a:r>
                        <a:rPr lang="en-PH" sz="1200" b="1" dirty="0" smtClean="0">
                          <a:solidFill>
                            <a:schemeClr val="bg1"/>
                          </a:solidFill>
                          <a:latin typeface=" Arial"/>
                          <a:cs typeface="Arial" panose="020B0604020202020204" pitchFamily="34" charset="0"/>
                        </a:rPr>
                        <a:t>of</a:t>
                      </a:r>
                      <a:r>
                        <a:rPr lang="en-PH" sz="1200" b="1" baseline="0" dirty="0" smtClean="0">
                          <a:solidFill>
                            <a:schemeClr val="bg1"/>
                          </a:solidFill>
                          <a:latin typeface=" Arial"/>
                          <a:cs typeface="Arial" panose="020B0604020202020204" pitchFamily="34" charset="0"/>
                        </a:rPr>
                        <a:t> CSC</a:t>
                      </a:r>
                      <a:r>
                        <a:rPr lang="en-PH" sz="1200" b="1" dirty="0" smtClean="0">
                          <a:solidFill>
                            <a:schemeClr val="bg1"/>
                          </a:solidFill>
                          <a:latin typeface=" Arial"/>
                          <a:cs typeface="Arial" panose="020B0604020202020204" pitchFamily="34" charset="0"/>
                        </a:rPr>
                        <a:t> Conducted</a:t>
                      </a:r>
                      <a:endParaRPr lang="en-PH" sz="1200" b="1" dirty="0">
                        <a:solidFill>
                          <a:schemeClr val="bg1"/>
                        </a:solidFill>
                        <a:latin typeface=" Arial"/>
                        <a:cs typeface="Arial" panose="020B0604020202020204" pitchFamily="34" charset="0"/>
                      </a:endParaRPr>
                    </a:p>
                  </a:txBody>
                  <a:tcPr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PH" sz="1200" b="1" dirty="0">
                          <a:solidFill>
                            <a:schemeClr val="bg1"/>
                          </a:solidFill>
                          <a:latin typeface=" Arial"/>
                          <a:cs typeface="Arial" panose="020B0604020202020204" pitchFamily="34" charset="0"/>
                        </a:rPr>
                        <a:t>% Accom</a:t>
                      </a:r>
                    </a:p>
                  </a:txBody>
                  <a:tcPr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a:txBody>
                    <a:bodyPr/>
                    <a:lstStyle/>
                    <a:p>
                      <a:pPr algn="ctr"/>
                      <a:r>
                        <a:rPr lang="en-PH" sz="1200" b="1" dirty="0">
                          <a:solidFill>
                            <a:schemeClr val="bg1"/>
                          </a:solidFill>
                          <a:latin typeface=" Arial"/>
                          <a:cs typeface="Arial" panose="020B0604020202020204" pitchFamily="34" charset="0"/>
                        </a:rPr>
                        <a:t>Programmed</a:t>
                      </a:r>
                    </a:p>
                  </a:txBody>
                  <a:tcPr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PH" sz="1200" b="1" dirty="0">
                          <a:solidFill>
                            <a:schemeClr val="bg1"/>
                          </a:solidFill>
                          <a:latin typeface=" Arial"/>
                          <a:cs typeface="Arial" panose="020B0604020202020204" pitchFamily="34" charset="0"/>
                        </a:rPr>
                        <a:t>Actual Nr </a:t>
                      </a:r>
                      <a:r>
                        <a:rPr lang="en-PH" sz="1200" b="1" dirty="0" smtClean="0">
                          <a:solidFill>
                            <a:schemeClr val="bg1"/>
                          </a:solidFill>
                          <a:latin typeface=" Arial"/>
                          <a:cs typeface="Arial" panose="020B0604020202020204" pitchFamily="34" charset="0"/>
                        </a:rPr>
                        <a:t>of</a:t>
                      </a:r>
                      <a:r>
                        <a:rPr lang="en-PH" sz="1200" b="1" baseline="0" dirty="0" smtClean="0">
                          <a:solidFill>
                            <a:schemeClr val="bg1"/>
                          </a:solidFill>
                          <a:latin typeface=" Arial"/>
                          <a:cs typeface="Arial" panose="020B0604020202020204" pitchFamily="34" charset="0"/>
                        </a:rPr>
                        <a:t> CSC </a:t>
                      </a:r>
                      <a:r>
                        <a:rPr lang="en-PH" sz="1200" b="1" dirty="0" smtClean="0">
                          <a:solidFill>
                            <a:schemeClr val="bg1"/>
                          </a:solidFill>
                          <a:latin typeface=" Arial"/>
                          <a:cs typeface="Arial" panose="020B0604020202020204" pitchFamily="34" charset="0"/>
                        </a:rPr>
                        <a:t>Conducted </a:t>
                      </a:r>
                      <a:endParaRPr lang="en-PH" sz="1200" b="1" dirty="0">
                        <a:solidFill>
                          <a:schemeClr val="bg1"/>
                        </a:solidFill>
                        <a:latin typeface=" Arial"/>
                        <a:cs typeface="Arial" panose="020B0604020202020204" pitchFamily="34" charset="0"/>
                      </a:endParaRPr>
                    </a:p>
                  </a:txBody>
                  <a:tcPr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PH" sz="1200" b="1" dirty="0">
                          <a:solidFill>
                            <a:schemeClr val="bg1"/>
                          </a:solidFill>
                          <a:latin typeface=" Arial"/>
                          <a:cs typeface="Arial" panose="020B0604020202020204" pitchFamily="34" charset="0"/>
                        </a:rPr>
                        <a:t>% Accom</a:t>
                      </a:r>
                    </a:p>
                  </a:txBody>
                  <a:tcPr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xmlns="" val="10001"/>
                  </a:ext>
                </a:extLst>
              </a:tr>
              <a:tr h="2743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PH" sz="1200" b="0" dirty="0" smtClean="0">
                          <a:latin typeface="Arial" panose="020B0604020202020204" pitchFamily="34" charset="0"/>
                          <a:cs typeface="Arial" panose="020B0604020202020204" pitchFamily="34" charset="0"/>
                        </a:rPr>
                        <a:t>6CAV COY(S)</a:t>
                      </a:r>
                      <a:endParaRPr kumimoji="0" lang="en-PH" sz="1200" b="1" i="0" u="none" strike="noStrike" kern="1200" cap="none" spc="0" normalizeH="0" baseline="0" noProof="0" dirty="0">
                        <a:ln>
                          <a:noFill/>
                        </a:ln>
                        <a:solidFill>
                          <a:prstClr val="black"/>
                        </a:solidFill>
                        <a:effectLst/>
                        <a:uLnTx/>
                        <a:uFillTx/>
                        <a:latin typeface=" Arial"/>
                        <a:ea typeface="+mn-ea"/>
                        <a:cs typeface="Arial" panose="020B0604020202020204" pitchFamily="34" charset="0"/>
                      </a:endParaRPr>
                    </a:p>
                  </a:txBody>
                  <a:tcP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algn="ctr"/>
                      <a:r>
                        <a:rPr lang="en-PH" sz="1200" b="1" dirty="0" smtClean="0">
                          <a:solidFill>
                            <a:schemeClr val="dk1"/>
                          </a:solidFill>
                          <a:latin typeface=" Arial"/>
                          <a:cs typeface="Arial" panose="020B0604020202020204" pitchFamily="34" charset="0"/>
                        </a:rPr>
                        <a:t>-</a:t>
                      </a:r>
                      <a:endParaRPr lang="en-PH" sz="1200" b="1" dirty="0">
                        <a:solidFill>
                          <a:schemeClr val="tx1"/>
                        </a:solidFill>
                        <a:latin typeface=" Arial"/>
                        <a:cs typeface="Arial" panose="020B0604020202020204" pitchFamily="34" charset="0"/>
                      </a:endParaRPr>
                    </a:p>
                  </a:txBody>
                  <a:tcP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algn="ctr"/>
                      <a:r>
                        <a:rPr lang="en-PH" sz="1200" b="1" dirty="0" smtClean="0">
                          <a:solidFill>
                            <a:schemeClr val="dk1"/>
                          </a:solidFill>
                          <a:latin typeface=" Arial"/>
                          <a:cs typeface="Arial" panose="020B0604020202020204" pitchFamily="34" charset="0"/>
                        </a:rPr>
                        <a:t>4</a:t>
                      </a:r>
                      <a:endParaRPr lang="en-PH" sz="1200" b="1" dirty="0">
                        <a:solidFill>
                          <a:schemeClr val="tx1"/>
                        </a:solidFill>
                        <a:latin typeface=" Arial"/>
                        <a:cs typeface="Arial" panose="020B0604020202020204" pitchFamily="34" charset="0"/>
                      </a:endParaRPr>
                    </a:p>
                  </a:txBody>
                  <a:tcP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PH" sz="1200" b="1" dirty="0" smtClean="0">
                          <a:latin typeface=" Arial"/>
                          <a:cs typeface="Arial" panose="020B0604020202020204" pitchFamily="34" charset="0"/>
                        </a:rPr>
                        <a:t>100%</a:t>
                      </a:r>
                      <a:endParaRPr lang="en-PH" sz="1200" b="1" dirty="0">
                        <a:solidFill>
                          <a:schemeClr val="tx1"/>
                        </a:solidFill>
                        <a:latin typeface=" Arial"/>
                        <a:cs typeface="Arial" panose="020B0604020202020204" pitchFamily="34" charset="0"/>
                      </a:endParaRPr>
                    </a:p>
                  </a:txBody>
                  <a:tcP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algn="ctr"/>
                      <a:r>
                        <a:rPr lang="en-US" sz="1200" b="1" dirty="0" smtClean="0">
                          <a:solidFill>
                            <a:schemeClr val="dk1"/>
                          </a:solidFill>
                          <a:latin typeface=" Arial"/>
                          <a:cs typeface="Arial" panose="020B0604020202020204" pitchFamily="34" charset="0"/>
                        </a:rPr>
                        <a:t>4</a:t>
                      </a:r>
                      <a:endParaRPr lang="en-US" sz="1200" b="1" dirty="0">
                        <a:solidFill>
                          <a:schemeClr val="tx1"/>
                        </a:solidFill>
                        <a:latin typeface=" Arial"/>
                        <a:cs typeface="Arial" panose="020B0604020202020204" pitchFamily="34" charset="0"/>
                      </a:endParaRPr>
                    </a:p>
                  </a:txBody>
                  <a:tcP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algn="ctr"/>
                      <a:r>
                        <a:rPr lang="en-US" sz="1200" b="1" dirty="0" smtClean="0">
                          <a:solidFill>
                            <a:schemeClr val="dk1"/>
                          </a:solidFill>
                          <a:latin typeface=" Arial"/>
                          <a:cs typeface="Arial" panose="020B0604020202020204" pitchFamily="34" charset="0"/>
                        </a:rPr>
                        <a:t>8</a:t>
                      </a:r>
                      <a:endParaRPr lang="en-US" sz="1200" b="1" dirty="0">
                        <a:solidFill>
                          <a:schemeClr val="tx1"/>
                        </a:solidFill>
                        <a:latin typeface=" Arial"/>
                        <a:cs typeface="Arial" panose="020B0604020202020204" pitchFamily="34" charset="0"/>
                      </a:endParaRPr>
                    </a:p>
                  </a:txBody>
                  <a:tcP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algn="ctr"/>
                      <a:r>
                        <a:rPr lang="en-PH" sz="1200" b="1" dirty="0" smtClean="0">
                          <a:solidFill>
                            <a:schemeClr val="dk1"/>
                          </a:solidFill>
                          <a:latin typeface=" Arial"/>
                          <a:cs typeface="Arial" panose="020B0604020202020204" pitchFamily="34" charset="0"/>
                        </a:rPr>
                        <a:t>100%</a:t>
                      </a:r>
                      <a:endParaRPr lang="en-PH" sz="1200" b="1" dirty="0">
                        <a:solidFill>
                          <a:schemeClr val="tx1"/>
                        </a:solidFill>
                        <a:latin typeface=" Arial"/>
                        <a:cs typeface="Arial" panose="020B0604020202020204" pitchFamily="34" charset="0"/>
                      </a:endParaRPr>
                    </a:p>
                  </a:txBody>
                  <a:tcP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extLst>
                  <a:ext uri="{0D108BD9-81ED-4DB2-BD59-A6C34878D82A}">
                    <a16:rowId xmlns:a16="http://schemas.microsoft.com/office/drawing/2014/main" xmlns="" val="10002"/>
                  </a:ext>
                </a:extLst>
              </a:tr>
            </a:tbl>
          </a:graphicData>
        </a:graphic>
      </p:graphicFrame>
    </p:spTree>
    <p:extLst>
      <p:ext uri="{BB962C8B-B14F-4D97-AF65-F5344CB8AC3E}">
        <p14:creationId xmlns:p14="http://schemas.microsoft.com/office/powerpoint/2010/main" val="2473601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par>
                                <p:cTn id="8" presetID="22" presetClass="entr" presetSubtype="4"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down)">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 Same Side Corner Rectangle 13"/>
          <p:cNvSpPr/>
          <p:nvPr/>
        </p:nvSpPr>
        <p:spPr>
          <a:xfrm rot="16200000">
            <a:off x="372147" y="2171484"/>
            <a:ext cx="822960" cy="274320"/>
          </a:xfrm>
          <a:prstGeom prst="round2SameRect">
            <a:avLst/>
          </a:prstGeom>
          <a:solidFill>
            <a:srgbClr val="5B9BD5"/>
          </a:solidFill>
          <a:ln w="57150">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 Same Side Corner Rectangle 16"/>
          <p:cNvSpPr/>
          <p:nvPr/>
        </p:nvSpPr>
        <p:spPr>
          <a:xfrm rot="16200000">
            <a:off x="372147" y="4384932"/>
            <a:ext cx="822960" cy="274320"/>
          </a:xfrm>
          <a:prstGeom prst="round2SameRect">
            <a:avLst/>
          </a:prstGeom>
          <a:solidFill>
            <a:srgbClr val="A5A5A5">
              <a:alpha val="50000"/>
            </a:srgbClr>
          </a:solidFill>
          <a:ln w="57150">
            <a:solidFill>
              <a:srgbClr val="A5A5A5">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 Same Side Corner Rectangle 19"/>
          <p:cNvSpPr/>
          <p:nvPr/>
        </p:nvSpPr>
        <p:spPr>
          <a:xfrm rot="16200000">
            <a:off x="372147" y="5491655"/>
            <a:ext cx="822960" cy="274320"/>
          </a:xfrm>
          <a:prstGeom prst="round2SameRect">
            <a:avLst/>
          </a:prstGeom>
          <a:solidFill>
            <a:srgbClr val="FFC000">
              <a:alpha val="50000"/>
            </a:srgbClr>
          </a:solidFill>
          <a:ln w="57150">
            <a:solidFill>
              <a:srgbClr val="FFC000">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 Same Side Corner Rectangle 22"/>
          <p:cNvSpPr/>
          <p:nvPr/>
        </p:nvSpPr>
        <p:spPr>
          <a:xfrm rot="16200000">
            <a:off x="372147" y="3278208"/>
            <a:ext cx="822960" cy="274320"/>
          </a:xfrm>
          <a:prstGeom prst="round2SameRect">
            <a:avLst/>
          </a:prstGeom>
          <a:solidFill>
            <a:srgbClr val="ED7D31">
              <a:alpha val="50000"/>
            </a:srgbClr>
          </a:solidFill>
          <a:ln w="57150">
            <a:solidFill>
              <a:srgbClr val="ED7D31">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 Same Side Corner Rectangle 4"/>
          <p:cNvSpPr/>
          <p:nvPr/>
        </p:nvSpPr>
        <p:spPr>
          <a:xfrm rot="16200000">
            <a:off x="372147" y="1064760"/>
            <a:ext cx="822960" cy="274320"/>
          </a:xfrm>
          <a:prstGeom prst="round2SameRect">
            <a:avLst/>
          </a:prstGeom>
          <a:solidFill>
            <a:srgbClr val="70AD47">
              <a:alpha val="50000"/>
            </a:srgbClr>
          </a:solidFill>
          <a:ln w="57150">
            <a:solidFill>
              <a:srgbClr val="70AD47">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934500" y="790440"/>
            <a:ext cx="10609799" cy="5303520"/>
          </a:xfrm>
          <a:prstGeom prst="rect">
            <a:avLst/>
          </a:prstGeom>
          <a:solidFill>
            <a:schemeClr val="bg1"/>
          </a:solidFill>
          <a:ln w="57150">
            <a:solidFill>
              <a:srgbClr val="5B9BD5"/>
            </a:solidFill>
          </a:ln>
        </p:spPr>
        <p:txBody>
          <a:bodyPr wrap="none" anchor="t" anchorCtr="0">
            <a:noAutofit/>
          </a:bodyPr>
          <a:lstStyle/>
          <a:p>
            <a:pPr algn="ctr"/>
            <a:r>
              <a:rPr lang="en-US" sz="3500" dirty="0" smtClean="0">
                <a:solidFill>
                  <a:schemeClr val="tx1">
                    <a:lumMod val="65000"/>
                    <a:lumOff val="35000"/>
                  </a:schemeClr>
                </a:solidFill>
                <a:latin typeface="Franklin Gothic Demi Cond" panose="020B0706030402020204" pitchFamily="34" charset="0"/>
              </a:rPr>
              <a:t>COMPLIANCES AND ACCOMPLISHMENTS TO DC’s GUIDANCE</a:t>
            </a:r>
            <a:endParaRPr lang="en-US" sz="3500" dirty="0"/>
          </a:p>
        </p:txBody>
      </p:sp>
      <p:sp>
        <p:nvSpPr>
          <p:cNvPr id="34" name="TextBox 33"/>
          <p:cNvSpPr txBox="1"/>
          <p:nvPr/>
        </p:nvSpPr>
        <p:spPr>
          <a:xfrm>
            <a:off x="1479477" y="4009492"/>
            <a:ext cx="1159169" cy="923330"/>
          </a:xfrm>
          <a:prstGeom prst="rect">
            <a:avLst/>
          </a:prstGeom>
          <a:noFill/>
        </p:spPr>
        <p:txBody>
          <a:bodyPr wrap="square" rtlCol="0">
            <a:spAutoFit/>
          </a:bodyPr>
          <a:lstStyle/>
          <a:p>
            <a:pPr algn="ctr"/>
            <a:r>
              <a:rPr lang="en-US" dirty="0" smtClean="0">
                <a:solidFill>
                  <a:schemeClr val="bg1"/>
                </a:solidFill>
              </a:rPr>
              <a:t>Area Security</a:t>
            </a:r>
          </a:p>
          <a:p>
            <a:pPr algn="ctr"/>
            <a:r>
              <a:rPr lang="en-US" dirty="0" smtClean="0">
                <a:solidFill>
                  <a:schemeClr val="bg1"/>
                </a:solidFill>
              </a:rPr>
              <a:t>38% </a:t>
            </a:r>
          </a:p>
        </p:txBody>
      </p:sp>
      <p:sp>
        <p:nvSpPr>
          <p:cNvPr id="24" name="TextBox 23"/>
          <p:cNvSpPr txBox="1"/>
          <p:nvPr/>
        </p:nvSpPr>
        <p:spPr>
          <a:xfrm>
            <a:off x="1124712" y="1243044"/>
            <a:ext cx="10241280" cy="584775"/>
          </a:xfrm>
          <a:prstGeom prst="rect">
            <a:avLst/>
          </a:prstGeom>
          <a:noFill/>
        </p:spPr>
        <p:txBody>
          <a:bodyPr wrap="square" rtlCol="0">
            <a:spAutoFit/>
          </a:bodyPr>
          <a:lstStyle/>
          <a:p>
            <a:pPr algn="ctr"/>
            <a:r>
              <a:rPr lang="en-US" sz="3200" i="1" dirty="0" smtClean="0">
                <a:solidFill>
                  <a:schemeClr val="bg2">
                    <a:lumMod val="50000"/>
                  </a:schemeClr>
                </a:solidFill>
                <a:latin typeface="Franklin Gothic Book" panose="020B0503020102020204" pitchFamily="34" charset="0"/>
              </a:rPr>
              <a:t>UNIT OPERATIONAL DESIGN</a:t>
            </a:r>
            <a:endParaRPr lang="en-US" sz="3200" i="1" dirty="0">
              <a:solidFill>
                <a:schemeClr val="bg2">
                  <a:lumMod val="50000"/>
                </a:schemeClr>
              </a:solidFill>
              <a:latin typeface="Franklin Gothic Book" panose="020B0503020102020204" pitchFamily="34" charset="0"/>
            </a:endParaRPr>
          </a:p>
        </p:txBody>
      </p:sp>
      <p:sp>
        <p:nvSpPr>
          <p:cNvPr id="2" name="Slide Number Placeholder 1"/>
          <p:cNvSpPr>
            <a:spLocks noGrp="1"/>
          </p:cNvSpPr>
          <p:nvPr>
            <p:ph type="sldNum" sz="quarter" idx="12"/>
          </p:nvPr>
        </p:nvSpPr>
        <p:spPr/>
        <p:txBody>
          <a:bodyPr/>
          <a:lstStyle/>
          <a:p>
            <a:fld id="{7687A7F3-AD38-4866-8553-4B19922F7C99}" type="slidenum">
              <a:rPr lang="en-PH" smtClean="0"/>
              <a:t>35</a:t>
            </a:fld>
            <a:endParaRPr lang="en-PH"/>
          </a:p>
        </p:txBody>
      </p:sp>
      <p:grpSp>
        <p:nvGrpSpPr>
          <p:cNvPr id="4" name="Group 3"/>
          <p:cNvGrpSpPr/>
          <p:nvPr/>
        </p:nvGrpSpPr>
        <p:grpSpPr>
          <a:xfrm>
            <a:off x="1859457" y="1876149"/>
            <a:ext cx="8742422" cy="1310754"/>
            <a:chOff x="1859457" y="1876149"/>
            <a:chExt cx="8742422" cy="1310754"/>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59457" y="1876149"/>
              <a:ext cx="8742422" cy="1310754"/>
            </a:xfrm>
            <a:prstGeom prst="rect">
              <a:avLst/>
            </a:prstGeom>
          </p:spPr>
        </p:pic>
        <p:sp>
          <p:nvSpPr>
            <p:cNvPr id="3" name="TextBox 2"/>
            <p:cNvSpPr txBox="1"/>
            <p:nvPr/>
          </p:nvSpPr>
          <p:spPr>
            <a:xfrm>
              <a:off x="1859457" y="2302416"/>
              <a:ext cx="1597175" cy="523220"/>
            </a:xfrm>
            <a:prstGeom prst="rect">
              <a:avLst/>
            </a:prstGeom>
            <a:solidFill>
              <a:schemeClr val="accent6">
                <a:lumMod val="60000"/>
                <a:lumOff val="40000"/>
              </a:schemeClr>
            </a:solidFill>
          </p:spPr>
          <p:txBody>
            <a:bodyPr wrap="square" rtlCol="0">
              <a:spAutoFit/>
            </a:bodyPr>
            <a:lstStyle/>
            <a:p>
              <a:r>
                <a:rPr lang="en-US" sz="1400" dirty="0" smtClean="0">
                  <a:latin typeface=" Arial"/>
                </a:rPr>
                <a:t>Equipment-76.75</a:t>
              </a:r>
            </a:p>
            <a:p>
              <a:r>
                <a:rPr lang="en-US" sz="1400" dirty="0" smtClean="0">
                  <a:latin typeface=" Arial"/>
                </a:rPr>
                <a:t>Training – 93% </a:t>
              </a:r>
              <a:endParaRPr lang="en-US" sz="1400" dirty="0">
                <a:latin typeface=" Arial"/>
              </a:endParaRPr>
            </a:p>
          </p:txBody>
        </p:sp>
      </p:grpSp>
      <p:grpSp>
        <p:nvGrpSpPr>
          <p:cNvPr id="6" name="Group 5"/>
          <p:cNvGrpSpPr/>
          <p:nvPr/>
        </p:nvGrpSpPr>
        <p:grpSpPr>
          <a:xfrm>
            <a:off x="1859457" y="3273285"/>
            <a:ext cx="8742422" cy="1310754"/>
            <a:chOff x="1859457" y="3273285"/>
            <a:chExt cx="8742422" cy="1310754"/>
          </a:xfrm>
        </p:grpSpPr>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59457" y="3273285"/>
              <a:ext cx="8742422" cy="1310754"/>
            </a:xfrm>
            <a:prstGeom prst="rect">
              <a:avLst/>
            </a:prstGeom>
          </p:spPr>
        </p:pic>
        <p:sp>
          <p:nvSpPr>
            <p:cNvPr id="15" name="TextBox 14"/>
            <p:cNvSpPr txBox="1"/>
            <p:nvPr/>
          </p:nvSpPr>
          <p:spPr>
            <a:xfrm>
              <a:off x="1859457" y="3463198"/>
              <a:ext cx="1597175" cy="954107"/>
            </a:xfrm>
            <a:prstGeom prst="rect">
              <a:avLst/>
            </a:prstGeom>
            <a:solidFill>
              <a:schemeClr val="accent1">
                <a:lumMod val="20000"/>
                <a:lumOff val="80000"/>
              </a:schemeClr>
            </a:solidFill>
          </p:spPr>
          <p:txBody>
            <a:bodyPr wrap="square" rtlCol="0">
              <a:spAutoFit/>
            </a:bodyPr>
            <a:lstStyle/>
            <a:p>
              <a:pPr algn="ctr"/>
              <a:r>
                <a:rPr lang="en-US" sz="1400" dirty="0" smtClean="0">
                  <a:latin typeface=" Arial"/>
                </a:rPr>
                <a:t>C4S - 73%</a:t>
              </a:r>
            </a:p>
            <a:p>
              <a:pPr algn="ctr"/>
              <a:r>
                <a:rPr lang="en-US" sz="1400" dirty="0" smtClean="0">
                  <a:latin typeface=" Arial"/>
                </a:rPr>
                <a:t>Tri-Service </a:t>
              </a:r>
              <a:r>
                <a:rPr lang="en-US" sz="1400" dirty="0" err="1" smtClean="0">
                  <a:latin typeface=" Arial"/>
                </a:rPr>
                <a:t>comms</a:t>
              </a:r>
              <a:endParaRPr lang="en-US" sz="1400" dirty="0" smtClean="0">
                <a:latin typeface=" Arial"/>
              </a:endParaRPr>
            </a:p>
            <a:p>
              <a:pPr algn="ctr"/>
              <a:r>
                <a:rPr lang="en-US" sz="1400" dirty="0" smtClean="0">
                  <a:latin typeface=" Arial"/>
                </a:rPr>
                <a:t>problem</a:t>
              </a:r>
              <a:endParaRPr lang="en-US" sz="1400" dirty="0">
                <a:latin typeface=" Arial"/>
              </a:endParaRPr>
            </a:p>
          </p:txBody>
        </p:sp>
      </p:grpSp>
      <p:grpSp>
        <p:nvGrpSpPr>
          <p:cNvPr id="10" name="Group 9"/>
          <p:cNvGrpSpPr/>
          <p:nvPr/>
        </p:nvGrpSpPr>
        <p:grpSpPr>
          <a:xfrm>
            <a:off x="1859457" y="4670420"/>
            <a:ext cx="8742422" cy="1310754"/>
            <a:chOff x="1859457" y="4670420"/>
            <a:chExt cx="8742422" cy="1310754"/>
          </a:xfrm>
        </p:grpSpPr>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59457" y="4670420"/>
              <a:ext cx="8742422" cy="1310754"/>
            </a:xfrm>
            <a:prstGeom prst="rect">
              <a:avLst/>
            </a:prstGeom>
          </p:spPr>
        </p:pic>
        <p:sp>
          <p:nvSpPr>
            <p:cNvPr id="16" name="TextBox 15"/>
            <p:cNvSpPr txBox="1"/>
            <p:nvPr/>
          </p:nvSpPr>
          <p:spPr>
            <a:xfrm>
              <a:off x="1859457" y="5064116"/>
              <a:ext cx="1597175" cy="523220"/>
            </a:xfrm>
            <a:prstGeom prst="rect">
              <a:avLst/>
            </a:prstGeom>
            <a:solidFill>
              <a:schemeClr val="accent2">
                <a:lumMod val="20000"/>
                <a:lumOff val="80000"/>
              </a:schemeClr>
            </a:solidFill>
          </p:spPr>
          <p:txBody>
            <a:bodyPr wrap="square" rtlCol="0">
              <a:spAutoFit/>
            </a:bodyPr>
            <a:lstStyle/>
            <a:p>
              <a:pPr algn="ctr"/>
              <a:r>
                <a:rPr lang="en-US" sz="1400" dirty="0" smtClean="0">
                  <a:latin typeface=" Arial"/>
                </a:rPr>
                <a:t>Mobility – 82%</a:t>
              </a:r>
            </a:p>
            <a:p>
              <a:pPr algn="ctr"/>
              <a:r>
                <a:rPr lang="en-US" sz="1400" dirty="0" smtClean="0">
                  <a:latin typeface=" Arial"/>
                </a:rPr>
                <a:t>Firepower – 55%</a:t>
              </a:r>
              <a:endParaRPr lang="en-US" sz="1400" dirty="0">
                <a:latin typeface=" Arial"/>
              </a:endParaRPr>
            </a:p>
          </p:txBody>
        </p:sp>
      </p:grpSp>
    </p:spTree>
    <p:extLst>
      <p:ext uri="{BB962C8B-B14F-4D97-AF65-F5344CB8AC3E}">
        <p14:creationId xmlns:p14="http://schemas.microsoft.com/office/powerpoint/2010/main" val="201614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left)">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 Same Side Corner Rectangle 13"/>
          <p:cNvSpPr/>
          <p:nvPr/>
        </p:nvSpPr>
        <p:spPr>
          <a:xfrm rot="16200000">
            <a:off x="372147" y="2171484"/>
            <a:ext cx="822960" cy="274320"/>
          </a:xfrm>
          <a:prstGeom prst="round2SameRect">
            <a:avLst/>
          </a:prstGeom>
          <a:solidFill>
            <a:srgbClr val="5B9BD5"/>
          </a:solidFill>
          <a:ln w="57150">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 Same Side Corner Rectangle 16"/>
          <p:cNvSpPr/>
          <p:nvPr/>
        </p:nvSpPr>
        <p:spPr>
          <a:xfrm rot="16200000">
            <a:off x="372147" y="4384932"/>
            <a:ext cx="822960" cy="274320"/>
          </a:xfrm>
          <a:prstGeom prst="round2SameRect">
            <a:avLst/>
          </a:prstGeom>
          <a:solidFill>
            <a:srgbClr val="A5A5A5">
              <a:alpha val="50000"/>
            </a:srgbClr>
          </a:solidFill>
          <a:ln w="57150">
            <a:solidFill>
              <a:srgbClr val="A5A5A5">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 Same Side Corner Rectangle 19"/>
          <p:cNvSpPr/>
          <p:nvPr/>
        </p:nvSpPr>
        <p:spPr>
          <a:xfrm rot="16200000">
            <a:off x="372147" y="5491655"/>
            <a:ext cx="822960" cy="274320"/>
          </a:xfrm>
          <a:prstGeom prst="round2SameRect">
            <a:avLst/>
          </a:prstGeom>
          <a:solidFill>
            <a:srgbClr val="FFC000">
              <a:alpha val="50000"/>
            </a:srgbClr>
          </a:solidFill>
          <a:ln w="57150">
            <a:solidFill>
              <a:srgbClr val="FFC000">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 Same Side Corner Rectangle 22"/>
          <p:cNvSpPr/>
          <p:nvPr/>
        </p:nvSpPr>
        <p:spPr>
          <a:xfrm rot="16200000">
            <a:off x="372147" y="3278208"/>
            <a:ext cx="822960" cy="274320"/>
          </a:xfrm>
          <a:prstGeom prst="round2SameRect">
            <a:avLst/>
          </a:prstGeom>
          <a:solidFill>
            <a:srgbClr val="ED7D31">
              <a:alpha val="50000"/>
            </a:srgbClr>
          </a:solidFill>
          <a:ln w="57150">
            <a:solidFill>
              <a:srgbClr val="ED7D31">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 Same Side Corner Rectangle 4"/>
          <p:cNvSpPr/>
          <p:nvPr/>
        </p:nvSpPr>
        <p:spPr>
          <a:xfrm rot="16200000">
            <a:off x="372147" y="1064760"/>
            <a:ext cx="822960" cy="274320"/>
          </a:xfrm>
          <a:prstGeom prst="round2SameRect">
            <a:avLst/>
          </a:prstGeom>
          <a:solidFill>
            <a:srgbClr val="70AD47">
              <a:alpha val="50000"/>
            </a:srgbClr>
          </a:solidFill>
          <a:ln w="57150">
            <a:solidFill>
              <a:srgbClr val="70AD47">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934500" y="790440"/>
            <a:ext cx="10609799" cy="5303520"/>
          </a:xfrm>
          <a:prstGeom prst="rect">
            <a:avLst/>
          </a:prstGeom>
          <a:solidFill>
            <a:schemeClr val="bg1"/>
          </a:solidFill>
          <a:ln w="57150">
            <a:solidFill>
              <a:srgbClr val="5B9BD5"/>
            </a:solidFill>
          </a:ln>
        </p:spPr>
        <p:txBody>
          <a:bodyPr wrap="none" anchor="t" anchorCtr="0">
            <a:noAutofit/>
          </a:bodyPr>
          <a:lstStyle/>
          <a:p>
            <a:pPr algn="ctr"/>
            <a:r>
              <a:rPr lang="en-US" sz="3500" dirty="0" smtClean="0">
                <a:solidFill>
                  <a:schemeClr val="tx1">
                    <a:lumMod val="65000"/>
                    <a:lumOff val="35000"/>
                  </a:schemeClr>
                </a:solidFill>
                <a:latin typeface="Franklin Gothic Demi Cond" panose="020B0706030402020204" pitchFamily="34" charset="0"/>
              </a:rPr>
              <a:t>COMPLIANCES AND ACCOMPLISHMENTS TO DC’s GUIDANCE</a:t>
            </a:r>
            <a:endParaRPr lang="en-US" sz="3500" dirty="0"/>
          </a:p>
        </p:txBody>
      </p:sp>
      <p:sp>
        <p:nvSpPr>
          <p:cNvPr id="12" name="TextBox 11"/>
          <p:cNvSpPr txBox="1"/>
          <p:nvPr/>
        </p:nvSpPr>
        <p:spPr>
          <a:xfrm>
            <a:off x="1124712" y="1307592"/>
            <a:ext cx="10241280" cy="892552"/>
          </a:xfrm>
          <a:prstGeom prst="rect">
            <a:avLst/>
          </a:prstGeom>
          <a:noFill/>
        </p:spPr>
        <p:txBody>
          <a:bodyPr wrap="square" rtlCol="0">
            <a:spAutoFit/>
          </a:bodyPr>
          <a:lstStyle/>
          <a:p>
            <a:pPr algn="ctr"/>
            <a:r>
              <a:rPr lang="en-US" sz="3200" i="1" dirty="0" smtClean="0">
                <a:solidFill>
                  <a:schemeClr val="bg2">
                    <a:lumMod val="50000"/>
                  </a:schemeClr>
                </a:solidFill>
                <a:latin typeface="Franklin Gothic Book" panose="020B0503020102020204" pitchFamily="34" charset="0"/>
              </a:rPr>
              <a:t>BEING RELEVANT ARMOR FORCE</a:t>
            </a:r>
          </a:p>
          <a:p>
            <a:pPr algn="ctr"/>
            <a:r>
              <a:rPr lang="en-US" sz="2000" i="1" dirty="0" smtClean="0">
                <a:solidFill>
                  <a:schemeClr val="bg2">
                    <a:lumMod val="50000"/>
                  </a:schemeClr>
                </a:solidFill>
                <a:latin typeface="Franklin Gothic Book" panose="020B0503020102020204" pitchFamily="34" charset="0"/>
              </a:rPr>
              <a:t>                         NATIONAL AND LOCAL ELECTION 2022</a:t>
            </a:r>
            <a:endParaRPr lang="en-US" sz="2000" i="1" dirty="0">
              <a:solidFill>
                <a:schemeClr val="bg2">
                  <a:lumMod val="50000"/>
                </a:schemeClr>
              </a:solidFill>
              <a:latin typeface="Franklin Gothic Book" panose="020B0503020102020204" pitchFamily="34" charset="0"/>
            </a:endParaRPr>
          </a:p>
        </p:txBody>
      </p:sp>
      <p:sp>
        <p:nvSpPr>
          <p:cNvPr id="30" name="Arrow: Pentagon 4">
            <a:extLst>
              <a:ext uri="{FF2B5EF4-FFF2-40B4-BE49-F238E27FC236}">
                <a16:creationId xmlns:a16="http://schemas.microsoft.com/office/drawing/2014/main" xmlns="" id="{CFCAF580-7BED-058B-42F9-9DBB07248985}"/>
              </a:ext>
            </a:extLst>
          </p:cNvPr>
          <p:cNvSpPr/>
          <p:nvPr/>
        </p:nvSpPr>
        <p:spPr>
          <a:xfrm flipH="1">
            <a:off x="6240025" y="2150947"/>
            <a:ext cx="5304273" cy="1005840"/>
          </a:xfrm>
          <a:prstGeom prst="homePlate">
            <a:avLst/>
          </a:prstGeom>
          <a:solidFill>
            <a:srgbClr val="666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000" b="1" dirty="0" smtClean="0">
                <a:solidFill>
                  <a:schemeClr val="tx1"/>
                </a:solidFill>
              </a:rPr>
              <a:t>68 </a:t>
            </a:r>
            <a:r>
              <a:rPr lang="en-US" sz="2000" b="1" dirty="0">
                <a:solidFill>
                  <a:schemeClr val="tx1"/>
                </a:solidFill>
              </a:rPr>
              <a:t>PERSONNEL DEPLOYED DURING ELECTION</a:t>
            </a:r>
          </a:p>
          <a:p>
            <a:pPr algn="r"/>
            <a:r>
              <a:rPr lang="en-US" dirty="0">
                <a:solidFill>
                  <a:schemeClr val="tx1"/>
                </a:solidFill>
              </a:rPr>
              <a:t>1</a:t>
            </a:r>
            <a:r>
              <a:rPr lang="en-US" dirty="0" smtClean="0">
                <a:solidFill>
                  <a:schemeClr val="tx1"/>
                </a:solidFill>
              </a:rPr>
              <a:t> Officer &amp; 67 Enlisted Personnel</a:t>
            </a:r>
            <a:endParaRPr lang="en-US" dirty="0">
              <a:solidFill>
                <a:schemeClr val="tx1"/>
              </a:solidFill>
            </a:endParaRPr>
          </a:p>
        </p:txBody>
      </p:sp>
      <p:sp>
        <p:nvSpPr>
          <p:cNvPr id="31" name="Arrow: Pentagon 5">
            <a:extLst>
              <a:ext uri="{FF2B5EF4-FFF2-40B4-BE49-F238E27FC236}">
                <a16:creationId xmlns:a16="http://schemas.microsoft.com/office/drawing/2014/main" xmlns="" id="{B23DFF90-5E4A-5DDC-C5F0-D96239670991}"/>
              </a:ext>
            </a:extLst>
          </p:cNvPr>
          <p:cNvSpPr/>
          <p:nvPr/>
        </p:nvSpPr>
        <p:spPr>
          <a:xfrm flipH="1">
            <a:off x="7283751" y="3324935"/>
            <a:ext cx="4260547" cy="1005840"/>
          </a:xfrm>
          <a:prstGeom prst="homePlate">
            <a:avLst/>
          </a:prstGeom>
          <a:solidFill>
            <a:srgbClr val="00F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000" b="1" dirty="0">
                <a:solidFill>
                  <a:schemeClr val="tx1"/>
                </a:solidFill>
              </a:rPr>
              <a:t>2</a:t>
            </a:r>
            <a:r>
              <a:rPr lang="en-US" sz="2000" b="1" dirty="0" smtClean="0">
                <a:solidFill>
                  <a:schemeClr val="tx1"/>
                </a:solidFill>
              </a:rPr>
              <a:t> </a:t>
            </a:r>
            <a:r>
              <a:rPr lang="en-US" sz="2000" b="1" dirty="0">
                <a:solidFill>
                  <a:schemeClr val="tx1"/>
                </a:solidFill>
              </a:rPr>
              <a:t>POLLING CENTER SECURED</a:t>
            </a:r>
          </a:p>
          <a:p>
            <a:pPr algn="r"/>
            <a:r>
              <a:rPr lang="en-US" sz="2000" b="1" dirty="0">
                <a:solidFill>
                  <a:schemeClr val="tx1"/>
                </a:solidFill>
              </a:rPr>
              <a:t>3</a:t>
            </a:r>
            <a:r>
              <a:rPr lang="en-US" sz="2000" b="1" dirty="0" smtClean="0">
                <a:solidFill>
                  <a:schemeClr val="tx1"/>
                </a:solidFill>
              </a:rPr>
              <a:t> </a:t>
            </a:r>
            <a:r>
              <a:rPr lang="en-US" sz="2000" b="1" dirty="0">
                <a:solidFill>
                  <a:schemeClr val="tx1"/>
                </a:solidFill>
              </a:rPr>
              <a:t>COMELEC CHECKPOINTS MANNED</a:t>
            </a:r>
          </a:p>
        </p:txBody>
      </p:sp>
      <p:graphicFrame>
        <p:nvGraphicFramePr>
          <p:cNvPr id="33" name="Chart 32"/>
          <p:cNvGraphicFramePr>
            <a:graphicFrameLocks/>
          </p:cNvGraphicFramePr>
          <p:nvPr>
            <p:extLst>
              <p:ext uri="{D42A27DB-BD31-4B8C-83A1-F6EECF244321}">
                <p14:modId xmlns:p14="http://schemas.microsoft.com/office/powerpoint/2010/main" val="3658009992"/>
              </p:ext>
            </p:extLst>
          </p:nvPr>
        </p:nvGraphicFramePr>
        <p:xfrm>
          <a:off x="934500" y="1892367"/>
          <a:ext cx="6061718" cy="3905237"/>
        </p:xfrm>
        <a:graphic>
          <a:graphicData uri="http://schemas.openxmlformats.org/drawingml/2006/chart">
            <c:chart xmlns:c="http://schemas.openxmlformats.org/drawingml/2006/chart" xmlns:r="http://schemas.openxmlformats.org/officeDocument/2006/relationships" r:id="rId3"/>
          </a:graphicData>
        </a:graphic>
      </p:graphicFrame>
      <p:sp>
        <p:nvSpPr>
          <p:cNvPr id="34" name="TextBox 33"/>
          <p:cNvSpPr txBox="1"/>
          <p:nvPr/>
        </p:nvSpPr>
        <p:spPr>
          <a:xfrm>
            <a:off x="1479477" y="4009492"/>
            <a:ext cx="1159169" cy="923330"/>
          </a:xfrm>
          <a:prstGeom prst="rect">
            <a:avLst/>
          </a:prstGeom>
          <a:noFill/>
        </p:spPr>
        <p:txBody>
          <a:bodyPr wrap="square" rtlCol="0">
            <a:spAutoFit/>
          </a:bodyPr>
          <a:lstStyle/>
          <a:p>
            <a:pPr algn="ctr"/>
            <a:r>
              <a:rPr lang="en-US" dirty="0" smtClean="0">
                <a:solidFill>
                  <a:schemeClr val="bg1"/>
                </a:solidFill>
              </a:rPr>
              <a:t>Area Security</a:t>
            </a:r>
          </a:p>
          <a:p>
            <a:pPr algn="ctr"/>
            <a:r>
              <a:rPr lang="en-US" dirty="0" smtClean="0">
                <a:solidFill>
                  <a:schemeClr val="bg1"/>
                </a:solidFill>
              </a:rPr>
              <a:t>38% </a:t>
            </a:r>
          </a:p>
        </p:txBody>
      </p:sp>
      <p:sp>
        <p:nvSpPr>
          <p:cNvPr id="35" name="TextBox 34"/>
          <p:cNvSpPr txBox="1"/>
          <p:nvPr/>
        </p:nvSpPr>
        <p:spPr>
          <a:xfrm>
            <a:off x="4324555" y="3319017"/>
            <a:ext cx="955814" cy="1015663"/>
          </a:xfrm>
          <a:prstGeom prst="rect">
            <a:avLst/>
          </a:prstGeom>
          <a:noFill/>
        </p:spPr>
        <p:txBody>
          <a:bodyPr wrap="square" rtlCol="0">
            <a:spAutoFit/>
          </a:bodyPr>
          <a:lstStyle/>
          <a:p>
            <a:pPr algn="ctr"/>
            <a:r>
              <a:rPr lang="en-US" sz="2000" dirty="0" smtClean="0">
                <a:solidFill>
                  <a:schemeClr val="bg1"/>
                </a:solidFill>
              </a:rPr>
              <a:t>Mobile Patrols</a:t>
            </a:r>
          </a:p>
          <a:p>
            <a:pPr algn="ctr"/>
            <a:r>
              <a:rPr lang="en-US" sz="2000" dirty="0" smtClean="0">
                <a:solidFill>
                  <a:schemeClr val="bg1"/>
                </a:solidFill>
              </a:rPr>
              <a:t>38% </a:t>
            </a:r>
          </a:p>
        </p:txBody>
      </p:sp>
      <p:sp>
        <p:nvSpPr>
          <p:cNvPr id="36" name="TextBox 35"/>
          <p:cNvSpPr txBox="1"/>
          <p:nvPr/>
        </p:nvSpPr>
        <p:spPr>
          <a:xfrm>
            <a:off x="3837040" y="2198026"/>
            <a:ext cx="784532" cy="738664"/>
          </a:xfrm>
          <a:prstGeom prst="rect">
            <a:avLst/>
          </a:prstGeom>
          <a:noFill/>
        </p:spPr>
        <p:txBody>
          <a:bodyPr wrap="square" rtlCol="0">
            <a:spAutoFit/>
          </a:bodyPr>
          <a:lstStyle/>
          <a:p>
            <a:pPr algn="ctr"/>
            <a:r>
              <a:rPr lang="en-US" sz="1050" dirty="0" smtClean="0">
                <a:solidFill>
                  <a:schemeClr val="bg1"/>
                </a:solidFill>
              </a:rPr>
              <a:t>Polling Center </a:t>
            </a:r>
          </a:p>
          <a:p>
            <a:pPr algn="ctr"/>
            <a:r>
              <a:rPr lang="en-US" sz="1050" dirty="0" smtClean="0">
                <a:solidFill>
                  <a:schemeClr val="bg1"/>
                </a:solidFill>
              </a:rPr>
              <a:t>Security</a:t>
            </a:r>
          </a:p>
          <a:p>
            <a:pPr algn="ctr"/>
            <a:r>
              <a:rPr lang="en-US" sz="1050" dirty="0" smtClean="0">
                <a:solidFill>
                  <a:schemeClr val="bg1"/>
                </a:solidFill>
              </a:rPr>
              <a:t>8% </a:t>
            </a:r>
          </a:p>
        </p:txBody>
      </p:sp>
      <p:sp>
        <p:nvSpPr>
          <p:cNvPr id="37" name="TextBox 36"/>
          <p:cNvSpPr txBox="1"/>
          <p:nvPr/>
        </p:nvSpPr>
        <p:spPr>
          <a:xfrm>
            <a:off x="3372569" y="2150947"/>
            <a:ext cx="901515" cy="415498"/>
          </a:xfrm>
          <a:prstGeom prst="rect">
            <a:avLst/>
          </a:prstGeom>
          <a:noFill/>
        </p:spPr>
        <p:txBody>
          <a:bodyPr wrap="square" rtlCol="0">
            <a:spAutoFit/>
          </a:bodyPr>
          <a:lstStyle/>
          <a:p>
            <a:pPr algn="ctr"/>
            <a:r>
              <a:rPr lang="en-US" sz="1000" dirty="0" smtClean="0">
                <a:solidFill>
                  <a:schemeClr val="bg1"/>
                </a:solidFill>
              </a:rPr>
              <a:t>Others</a:t>
            </a:r>
          </a:p>
          <a:p>
            <a:pPr algn="ctr"/>
            <a:r>
              <a:rPr lang="en-US" sz="1000" dirty="0">
                <a:solidFill>
                  <a:schemeClr val="bg1"/>
                </a:solidFill>
              </a:rPr>
              <a:t>4</a:t>
            </a:r>
            <a:r>
              <a:rPr lang="en-US" sz="1000" dirty="0" smtClean="0">
                <a:solidFill>
                  <a:schemeClr val="bg1"/>
                </a:solidFill>
              </a:rPr>
              <a:t>% </a:t>
            </a:r>
          </a:p>
        </p:txBody>
      </p:sp>
      <p:sp>
        <p:nvSpPr>
          <p:cNvPr id="38" name="TextBox 37"/>
          <p:cNvSpPr txBox="1"/>
          <p:nvPr/>
        </p:nvSpPr>
        <p:spPr>
          <a:xfrm>
            <a:off x="2791605" y="2480668"/>
            <a:ext cx="1045435" cy="523220"/>
          </a:xfrm>
          <a:prstGeom prst="rect">
            <a:avLst/>
          </a:prstGeom>
          <a:noFill/>
        </p:spPr>
        <p:txBody>
          <a:bodyPr wrap="square" rtlCol="0">
            <a:spAutoFit/>
          </a:bodyPr>
          <a:lstStyle/>
          <a:p>
            <a:pPr algn="ctr"/>
            <a:r>
              <a:rPr lang="en-US" sz="1400" dirty="0" smtClean="0">
                <a:solidFill>
                  <a:schemeClr val="bg1"/>
                </a:solidFill>
              </a:rPr>
              <a:t>Checkpoint</a:t>
            </a:r>
          </a:p>
          <a:p>
            <a:pPr algn="ctr"/>
            <a:r>
              <a:rPr lang="en-US" sz="1400" dirty="0" smtClean="0">
                <a:solidFill>
                  <a:schemeClr val="bg1"/>
                </a:solidFill>
              </a:rPr>
              <a:t>12% </a:t>
            </a:r>
          </a:p>
        </p:txBody>
      </p:sp>
      <p:sp>
        <p:nvSpPr>
          <p:cNvPr id="39" name="TextBox 38"/>
          <p:cNvSpPr txBox="1"/>
          <p:nvPr/>
        </p:nvSpPr>
        <p:spPr>
          <a:xfrm>
            <a:off x="2581994" y="3886009"/>
            <a:ext cx="1433406" cy="646331"/>
          </a:xfrm>
          <a:prstGeom prst="rect">
            <a:avLst/>
          </a:prstGeom>
          <a:noFill/>
        </p:spPr>
        <p:txBody>
          <a:bodyPr wrap="none" rtlCol="0">
            <a:spAutoFit/>
          </a:bodyPr>
          <a:lstStyle/>
          <a:p>
            <a:pPr algn="ctr"/>
            <a:r>
              <a:rPr lang="en-US" dirty="0" smtClean="0">
                <a:solidFill>
                  <a:schemeClr val="bg1"/>
                </a:solidFill>
              </a:rPr>
              <a:t>Area Security</a:t>
            </a:r>
          </a:p>
          <a:p>
            <a:pPr algn="ctr"/>
            <a:r>
              <a:rPr lang="en-US" dirty="0" smtClean="0">
                <a:solidFill>
                  <a:schemeClr val="bg1"/>
                </a:solidFill>
              </a:rPr>
              <a:t>38% </a:t>
            </a:r>
          </a:p>
        </p:txBody>
      </p:sp>
      <p:sp>
        <p:nvSpPr>
          <p:cNvPr id="2" name="Slide Number Placeholder 1"/>
          <p:cNvSpPr>
            <a:spLocks noGrp="1"/>
          </p:cNvSpPr>
          <p:nvPr>
            <p:ph type="sldNum" sz="quarter" idx="12"/>
          </p:nvPr>
        </p:nvSpPr>
        <p:spPr/>
        <p:txBody>
          <a:bodyPr/>
          <a:lstStyle/>
          <a:p>
            <a:fld id="{7687A7F3-AD38-4866-8553-4B19922F7C99}" type="slidenum">
              <a:rPr lang="en-PH" smtClean="0"/>
              <a:t>36</a:t>
            </a:fld>
            <a:endParaRPr lang="en-PH"/>
          </a:p>
        </p:txBody>
      </p:sp>
    </p:spTree>
    <p:extLst>
      <p:ext uri="{BB962C8B-B14F-4D97-AF65-F5344CB8AC3E}">
        <p14:creationId xmlns:p14="http://schemas.microsoft.com/office/powerpoint/2010/main" val="2488584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p:cTn id="7" dur="500" fill="hold"/>
                                        <p:tgtEl>
                                          <p:spTgt spid="33"/>
                                        </p:tgtEl>
                                        <p:attrNameLst>
                                          <p:attrName>ppt_w</p:attrName>
                                        </p:attrNameLst>
                                      </p:cBhvr>
                                      <p:tavLst>
                                        <p:tav tm="0">
                                          <p:val>
                                            <p:fltVal val="0"/>
                                          </p:val>
                                        </p:tav>
                                        <p:tav tm="100000">
                                          <p:val>
                                            <p:strVal val="#ppt_w"/>
                                          </p:val>
                                        </p:tav>
                                      </p:tavLst>
                                    </p:anim>
                                    <p:anim calcmode="lin" valueType="num">
                                      <p:cBhvr>
                                        <p:cTn id="8" dur="500" fill="hold"/>
                                        <p:tgtEl>
                                          <p:spTgt spid="33"/>
                                        </p:tgtEl>
                                        <p:attrNameLst>
                                          <p:attrName>ppt_h</p:attrName>
                                        </p:attrNameLst>
                                      </p:cBhvr>
                                      <p:tavLst>
                                        <p:tav tm="0">
                                          <p:val>
                                            <p:fltVal val="0"/>
                                          </p:val>
                                        </p:tav>
                                        <p:tav tm="100000">
                                          <p:val>
                                            <p:strVal val="#ppt_h"/>
                                          </p:val>
                                        </p:tav>
                                      </p:tavLst>
                                    </p:anim>
                                    <p:animEffect transition="in" filter="fade">
                                      <p:cBhvr>
                                        <p:cTn id="9" dur="500"/>
                                        <p:tgtEl>
                                          <p:spTgt spid="33"/>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grpId="0" nodeType="clickEffect">
                                  <p:stCondLst>
                                    <p:cond delay="0"/>
                                  </p:stCondLst>
                                  <p:childTnLst>
                                    <p:set>
                                      <p:cBhvr>
                                        <p:cTn id="13" dur="1" fill="hold">
                                          <p:stCondLst>
                                            <p:cond delay="0"/>
                                          </p:stCondLst>
                                        </p:cTn>
                                        <p:tgtEl>
                                          <p:spTgt spid="30"/>
                                        </p:tgtEl>
                                        <p:attrNameLst>
                                          <p:attrName>style.visibility</p:attrName>
                                        </p:attrNameLst>
                                      </p:cBhvr>
                                      <p:to>
                                        <p:strVal val="visible"/>
                                      </p:to>
                                    </p:set>
                                    <p:animEffect transition="in" filter="wipe(down)">
                                      <p:cBhvr>
                                        <p:cTn id="14" dur="500"/>
                                        <p:tgtEl>
                                          <p:spTgt spid="30"/>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grpId="0" nodeType="clickEffect">
                                  <p:stCondLst>
                                    <p:cond delay="0"/>
                                  </p:stCondLst>
                                  <p:childTnLst>
                                    <p:set>
                                      <p:cBhvr>
                                        <p:cTn id="18" dur="1" fill="hold">
                                          <p:stCondLst>
                                            <p:cond delay="0"/>
                                          </p:stCondLst>
                                        </p:cTn>
                                        <p:tgtEl>
                                          <p:spTgt spid="31"/>
                                        </p:tgtEl>
                                        <p:attrNameLst>
                                          <p:attrName>style.visibility</p:attrName>
                                        </p:attrNameLst>
                                      </p:cBhvr>
                                      <p:to>
                                        <p:strVal val="visible"/>
                                      </p:to>
                                    </p:set>
                                    <p:animEffect transition="in" filter="wipe(down)">
                                      <p:cBhvr>
                                        <p:cTn id="19"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1" grpId="0" animBg="1"/>
      <p:bldGraphic spid="33" grpId="0">
        <p:bldAsOne/>
      </p:bldGraphic>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 Same Side Corner Rectangle 13"/>
          <p:cNvSpPr/>
          <p:nvPr/>
        </p:nvSpPr>
        <p:spPr>
          <a:xfrm rot="16200000">
            <a:off x="372147" y="2171484"/>
            <a:ext cx="822960" cy="274320"/>
          </a:xfrm>
          <a:prstGeom prst="round2SameRect">
            <a:avLst/>
          </a:prstGeom>
          <a:solidFill>
            <a:srgbClr val="5B9BD5"/>
          </a:solidFill>
          <a:ln w="57150">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 Same Side Corner Rectangle 16"/>
          <p:cNvSpPr/>
          <p:nvPr/>
        </p:nvSpPr>
        <p:spPr>
          <a:xfrm rot="16200000">
            <a:off x="372147" y="4384932"/>
            <a:ext cx="822960" cy="274320"/>
          </a:xfrm>
          <a:prstGeom prst="round2SameRect">
            <a:avLst/>
          </a:prstGeom>
          <a:solidFill>
            <a:srgbClr val="A5A5A5">
              <a:alpha val="50000"/>
            </a:srgbClr>
          </a:solidFill>
          <a:ln w="57150">
            <a:solidFill>
              <a:srgbClr val="A5A5A5">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 Same Side Corner Rectangle 19"/>
          <p:cNvSpPr/>
          <p:nvPr/>
        </p:nvSpPr>
        <p:spPr>
          <a:xfrm rot="16200000">
            <a:off x="372147" y="5491655"/>
            <a:ext cx="822960" cy="274320"/>
          </a:xfrm>
          <a:prstGeom prst="round2SameRect">
            <a:avLst/>
          </a:prstGeom>
          <a:solidFill>
            <a:srgbClr val="FFC000">
              <a:alpha val="50000"/>
            </a:srgbClr>
          </a:solidFill>
          <a:ln w="57150">
            <a:solidFill>
              <a:srgbClr val="FFC000">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 Same Side Corner Rectangle 22"/>
          <p:cNvSpPr/>
          <p:nvPr/>
        </p:nvSpPr>
        <p:spPr>
          <a:xfrm rot="16200000">
            <a:off x="372147" y="3278208"/>
            <a:ext cx="822960" cy="274320"/>
          </a:xfrm>
          <a:prstGeom prst="round2SameRect">
            <a:avLst/>
          </a:prstGeom>
          <a:solidFill>
            <a:srgbClr val="ED7D31">
              <a:alpha val="50000"/>
            </a:srgbClr>
          </a:solidFill>
          <a:ln w="57150">
            <a:solidFill>
              <a:srgbClr val="ED7D31">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 Same Side Corner Rectangle 4"/>
          <p:cNvSpPr/>
          <p:nvPr/>
        </p:nvSpPr>
        <p:spPr>
          <a:xfrm rot="16200000">
            <a:off x="372147" y="1064760"/>
            <a:ext cx="822960" cy="274320"/>
          </a:xfrm>
          <a:prstGeom prst="round2SameRect">
            <a:avLst/>
          </a:prstGeom>
          <a:solidFill>
            <a:srgbClr val="70AD47">
              <a:alpha val="50000"/>
            </a:srgbClr>
          </a:solidFill>
          <a:ln w="57150">
            <a:solidFill>
              <a:srgbClr val="70AD47">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934500" y="790440"/>
            <a:ext cx="10609799" cy="5303520"/>
          </a:xfrm>
          <a:prstGeom prst="rect">
            <a:avLst/>
          </a:prstGeom>
          <a:solidFill>
            <a:schemeClr val="bg1"/>
          </a:solidFill>
          <a:ln w="57150">
            <a:solidFill>
              <a:srgbClr val="5B9BD5"/>
            </a:solidFill>
          </a:ln>
        </p:spPr>
        <p:txBody>
          <a:bodyPr wrap="none" anchor="t" anchorCtr="0">
            <a:noAutofit/>
          </a:bodyPr>
          <a:lstStyle/>
          <a:p>
            <a:pPr algn="ctr"/>
            <a:r>
              <a:rPr lang="en-US" sz="3500" dirty="0" smtClean="0">
                <a:solidFill>
                  <a:schemeClr val="tx1">
                    <a:lumMod val="65000"/>
                    <a:lumOff val="35000"/>
                  </a:schemeClr>
                </a:solidFill>
                <a:latin typeface="Franklin Gothic Demi Cond" panose="020B0706030402020204" pitchFamily="34" charset="0"/>
              </a:rPr>
              <a:t>COMPLIANCES AND ACCOMPLISHMENTS TO DC’s GUIDANCE</a:t>
            </a:r>
            <a:endParaRPr lang="en-US" sz="3500" dirty="0"/>
          </a:p>
        </p:txBody>
      </p:sp>
      <p:sp>
        <p:nvSpPr>
          <p:cNvPr id="12" name="TextBox 11"/>
          <p:cNvSpPr txBox="1"/>
          <p:nvPr/>
        </p:nvSpPr>
        <p:spPr>
          <a:xfrm>
            <a:off x="1124712" y="1307592"/>
            <a:ext cx="10241280" cy="584775"/>
          </a:xfrm>
          <a:prstGeom prst="rect">
            <a:avLst/>
          </a:prstGeom>
          <a:noFill/>
        </p:spPr>
        <p:txBody>
          <a:bodyPr wrap="square" rtlCol="0">
            <a:spAutoFit/>
          </a:bodyPr>
          <a:lstStyle/>
          <a:p>
            <a:pPr algn="ctr"/>
            <a:r>
              <a:rPr lang="en-US" sz="3200" i="1" dirty="0" smtClean="0">
                <a:solidFill>
                  <a:schemeClr val="bg2">
                    <a:lumMod val="50000"/>
                  </a:schemeClr>
                </a:solidFill>
                <a:latin typeface="Franklin Gothic Book" panose="020B0503020102020204" pitchFamily="34" charset="0"/>
              </a:rPr>
              <a:t>NATIONAL AND LOCAL ELECTION 2022</a:t>
            </a:r>
            <a:endParaRPr lang="en-US" sz="3200" i="1" dirty="0">
              <a:solidFill>
                <a:schemeClr val="bg2">
                  <a:lumMod val="50000"/>
                </a:schemeClr>
              </a:solidFill>
              <a:latin typeface="Franklin Gothic Book" panose="020B0503020102020204" pitchFamily="34" charset="0"/>
            </a:endParaRPr>
          </a:p>
        </p:txBody>
      </p:sp>
      <p:graphicFrame>
        <p:nvGraphicFramePr>
          <p:cNvPr id="18" name="Table 5">
            <a:extLst>
              <a:ext uri="{FF2B5EF4-FFF2-40B4-BE49-F238E27FC236}">
                <a16:creationId xmlns:a16="http://schemas.microsoft.com/office/drawing/2014/main" xmlns="" id="{E737B816-4D6A-1C1F-8EAA-1A61298CE7D7}"/>
              </a:ext>
            </a:extLst>
          </p:cNvPr>
          <p:cNvGraphicFramePr>
            <a:graphicFrameLocks noGrp="1"/>
          </p:cNvGraphicFramePr>
          <p:nvPr>
            <p:extLst>
              <p:ext uri="{D42A27DB-BD31-4B8C-83A1-F6EECF244321}">
                <p14:modId xmlns:p14="http://schemas.microsoft.com/office/powerpoint/2010/main" val="2014367786"/>
              </p:ext>
            </p:extLst>
          </p:nvPr>
        </p:nvGraphicFramePr>
        <p:xfrm>
          <a:off x="1124712" y="1889079"/>
          <a:ext cx="10241280" cy="4133168"/>
        </p:xfrm>
        <a:graphic>
          <a:graphicData uri="http://schemas.openxmlformats.org/drawingml/2006/table">
            <a:tbl>
              <a:tblPr firstRow="1" bandRow="1">
                <a:tableStyleId>{B301B821-A1FF-4177-AEE7-76D212191A09}</a:tableStyleId>
              </a:tblPr>
              <a:tblGrid>
                <a:gridCol w="3413760">
                  <a:extLst>
                    <a:ext uri="{9D8B030D-6E8A-4147-A177-3AD203B41FA5}">
                      <a16:colId xmlns:a16="http://schemas.microsoft.com/office/drawing/2014/main" xmlns="" val="3445299926"/>
                    </a:ext>
                  </a:extLst>
                </a:gridCol>
                <a:gridCol w="3413760">
                  <a:extLst>
                    <a:ext uri="{9D8B030D-6E8A-4147-A177-3AD203B41FA5}">
                      <a16:colId xmlns:a16="http://schemas.microsoft.com/office/drawing/2014/main" xmlns="" val="3730894972"/>
                    </a:ext>
                  </a:extLst>
                </a:gridCol>
                <a:gridCol w="3413760">
                  <a:extLst>
                    <a:ext uri="{9D8B030D-6E8A-4147-A177-3AD203B41FA5}">
                      <a16:colId xmlns:a16="http://schemas.microsoft.com/office/drawing/2014/main" xmlns="" val="1005347515"/>
                    </a:ext>
                  </a:extLst>
                </a:gridCol>
              </a:tblGrid>
              <a:tr h="549767">
                <a:tc>
                  <a:txBody>
                    <a:bodyPr/>
                    <a:lstStyle/>
                    <a:p>
                      <a:pPr algn="ctr"/>
                      <a:r>
                        <a:rPr lang="en-US" sz="1600" dirty="0">
                          <a:ln>
                            <a:noFill/>
                          </a:ln>
                          <a:latin typeface=" Arial"/>
                        </a:rPr>
                        <a:t>ACTIVITY</a:t>
                      </a:r>
                      <a:endParaRPr lang="en-US" sz="1600" dirty="0">
                        <a:ln>
                          <a:noFill/>
                        </a:ln>
                        <a:solidFill>
                          <a:schemeClr val="bg1"/>
                        </a:solidFill>
                        <a:latin typeface=" Arial"/>
                      </a:endParaRPr>
                    </a:p>
                  </a:txBody>
                  <a:tcPr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algn="ctr"/>
                      <a:r>
                        <a:rPr lang="en-US" sz="1600" dirty="0">
                          <a:ln>
                            <a:noFill/>
                          </a:ln>
                          <a:latin typeface=" Arial"/>
                        </a:rPr>
                        <a:t>NR OF PERSONNEL DEPLOYED</a:t>
                      </a:r>
                    </a:p>
                    <a:p>
                      <a:pPr algn="ctr"/>
                      <a:r>
                        <a:rPr lang="en-US" sz="1600" dirty="0">
                          <a:ln>
                            <a:noFill/>
                          </a:ln>
                          <a:latin typeface=" Arial"/>
                        </a:rPr>
                        <a:t>(OFFR/EP/CAA)</a:t>
                      </a:r>
                      <a:endParaRPr lang="en-US" sz="1600" dirty="0">
                        <a:ln>
                          <a:noFill/>
                        </a:ln>
                        <a:solidFill>
                          <a:schemeClr val="bg1"/>
                        </a:solidFill>
                        <a:latin typeface=" Arial"/>
                      </a:endParaRPr>
                    </a:p>
                  </a:txBody>
                  <a:tcPr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algn="ctr"/>
                      <a:r>
                        <a:rPr lang="en-US" sz="1600" dirty="0">
                          <a:ln>
                            <a:noFill/>
                          </a:ln>
                          <a:latin typeface=" Arial"/>
                        </a:rPr>
                        <a:t>Nr of Activity</a:t>
                      </a:r>
                      <a:endParaRPr lang="en-US" sz="1600" dirty="0">
                        <a:ln>
                          <a:noFill/>
                        </a:ln>
                        <a:solidFill>
                          <a:schemeClr val="bg1"/>
                        </a:solidFill>
                        <a:latin typeface=" Arial"/>
                      </a:endParaRPr>
                    </a:p>
                  </a:txBody>
                  <a:tcPr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extLst>
                  <a:ext uri="{0D108BD9-81ED-4DB2-BD59-A6C34878D82A}">
                    <a16:rowId xmlns:a16="http://schemas.microsoft.com/office/drawing/2014/main" xmlns="" val="249128867"/>
                  </a:ext>
                </a:extLst>
              </a:tr>
              <a:tr h="537992">
                <a:tc>
                  <a:txBody>
                    <a:bodyPr/>
                    <a:lstStyle/>
                    <a:p>
                      <a:pPr algn="l"/>
                      <a:r>
                        <a:rPr lang="en-US" sz="1600" dirty="0">
                          <a:ln>
                            <a:noFill/>
                          </a:ln>
                          <a:latin typeface=" Arial"/>
                        </a:rPr>
                        <a:t>Polling Center Security</a:t>
                      </a:r>
                      <a:endParaRPr lang="en-US" sz="1600" dirty="0">
                        <a:ln>
                          <a:noFill/>
                        </a:ln>
                        <a:solidFill>
                          <a:schemeClr val="tx1"/>
                        </a:solidFill>
                        <a:latin typeface=" Arial"/>
                      </a:endParaRPr>
                    </a:p>
                  </a:txBody>
                  <a:tcPr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tc>
                  <a:txBody>
                    <a:bodyPr/>
                    <a:lstStyle/>
                    <a:p>
                      <a:pPr algn="ctr"/>
                      <a:r>
                        <a:rPr lang="en-US" sz="1600" b="1" dirty="0" smtClean="0">
                          <a:ln>
                            <a:noFill/>
                          </a:ln>
                          <a:latin typeface=" Arial"/>
                        </a:rPr>
                        <a:t>6</a:t>
                      </a:r>
                      <a:endParaRPr lang="en-US" sz="1600" b="1" dirty="0">
                        <a:ln>
                          <a:noFill/>
                        </a:ln>
                        <a:solidFill>
                          <a:schemeClr val="tx1"/>
                        </a:solidFill>
                        <a:latin typeface=" Arial"/>
                      </a:endParaRPr>
                    </a:p>
                  </a:txBody>
                  <a:tcPr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tc>
                  <a:txBody>
                    <a:bodyPr/>
                    <a:lstStyle/>
                    <a:p>
                      <a:pPr algn="ctr"/>
                      <a:r>
                        <a:rPr lang="en-US" sz="1600" b="1" dirty="0" smtClean="0">
                          <a:ln>
                            <a:noFill/>
                          </a:ln>
                          <a:latin typeface=" Arial"/>
                        </a:rPr>
                        <a:t>2</a:t>
                      </a:r>
                      <a:endParaRPr lang="en-US" sz="1600" b="1" dirty="0">
                        <a:ln>
                          <a:noFill/>
                        </a:ln>
                        <a:solidFill>
                          <a:schemeClr val="tx1"/>
                        </a:solidFill>
                        <a:latin typeface=" Arial"/>
                      </a:endParaRPr>
                    </a:p>
                  </a:txBody>
                  <a:tcPr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2244745837"/>
                  </a:ext>
                </a:extLst>
              </a:tr>
              <a:tr h="549767">
                <a:tc>
                  <a:txBody>
                    <a:bodyPr/>
                    <a:lstStyle/>
                    <a:p>
                      <a:pPr algn="l"/>
                      <a:r>
                        <a:rPr lang="en-US" sz="1600" dirty="0">
                          <a:ln>
                            <a:noFill/>
                          </a:ln>
                          <a:latin typeface=" Arial"/>
                        </a:rPr>
                        <a:t>Mobile Patrol </a:t>
                      </a:r>
                    </a:p>
                    <a:p>
                      <a:pPr algn="l"/>
                      <a:r>
                        <a:rPr lang="en-US" sz="1600" dirty="0">
                          <a:ln>
                            <a:noFill/>
                          </a:ln>
                          <a:latin typeface=" Arial"/>
                        </a:rPr>
                        <a:t>(ICOW with Election)</a:t>
                      </a:r>
                      <a:endParaRPr lang="en-US" sz="1600" dirty="0">
                        <a:ln>
                          <a:noFill/>
                        </a:ln>
                        <a:solidFill>
                          <a:schemeClr val="tx1"/>
                        </a:solidFill>
                        <a:latin typeface=" Arial"/>
                      </a:endParaRPr>
                    </a:p>
                  </a:txBody>
                  <a:tcPr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tc>
                  <a:txBody>
                    <a:bodyPr/>
                    <a:lstStyle/>
                    <a:p>
                      <a:pPr algn="ctr"/>
                      <a:r>
                        <a:rPr lang="en-US" sz="1600" b="1" dirty="0" smtClean="0">
                          <a:ln>
                            <a:noFill/>
                          </a:ln>
                          <a:latin typeface=" Arial"/>
                        </a:rPr>
                        <a:t>26</a:t>
                      </a:r>
                      <a:endParaRPr lang="en-US" sz="1600" b="1" dirty="0">
                        <a:ln>
                          <a:noFill/>
                        </a:ln>
                        <a:solidFill>
                          <a:schemeClr val="tx1"/>
                        </a:solidFill>
                        <a:latin typeface=" Arial"/>
                      </a:endParaRPr>
                    </a:p>
                  </a:txBody>
                  <a:tcPr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tc>
                  <a:txBody>
                    <a:bodyPr/>
                    <a:lstStyle/>
                    <a:p>
                      <a:pPr algn="ctr"/>
                      <a:r>
                        <a:rPr lang="en-US" sz="1600" b="1" dirty="0" smtClean="0">
                          <a:ln>
                            <a:noFill/>
                          </a:ln>
                          <a:latin typeface=" Arial"/>
                        </a:rPr>
                        <a:t>10</a:t>
                      </a:r>
                      <a:endParaRPr lang="en-US" sz="1600" b="1" dirty="0">
                        <a:ln>
                          <a:noFill/>
                        </a:ln>
                        <a:solidFill>
                          <a:schemeClr val="tx1"/>
                        </a:solidFill>
                        <a:latin typeface=" Arial"/>
                      </a:endParaRPr>
                    </a:p>
                  </a:txBody>
                  <a:tcPr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2966048335"/>
                  </a:ext>
                </a:extLst>
              </a:tr>
              <a:tr h="781248">
                <a:tc>
                  <a:txBody>
                    <a:bodyPr/>
                    <a:lstStyle/>
                    <a:p>
                      <a:pPr algn="l"/>
                      <a:r>
                        <a:rPr lang="en-US" sz="1600" dirty="0">
                          <a:ln>
                            <a:noFill/>
                          </a:ln>
                          <a:latin typeface=" Arial"/>
                        </a:rPr>
                        <a:t>Area Security</a:t>
                      </a:r>
                    </a:p>
                    <a:p>
                      <a:pPr algn="l"/>
                      <a:r>
                        <a:rPr lang="en-US" sz="1600" dirty="0">
                          <a:ln>
                            <a:noFill/>
                          </a:ln>
                          <a:latin typeface=" Arial"/>
                        </a:rPr>
                        <a:t>(Municipal Hall/Other Election areas)</a:t>
                      </a:r>
                      <a:endParaRPr lang="en-US" sz="1600" dirty="0">
                        <a:ln>
                          <a:noFill/>
                        </a:ln>
                        <a:solidFill>
                          <a:schemeClr val="tx1"/>
                        </a:solidFill>
                        <a:latin typeface=" Arial"/>
                      </a:endParaRPr>
                    </a:p>
                  </a:txBody>
                  <a:tcPr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tc>
                  <a:txBody>
                    <a:bodyPr/>
                    <a:lstStyle/>
                    <a:p>
                      <a:pPr algn="ctr"/>
                      <a:r>
                        <a:rPr lang="en-US" sz="1600" b="1" dirty="0" smtClean="0">
                          <a:ln>
                            <a:noFill/>
                          </a:ln>
                          <a:latin typeface=" Arial"/>
                        </a:rPr>
                        <a:t>26</a:t>
                      </a:r>
                      <a:endParaRPr lang="en-US" sz="1600" b="1" dirty="0">
                        <a:ln>
                          <a:noFill/>
                        </a:ln>
                        <a:solidFill>
                          <a:schemeClr val="tx1"/>
                        </a:solidFill>
                        <a:latin typeface=" Arial"/>
                      </a:endParaRPr>
                    </a:p>
                  </a:txBody>
                  <a:tcPr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tc>
                  <a:txBody>
                    <a:bodyPr/>
                    <a:lstStyle/>
                    <a:p>
                      <a:pPr algn="ctr"/>
                      <a:r>
                        <a:rPr lang="en-US" sz="1600" b="1" dirty="0" smtClean="0">
                          <a:ln>
                            <a:noFill/>
                          </a:ln>
                          <a:latin typeface=" Arial"/>
                        </a:rPr>
                        <a:t>10</a:t>
                      </a:r>
                      <a:endParaRPr lang="en-US" sz="1600" b="1" dirty="0">
                        <a:ln>
                          <a:noFill/>
                        </a:ln>
                        <a:solidFill>
                          <a:schemeClr val="tx1"/>
                        </a:solidFill>
                        <a:latin typeface=" Arial"/>
                      </a:endParaRPr>
                    </a:p>
                  </a:txBody>
                  <a:tcPr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449738616"/>
                  </a:ext>
                </a:extLst>
              </a:tr>
              <a:tr h="537992">
                <a:tc>
                  <a:txBody>
                    <a:bodyPr/>
                    <a:lstStyle/>
                    <a:p>
                      <a:pPr algn="l"/>
                      <a:r>
                        <a:rPr lang="en-US" sz="1600" dirty="0">
                          <a:ln>
                            <a:noFill/>
                          </a:ln>
                          <a:latin typeface=" Arial"/>
                        </a:rPr>
                        <a:t>COMELEC Checkpoint</a:t>
                      </a:r>
                      <a:endParaRPr lang="en-US" sz="1600" dirty="0">
                        <a:ln>
                          <a:noFill/>
                        </a:ln>
                        <a:solidFill>
                          <a:schemeClr val="tx1"/>
                        </a:solidFill>
                        <a:latin typeface=" Arial"/>
                      </a:endParaRPr>
                    </a:p>
                  </a:txBody>
                  <a:tcPr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tc>
                  <a:txBody>
                    <a:bodyPr/>
                    <a:lstStyle/>
                    <a:p>
                      <a:pPr algn="ctr"/>
                      <a:r>
                        <a:rPr lang="en-US" sz="1600" b="1" dirty="0" smtClean="0">
                          <a:ln>
                            <a:noFill/>
                          </a:ln>
                          <a:latin typeface=" Arial"/>
                        </a:rPr>
                        <a:t>7</a:t>
                      </a:r>
                      <a:endParaRPr lang="en-US" sz="1600" b="1" dirty="0">
                        <a:ln>
                          <a:noFill/>
                        </a:ln>
                        <a:solidFill>
                          <a:schemeClr val="tx1"/>
                        </a:solidFill>
                        <a:latin typeface=" Arial"/>
                      </a:endParaRPr>
                    </a:p>
                  </a:txBody>
                  <a:tcPr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tc>
                  <a:txBody>
                    <a:bodyPr/>
                    <a:lstStyle/>
                    <a:p>
                      <a:pPr algn="ctr"/>
                      <a:r>
                        <a:rPr lang="en-US" sz="1600" b="1" dirty="0" smtClean="0">
                          <a:ln>
                            <a:noFill/>
                          </a:ln>
                          <a:latin typeface=" Arial"/>
                        </a:rPr>
                        <a:t>3</a:t>
                      </a:r>
                      <a:endParaRPr lang="en-US" sz="1600" b="1" dirty="0">
                        <a:ln>
                          <a:noFill/>
                        </a:ln>
                        <a:solidFill>
                          <a:schemeClr val="tx1"/>
                        </a:solidFill>
                        <a:latin typeface=" Arial"/>
                      </a:endParaRPr>
                    </a:p>
                  </a:txBody>
                  <a:tcPr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362500838"/>
                  </a:ext>
                </a:extLst>
              </a:tr>
              <a:tr h="537992">
                <a:tc>
                  <a:txBody>
                    <a:bodyPr/>
                    <a:lstStyle/>
                    <a:p>
                      <a:pPr algn="l"/>
                      <a:r>
                        <a:rPr lang="en-US" sz="1600" dirty="0">
                          <a:ln>
                            <a:noFill/>
                          </a:ln>
                          <a:latin typeface=" Arial"/>
                        </a:rPr>
                        <a:t>Crowd Control</a:t>
                      </a:r>
                      <a:endParaRPr lang="en-US" sz="1600" dirty="0">
                        <a:ln>
                          <a:noFill/>
                        </a:ln>
                        <a:solidFill>
                          <a:schemeClr val="tx1"/>
                        </a:solidFill>
                        <a:latin typeface=" Arial"/>
                      </a:endParaRPr>
                    </a:p>
                  </a:txBody>
                  <a:tcPr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tc>
                  <a:txBody>
                    <a:bodyPr/>
                    <a:lstStyle/>
                    <a:p>
                      <a:pPr algn="ctr"/>
                      <a:r>
                        <a:rPr lang="en-US" sz="1600" b="1" dirty="0" smtClean="0">
                          <a:ln>
                            <a:noFill/>
                          </a:ln>
                          <a:latin typeface=" Arial"/>
                        </a:rPr>
                        <a:t>-</a:t>
                      </a:r>
                      <a:endParaRPr lang="en-US" sz="1600" b="1" dirty="0">
                        <a:ln>
                          <a:noFill/>
                        </a:ln>
                        <a:solidFill>
                          <a:schemeClr val="tx1"/>
                        </a:solidFill>
                        <a:latin typeface=" Arial"/>
                      </a:endParaRPr>
                    </a:p>
                  </a:txBody>
                  <a:tcPr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tc>
                  <a:txBody>
                    <a:bodyPr/>
                    <a:lstStyle/>
                    <a:p>
                      <a:pPr algn="ctr"/>
                      <a:r>
                        <a:rPr lang="en-US" sz="1600" b="1" dirty="0" smtClean="0">
                          <a:ln>
                            <a:noFill/>
                          </a:ln>
                          <a:latin typeface=" Arial"/>
                        </a:rPr>
                        <a:t>-</a:t>
                      </a:r>
                      <a:endParaRPr lang="en-US" sz="1600" b="1" dirty="0">
                        <a:ln>
                          <a:noFill/>
                        </a:ln>
                        <a:solidFill>
                          <a:schemeClr val="tx1"/>
                        </a:solidFill>
                        <a:latin typeface=" Arial"/>
                      </a:endParaRPr>
                    </a:p>
                  </a:txBody>
                  <a:tcPr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3558766334"/>
                  </a:ext>
                </a:extLst>
              </a:tr>
              <a:tr h="537992">
                <a:tc>
                  <a:txBody>
                    <a:bodyPr/>
                    <a:lstStyle/>
                    <a:p>
                      <a:pPr algn="l"/>
                      <a:r>
                        <a:rPr lang="en-US" sz="1600" dirty="0">
                          <a:ln>
                            <a:noFill/>
                          </a:ln>
                          <a:latin typeface=" Arial"/>
                        </a:rPr>
                        <a:t>Other Election Related Activity</a:t>
                      </a:r>
                      <a:endParaRPr lang="en-US" sz="1600" dirty="0">
                        <a:ln>
                          <a:noFill/>
                        </a:ln>
                        <a:solidFill>
                          <a:schemeClr val="tx1"/>
                        </a:solidFill>
                        <a:latin typeface=" Arial"/>
                      </a:endParaRPr>
                    </a:p>
                  </a:txBody>
                  <a:tcPr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tc>
                  <a:txBody>
                    <a:bodyPr/>
                    <a:lstStyle/>
                    <a:p>
                      <a:pPr algn="ctr"/>
                      <a:r>
                        <a:rPr lang="en-US" sz="1600" b="1" dirty="0" smtClean="0">
                          <a:ln>
                            <a:noFill/>
                          </a:ln>
                          <a:latin typeface=" Arial"/>
                        </a:rPr>
                        <a:t>2</a:t>
                      </a:r>
                      <a:endParaRPr lang="en-US" sz="1600" b="1" dirty="0">
                        <a:ln>
                          <a:noFill/>
                        </a:ln>
                        <a:solidFill>
                          <a:schemeClr val="tx1"/>
                        </a:solidFill>
                        <a:latin typeface=" Arial"/>
                      </a:endParaRPr>
                    </a:p>
                  </a:txBody>
                  <a:tcPr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tc>
                  <a:txBody>
                    <a:bodyPr/>
                    <a:lstStyle/>
                    <a:p>
                      <a:pPr algn="ctr"/>
                      <a:r>
                        <a:rPr lang="en-US" sz="1600" b="1" dirty="0" smtClean="0">
                          <a:ln>
                            <a:noFill/>
                          </a:ln>
                          <a:latin typeface=" Arial"/>
                        </a:rPr>
                        <a:t>1</a:t>
                      </a:r>
                      <a:endParaRPr lang="en-US" sz="1600" b="1" dirty="0">
                        <a:ln>
                          <a:noFill/>
                        </a:ln>
                        <a:solidFill>
                          <a:schemeClr val="tx1"/>
                        </a:solidFill>
                        <a:latin typeface=" Arial"/>
                      </a:endParaRPr>
                    </a:p>
                  </a:txBody>
                  <a:tcPr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2027270456"/>
                  </a:ext>
                </a:extLst>
              </a:tr>
            </a:tbl>
          </a:graphicData>
        </a:graphic>
      </p:graphicFrame>
      <p:sp>
        <p:nvSpPr>
          <p:cNvPr id="2" name="Slide Number Placeholder 1"/>
          <p:cNvSpPr>
            <a:spLocks noGrp="1"/>
          </p:cNvSpPr>
          <p:nvPr>
            <p:ph type="sldNum" sz="quarter" idx="12"/>
          </p:nvPr>
        </p:nvSpPr>
        <p:spPr/>
        <p:txBody>
          <a:bodyPr/>
          <a:lstStyle/>
          <a:p>
            <a:fld id="{7687A7F3-AD38-4866-8553-4B19922F7C99}" type="slidenum">
              <a:rPr lang="en-PH" smtClean="0"/>
              <a:t>37</a:t>
            </a:fld>
            <a:endParaRPr lang="en-PH"/>
          </a:p>
        </p:txBody>
      </p:sp>
    </p:spTree>
    <p:extLst>
      <p:ext uri="{BB962C8B-B14F-4D97-AF65-F5344CB8AC3E}">
        <p14:creationId xmlns:p14="http://schemas.microsoft.com/office/powerpoint/2010/main" val="451394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down)">
                                      <p:cBhvr>
                                        <p:cTn id="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 Same Side Corner Rectangle 13"/>
          <p:cNvSpPr/>
          <p:nvPr/>
        </p:nvSpPr>
        <p:spPr>
          <a:xfrm rot="16200000">
            <a:off x="372147" y="2171484"/>
            <a:ext cx="822960" cy="274320"/>
          </a:xfrm>
          <a:prstGeom prst="round2SameRect">
            <a:avLst/>
          </a:prstGeom>
          <a:solidFill>
            <a:srgbClr val="5B9BD5"/>
          </a:solidFill>
          <a:ln w="57150">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 Same Side Corner Rectangle 16"/>
          <p:cNvSpPr/>
          <p:nvPr/>
        </p:nvSpPr>
        <p:spPr>
          <a:xfrm rot="16200000">
            <a:off x="372147" y="4384932"/>
            <a:ext cx="822960" cy="274320"/>
          </a:xfrm>
          <a:prstGeom prst="round2SameRect">
            <a:avLst/>
          </a:prstGeom>
          <a:solidFill>
            <a:srgbClr val="A5A5A5">
              <a:alpha val="50000"/>
            </a:srgbClr>
          </a:solidFill>
          <a:ln w="57150">
            <a:solidFill>
              <a:srgbClr val="A5A5A5">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 Same Side Corner Rectangle 19"/>
          <p:cNvSpPr/>
          <p:nvPr/>
        </p:nvSpPr>
        <p:spPr>
          <a:xfrm rot="16200000">
            <a:off x="372147" y="5491655"/>
            <a:ext cx="822960" cy="274320"/>
          </a:xfrm>
          <a:prstGeom prst="round2SameRect">
            <a:avLst/>
          </a:prstGeom>
          <a:solidFill>
            <a:srgbClr val="FFC000">
              <a:alpha val="50000"/>
            </a:srgbClr>
          </a:solidFill>
          <a:ln w="57150">
            <a:solidFill>
              <a:srgbClr val="FFC000">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 Same Side Corner Rectangle 22"/>
          <p:cNvSpPr/>
          <p:nvPr/>
        </p:nvSpPr>
        <p:spPr>
          <a:xfrm rot="16200000">
            <a:off x="372147" y="3278208"/>
            <a:ext cx="822960" cy="274320"/>
          </a:xfrm>
          <a:prstGeom prst="round2SameRect">
            <a:avLst/>
          </a:prstGeom>
          <a:solidFill>
            <a:srgbClr val="ED7D31">
              <a:alpha val="50000"/>
            </a:srgbClr>
          </a:solidFill>
          <a:ln w="57150">
            <a:solidFill>
              <a:srgbClr val="ED7D31">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 Same Side Corner Rectangle 4"/>
          <p:cNvSpPr/>
          <p:nvPr/>
        </p:nvSpPr>
        <p:spPr>
          <a:xfrm rot="16200000">
            <a:off x="372147" y="1064760"/>
            <a:ext cx="822960" cy="274320"/>
          </a:xfrm>
          <a:prstGeom prst="round2SameRect">
            <a:avLst/>
          </a:prstGeom>
          <a:solidFill>
            <a:srgbClr val="70AD47">
              <a:alpha val="50000"/>
            </a:srgbClr>
          </a:solidFill>
          <a:ln w="57150">
            <a:solidFill>
              <a:srgbClr val="70AD47">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934500" y="790440"/>
            <a:ext cx="10609799" cy="5303520"/>
          </a:xfrm>
          <a:prstGeom prst="rect">
            <a:avLst/>
          </a:prstGeom>
          <a:solidFill>
            <a:schemeClr val="bg1"/>
          </a:solidFill>
          <a:ln w="57150">
            <a:solidFill>
              <a:srgbClr val="5B9BD5"/>
            </a:solidFill>
          </a:ln>
        </p:spPr>
        <p:txBody>
          <a:bodyPr wrap="none" anchor="t" anchorCtr="0">
            <a:noAutofit/>
          </a:bodyPr>
          <a:lstStyle/>
          <a:p>
            <a:pPr algn="ctr"/>
            <a:r>
              <a:rPr lang="en-US" sz="3500" dirty="0" smtClean="0">
                <a:solidFill>
                  <a:schemeClr val="tx1">
                    <a:lumMod val="65000"/>
                    <a:lumOff val="35000"/>
                  </a:schemeClr>
                </a:solidFill>
                <a:latin typeface="Franklin Gothic Demi Cond" panose="020B0706030402020204" pitchFamily="34" charset="0"/>
              </a:rPr>
              <a:t>COMPLIANCES AND ACCOMPLISHMENTS TO DC’s GUIDANCE</a:t>
            </a:r>
            <a:endParaRPr lang="en-US" sz="3500" dirty="0"/>
          </a:p>
        </p:txBody>
      </p:sp>
      <p:sp>
        <p:nvSpPr>
          <p:cNvPr id="12" name="TextBox 11"/>
          <p:cNvSpPr txBox="1"/>
          <p:nvPr/>
        </p:nvSpPr>
        <p:spPr>
          <a:xfrm>
            <a:off x="1124712" y="1307592"/>
            <a:ext cx="10241280" cy="892552"/>
          </a:xfrm>
          <a:prstGeom prst="rect">
            <a:avLst/>
          </a:prstGeom>
          <a:noFill/>
        </p:spPr>
        <p:txBody>
          <a:bodyPr wrap="square" rtlCol="0">
            <a:spAutoFit/>
          </a:bodyPr>
          <a:lstStyle/>
          <a:p>
            <a:pPr algn="ctr"/>
            <a:r>
              <a:rPr lang="en-US" sz="3200" i="1" dirty="0">
                <a:solidFill>
                  <a:schemeClr val="bg2">
                    <a:lumMod val="50000"/>
                  </a:schemeClr>
                </a:solidFill>
                <a:latin typeface="Franklin Gothic Book" panose="020B0503020102020204" pitchFamily="34" charset="0"/>
              </a:rPr>
              <a:t>BEING RELEVANT ARMOR FORCE</a:t>
            </a:r>
          </a:p>
          <a:p>
            <a:pPr algn="ctr"/>
            <a:r>
              <a:rPr lang="en-US" sz="2000" i="1" dirty="0" smtClean="0">
                <a:solidFill>
                  <a:schemeClr val="bg2">
                    <a:lumMod val="50000"/>
                  </a:schemeClr>
                </a:solidFill>
                <a:latin typeface="Franklin Gothic Book" panose="020B0503020102020204" pitchFamily="34" charset="0"/>
              </a:rPr>
              <a:t>COMBAT SCOREBOARD 2021 VS 2022</a:t>
            </a:r>
            <a:endParaRPr lang="en-US" sz="2000" i="1" dirty="0">
              <a:solidFill>
                <a:schemeClr val="bg2">
                  <a:lumMod val="50000"/>
                </a:schemeClr>
              </a:solidFill>
              <a:latin typeface="Franklin Gothic Book" panose="020B0503020102020204" pitchFamily="34" charset="0"/>
            </a:endParaRPr>
          </a:p>
        </p:txBody>
      </p:sp>
      <p:sp>
        <p:nvSpPr>
          <p:cNvPr id="2" name="Slide Number Placeholder 1"/>
          <p:cNvSpPr>
            <a:spLocks noGrp="1"/>
          </p:cNvSpPr>
          <p:nvPr>
            <p:ph type="sldNum" sz="quarter" idx="12"/>
          </p:nvPr>
        </p:nvSpPr>
        <p:spPr/>
        <p:txBody>
          <a:bodyPr/>
          <a:lstStyle/>
          <a:p>
            <a:fld id="{7687A7F3-AD38-4866-8553-4B19922F7C99}" type="slidenum">
              <a:rPr lang="en-PH" smtClean="0"/>
              <a:t>38</a:t>
            </a:fld>
            <a:endParaRPr lang="en-PH"/>
          </a:p>
        </p:txBody>
      </p:sp>
      <p:graphicFrame>
        <p:nvGraphicFramePr>
          <p:cNvPr id="13" name="Chart 12"/>
          <p:cNvGraphicFramePr/>
          <p:nvPr>
            <p:extLst>
              <p:ext uri="{D42A27DB-BD31-4B8C-83A1-F6EECF244321}">
                <p14:modId xmlns:p14="http://schemas.microsoft.com/office/powerpoint/2010/main" val="2993319780"/>
              </p:ext>
            </p:extLst>
          </p:nvPr>
        </p:nvGraphicFramePr>
        <p:xfrm>
          <a:off x="1138424" y="2439174"/>
          <a:ext cx="3818273" cy="3533001"/>
        </p:xfrm>
        <a:graphic>
          <a:graphicData uri="http://schemas.openxmlformats.org/drawingml/2006/chart">
            <c:chart xmlns:c="http://schemas.openxmlformats.org/drawingml/2006/chart" xmlns:r="http://schemas.openxmlformats.org/officeDocument/2006/relationships" r:id="rId3"/>
          </a:graphicData>
        </a:graphic>
      </p:graphicFrame>
      <p:sp>
        <p:nvSpPr>
          <p:cNvPr id="15" name="TextBox 14"/>
          <p:cNvSpPr txBox="1"/>
          <p:nvPr/>
        </p:nvSpPr>
        <p:spPr>
          <a:xfrm>
            <a:off x="1118759" y="2076371"/>
            <a:ext cx="10241280" cy="369332"/>
          </a:xfrm>
          <a:prstGeom prst="rect">
            <a:avLst/>
          </a:prstGeom>
          <a:noFill/>
        </p:spPr>
        <p:txBody>
          <a:bodyPr wrap="square" rtlCol="0">
            <a:spAutoFit/>
          </a:bodyPr>
          <a:lstStyle/>
          <a:p>
            <a:pPr algn="ctr"/>
            <a:r>
              <a:rPr lang="en-US" i="1" dirty="0" smtClean="0">
                <a:solidFill>
                  <a:schemeClr val="bg2">
                    <a:lumMod val="50000"/>
                  </a:schemeClr>
                </a:solidFill>
                <a:latin typeface="Franklin Gothic Book" panose="020B0503020102020204" pitchFamily="34" charset="0"/>
              </a:rPr>
              <a:t>TACTICAL ACTIVITY</a:t>
            </a:r>
            <a:endParaRPr lang="en-US" i="1" dirty="0">
              <a:solidFill>
                <a:schemeClr val="bg2">
                  <a:lumMod val="50000"/>
                </a:schemeClr>
              </a:solidFill>
              <a:latin typeface="Franklin Gothic Book" panose="020B0503020102020204" pitchFamily="34" charset="0"/>
            </a:endParaRPr>
          </a:p>
        </p:txBody>
      </p:sp>
      <p:graphicFrame>
        <p:nvGraphicFramePr>
          <p:cNvPr id="6" name="Chart 5"/>
          <p:cNvGraphicFramePr/>
          <p:nvPr>
            <p:extLst>
              <p:ext uri="{D42A27DB-BD31-4B8C-83A1-F6EECF244321}">
                <p14:modId xmlns:p14="http://schemas.microsoft.com/office/powerpoint/2010/main" val="2366522972"/>
              </p:ext>
            </p:extLst>
          </p:nvPr>
        </p:nvGraphicFramePr>
        <p:xfrm>
          <a:off x="5057775" y="2439174"/>
          <a:ext cx="6296025" cy="3533001"/>
        </p:xfrm>
        <a:graphic>
          <a:graphicData uri="http://schemas.openxmlformats.org/drawingml/2006/chart">
            <c:chart xmlns:c="http://schemas.openxmlformats.org/drawingml/2006/chart" xmlns:r="http://schemas.openxmlformats.org/officeDocument/2006/relationships" r:id="rId4"/>
          </a:graphicData>
        </a:graphic>
      </p:graphicFrame>
      <p:sp>
        <p:nvSpPr>
          <p:cNvPr id="18" name="TextBox 17"/>
          <p:cNvSpPr txBox="1"/>
          <p:nvPr/>
        </p:nvSpPr>
        <p:spPr>
          <a:xfrm>
            <a:off x="3172030" y="3442200"/>
            <a:ext cx="955814" cy="461665"/>
          </a:xfrm>
          <a:prstGeom prst="rect">
            <a:avLst/>
          </a:prstGeom>
          <a:noFill/>
        </p:spPr>
        <p:txBody>
          <a:bodyPr wrap="square" rtlCol="0">
            <a:spAutoFit/>
          </a:bodyPr>
          <a:lstStyle/>
          <a:p>
            <a:pPr algn="ctr"/>
            <a:r>
              <a:rPr lang="en-US" sz="1200" dirty="0" smtClean="0">
                <a:solidFill>
                  <a:schemeClr val="tx1">
                    <a:lumMod val="75000"/>
                    <a:lumOff val="25000"/>
                  </a:schemeClr>
                </a:solidFill>
                <a:latin typeface=" Arial"/>
              </a:rPr>
              <a:t>Area Security</a:t>
            </a:r>
          </a:p>
        </p:txBody>
      </p:sp>
      <p:sp>
        <p:nvSpPr>
          <p:cNvPr id="19" name="TextBox 18"/>
          <p:cNvSpPr txBox="1"/>
          <p:nvPr/>
        </p:nvSpPr>
        <p:spPr>
          <a:xfrm>
            <a:off x="1981405" y="3979276"/>
            <a:ext cx="955814" cy="461665"/>
          </a:xfrm>
          <a:prstGeom prst="rect">
            <a:avLst/>
          </a:prstGeom>
          <a:noFill/>
        </p:spPr>
        <p:txBody>
          <a:bodyPr wrap="square" rtlCol="0">
            <a:spAutoFit/>
          </a:bodyPr>
          <a:lstStyle/>
          <a:p>
            <a:pPr algn="ctr"/>
            <a:r>
              <a:rPr lang="en-US" sz="1200" dirty="0" smtClean="0">
                <a:solidFill>
                  <a:schemeClr val="tx1">
                    <a:lumMod val="75000"/>
                    <a:lumOff val="25000"/>
                  </a:schemeClr>
                </a:solidFill>
                <a:latin typeface=" Arial"/>
              </a:rPr>
              <a:t>Area Security</a:t>
            </a:r>
          </a:p>
        </p:txBody>
      </p:sp>
    </p:spTree>
    <p:extLst>
      <p:ext uri="{BB962C8B-B14F-4D97-AF65-F5344CB8AC3E}">
        <p14:creationId xmlns:p14="http://schemas.microsoft.com/office/powerpoint/2010/main" val="3335151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fltVal val="0"/>
                                          </p:val>
                                        </p:tav>
                                        <p:tav tm="100000">
                                          <p:val>
                                            <p:strVal val="#ppt_w"/>
                                          </p:val>
                                        </p:tav>
                                      </p:tavLst>
                                    </p:anim>
                                    <p:anim calcmode="lin" valueType="num">
                                      <p:cBhvr>
                                        <p:cTn id="8" dur="500" fill="hold"/>
                                        <p:tgtEl>
                                          <p:spTgt spid="13"/>
                                        </p:tgtEl>
                                        <p:attrNameLst>
                                          <p:attrName>ppt_h</p:attrName>
                                        </p:attrNameLst>
                                      </p:cBhvr>
                                      <p:tavLst>
                                        <p:tav tm="0">
                                          <p:val>
                                            <p:fltVal val="0"/>
                                          </p:val>
                                        </p:tav>
                                        <p:tav tm="100000">
                                          <p:val>
                                            <p:strVal val="#ppt_h"/>
                                          </p:val>
                                        </p:tav>
                                      </p:tavLst>
                                    </p:anim>
                                    <p:animEffect transition="in" filter="fade">
                                      <p:cBhvr>
                                        <p:cTn id="9" dur="500"/>
                                        <p:tgtEl>
                                          <p:spTgt spid="13"/>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p:cTn id="12" dur="500" fill="hold"/>
                                        <p:tgtEl>
                                          <p:spTgt spid="6"/>
                                        </p:tgtEl>
                                        <p:attrNameLst>
                                          <p:attrName>ppt_w</p:attrName>
                                        </p:attrNameLst>
                                      </p:cBhvr>
                                      <p:tavLst>
                                        <p:tav tm="0">
                                          <p:val>
                                            <p:fltVal val="0"/>
                                          </p:val>
                                        </p:tav>
                                        <p:tav tm="100000">
                                          <p:val>
                                            <p:strVal val="#ppt_w"/>
                                          </p:val>
                                        </p:tav>
                                      </p:tavLst>
                                    </p:anim>
                                    <p:anim calcmode="lin" valueType="num">
                                      <p:cBhvr>
                                        <p:cTn id="13" dur="500" fill="hold"/>
                                        <p:tgtEl>
                                          <p:spTgt spid="6"/>
                                        </p:tgtEl>
                                        <p:attrNameLst>
                                          <p:attrName>ppt_h</p:attrName>
                                        </p:attrNameLst>
                                      </p:cBhvr>
                                      <p:tavLst>
                                        <p:tav tm="0">
                                          <p:val>
                                            <p:fltVal val="0"/>
                                          </p:val>
                                        </p:tav>
                                        <p:tav tm="100000">
                                          <p:val>
                                            <p:strVal val="#ppt_h"/>
                                          </p:val>
                                        </p:tav>
                                      </p:tavLst>
                                    </p:anim>
                                    <p:animEffect transition="in" filter="fade">
                                      <p:cBhvr>
                                        <p:cTn id="14" dur="500"/>
                                        <p:tgtEl>
                                          <p:spTgt spid="6"/>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anim calcmode="lin" valueType="num">
                                      <p:cBhvr>
                                        <p:cTn id="17" dur="500" fill="hold"/>
                                        <p:tgtEl>
                                          <p:spTgt spid="19"/>
                                        </p:tgtEl>
                                        <p:attrNameLst>
                                          <p:attrName>ppt_w</p:attrName>
                                        </p:attrNameLst>
                                      </p:cBhvr>
                                      <p:tavLst>
                                        <p:tav tm="0">
                                          <p:val>
                                            <p:fltVal val="0"/>
                                          </p:val>
                                        </p:tav>
                                        <p:tav tm="100000">
                                          <p:val>
                                            <p:strVal val="#ppt_w"/>
                                          </p:val>
                                        </p:tav>
                                      </p:tavLst>
                                    </p:anim>
                                    <p:anim calcmode="lin" valueType="num">
                                      <p:cBhvr>
                                        <p:cTn id="18" dur="500" fill="hold"/>
                                        <p:tgtEl>
                                          <p:spTgt spid="19"/>
                                        </p:tgtEl>
                                        <p:attrNameLst>
                                          <p:attrName>ppt_h</p:attrName>
                                        </p:attrNameLst>
                                      </p:cBhvr>
                                      <p:tavLst>
                                        <p:tav tm="0">
                                          <p:val>
                                            <p:fltVal val="0"/>
                                          </p:val>
                                        </p:tav>
                                        <p:tav tm="100000">
                                          <p:val>
                                            <p:strVal val="#ppt_h"/>
                                          </p:val>
                                        </p:tav>
                                      </p:tavLst>
                                    </p:anim>
                                    <p:animEffect transition="in" filter="fade">
                                      <p:cBhvr>
                                        <p:cTn id="19" dur="500"/>
                                        <p:tgtEl>
                                          <p:spTgt spid="19"/>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18"/>
                                        </p:tgtEl>
                                        <p:attrNameLst>
                                          <p:attrName>style.visibility</p:attrName>
                                        </p:attrNameLst>
                                      </p:cBhvr>
                                      <p:to>
                                        <p:strVal val="visible"/>
                                      </p:to>
                                    </p:set>
                                    <p:anim calcmode="lin" valueType="num">
                                      <p:cBhvr>
                                        <p:cTn id="22" dur="500" fill="hold"/>
                                        <p:tgtEl>
                                          <p:spTgt spid="18"/>
                                        </p:tgtEl>
                                        <p:attrNameLst>
                                          <p:attrName>ppt_w</p:attrName>
                                        </p:attrNameLst>
                                      </p:cBhvr>
                                      <p:tavLst>
                                        <p:tav tm="0">
                                          <p:val>
                                            <p:fltVal val="0"/>
                                          </p:val>
                                        </p:tav>
                                        <p:tav tm="100000">
                                          <p:val>
                                            <p:strVal val="#ppt_w"/>
                                          </p:val>
                                        </p:tav>
                                      </p:tavLst>
                                    </p:anim>
                                    <p:anim calcmode="lin" valueType="num">
                                      <p:cBhvr>
                                        <p:cTn id="23" dur="500" fill="hold"/>
                                        <p:tgtEl>
                                          <p:spTgt spid="18"/>
                                        </p:tgtEl>
                                        <p:attrNameLst>
                                          <p:attrName>ppt_h</p:attrName>
                                        </p:attrNameLst>
                                      </p:cBhvr>
                                      <p:tavLst>
                                        <p:tav tm="0">
                                          <p:val>
                                            <p:fltVal val="0"/>
                                          </p:val>
                                        </p:tav>
                                        <p:tav tm="100000">
                                          <p:val>
                                            <p:strVal val="#ppt_h"/>
                                          </p:val>
                                        </p:tav>
                                      </p:tavLst>
                                    </p:anim>
                                    <p:animEffect transition="in" filter="fade">
                                      <p:cBhvr>
                                        <p:cTn id="24"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3" grpId="0">
        <p:bldAsOne/>
      </p:bldGraphic>
      <p:bldGraphic spid="6" grpId="0">
        <p:bldAsOne/>
      </p:bldGraphic>
      <p:bldP spid="18" grpId="0"/>
      <p:bldP spid="19"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 Same Side Corner Rectangle 13"/>
          <p:cNvSpPr/>
          <p:nvPr/>
        </p:nvSpPr>
        <p:spPr>
          <a:xfrm rot="16200000">
            <a:off x="372147" y="2171484"/>
            <a:ext cx="822960" cy="274320"/>
          </a:xfrm>
          <a:prstGeom prst="round2SameRect">
            <a:avLst/>
          </a:prstGeom>
          <a:solidFill>
            <a:srgbClr val="5B9BD5"/>
          </a:solidFill>
          <a:ln w="57150">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 Same Side Corner Rectangle 16"/>
          <p:cNvSpPr/>
          <p:nvPr/>
        </p:nvSpPr>
        <p:spPr>
          <a:xfrm rot="16200000">
            <a:off x="372147" y="4384932"/>
            <a:ext cx="822960" cy="274320"/>
          </a:xfrm>
          <a:prstGeom prst="round2SameRect">
            <a:avLst/>
          </a:prstGeom>
          <a:solidFill>
            <a:srgbClr val="A5A5A5">
              <a:alpha val="50000"/>
            </a:srgbClr>
          </a:solidFill>
          <a:ln w="57150">
            <a:solidFill>
              <a:srgbClr val="A5A5A5">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 Same Side Corner Rectangle 19"/>
          <p:cNvSpPr/>
          <p:nvPr/>
        </p:nvSpPr>
        <p:spPr>
          <a:xfrm rot="16200000">
            <a:off x="372147" y="5491655"/>
            <a:ext cx="822960" cy="274320"/>
          </a:xfrm>
          <a:prstGeom prst="round2SameRect">
            <a:avLst/>
          </a:prstGeom>
          <a:solidFill>
            <a:srgbClr val="FFC000">
              <a:alpha val="50000"/>
            </a:srgbClr>
          </a:solidFill>
          <a:ln w="57150">
            <a:solidFill>
              <a:srgbClr val="FFC000">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 Same Side Corner Rectangle 22"/>
          <p:cNvSpPr/>
          <p:nvPr/>
        </p:nvSpPr>
        <p:spPr>
          <a:xfrm rot="16200000">
            <a:off x="372147" y="3278208"/>
            <a:ext cx="822960" cy="274320"/>
          </a:xfrm>
          <a:prstGeom prst="round2SameRect">
            <a:avLst/>
          </a:prstGeom>
          <a:solidFill>
            <a:srgbClr val="ED7D31">
              <a:alpha val="50000"/>
            </a:srgbClr>
          </a:solidFill>
          <a:ln w="57150">
            <a:solidFill>
              <a:srgbClr val="ED7D31">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 Same Side Corner Rectangle 4"/>
          <p:cNvSpPr/>
          <p:nvPr/>
        </p:nvSpPr>
        <p:spPr>
          <a:xfrm rot="16200000">
            <a:off x="372147" y="1064760"/>
            <a:ext cx="822960" cy="274320"/>
          </a:xfrm>
          <a:prstGeom prst="round2SameRect">
            <a:avLst/>
          </a:prstGeom>
          <a:solidFill>
            <a:srgbClr val="70AD47">
              <a:alpha val="50000"/>
            </a:srgbClr>
          </a:solidFill>
          <a:ln w="57150">
            <a:solidFill>
              <a:srgbClr val="70AD47">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934500" y="790440"/>
            <a:ext cx="10609799" cy="5303520"/>
          </a:xfrm>
          <a:prstGeom prst="rect">
            <a:avLst/>
          </a:prstGeom>
          <a:solidFill>
            <a:schemeClr val="bg1"/>
          </a:solidFill>
          <a:ln w="57150">
            <a:solidFill>
              <a:srgbClr val="5B9BD5"/>
            </a:solidFill>
          </a:ln>
        </p:spPr>
        <p:txBody>
          <a:bodyPr wrap="none" anchor="t" anchorCtr="0">
            <a:noAutofit/>
          </a:bodyPr>
          <a:lstStyle/>
          <a:p>
            <a:pPr algn="ctr"/>
            <a:r>
              <a:rPr lang="en-US" sz="3500" dirty="0" smtClean="0">
                <a:solidFill>
                  <a:schemeClr val="tx1">
                    <a:lumMod val="65000"/>
                    <a:lumOff val="35000"/>
                  </a:schemeClr>
                </a:solidFill>
                <a:latin typeface="Franklin Gothic Demi Cond" panose="020B0706030402020204" pitchFamily="34" charset="0"/>
              </a:rPr>
              <a:t>COMPLIANCES AND ACCOMPLISHMENTS TO DC’s GUIDANCE</a:t>
            </a:r>
            <a:endParaRPr lang="en-US" sz="3500" dirty="0"/>
          </a:p>
        </p:txBody>
      </p:sp>
      <p:graphicFrame>
        <p:nvGraphicFramePr>
          <p:cNvPr id="18" name="Table 5">
            <a:extLst>
              <a:ext uri="{FF2B5EF4-FFF2-40B4-BE49-F238E27FC236}">
                <a16:creationId xmlns:a16="http://schemas.microsoft.com/office/drawing/2014/main" xmlns="" id="{E737B816-4D6A-1C1F-8EAA-1A61298CE7D7}"/>
              </a:ext>
            </a:extLst>
          </p:cNvPr>
          <p:cNvGraphicFramePr>
            <a:graphicFrameLocks noGrp="1"/>
          </p:cNvGraphicFramePr>
          <p:nvPr>
            <p:extLst>
              <p:ext uri="{D42A27DB-BD31-4B8C-83A1-F6EECF244321}">
                <p14:modId xmlns:p14="http://schemas.microsoft.com/office/powerpoint/2010/main" val="1039192888"/>
              </p:ext>
            </p:extLst>
          </p:nvPr>
        </p:nvGraphicFramePr>
        <p:xfrm>
          <a:off x="1124712" y="2460126"/>
          <a:ext cx="10241280" cy="3017520"/>
        </p:xfrm>
        <a:graphic>
          <a:graphicData uri="http://schemas.openxmlformats.org/drawingml/2006/table">
            <a:tbl>
              <a:tblPr firstRow="1" bandRow="1">
                <a:tableStyleId>{B301B821-A1FF-4177-AEE7-76D212191A09}</a:tableStyleId>
              </a:tblPr>
              <a:tblGrid>
                <a:gridCol w="3055402">
                  <a:extLst>
                    <a:ext uri="{9D8B030D-6E8A-4147-A177-3AD203B41FA5}">
                      <a16:colId xmlns:a16="http://schemas.microsoft.com/office/drawing/2014/main" xmlns="" val="3445299926"/>
                    </a:ext>
                  </a:extLst>
                </a:gridCol>
                <a:gridCol w="2394857">
                  <a:extLst>
                    <a:ext uri="{9D8B030D-6E8A-4147-A177-3AD203B41FA5}">
                      <a16:colId xmlns:a16="http://schemas.microsoft.com/office/drawing/2014/main" xmlns="" val="3730894972"/>
                    </a:ext>
                  </a:extLst>
                </a:gridCol>
                <a:gridCol w="2230701">
                  <a:extLst>
                    <a:ext uri="{9D8B030D-6E8A-4147-A177-3AD203B41FA5}">
                      <a16:colId xmlns:a16="http://schemas.microsoft.com/office/drawing/2014/main" xmlns="" val="1005347515"/>
                    </a:ext>
                  </a:extLst>
                </a:gridCol>
                <a:gridCol w="2560320">
                  <a:extLst>
                    <a:ext uri="{9D8B030D-6E8A-4147-A177-3AD203B41FA5}">
                      <a16:colId xmlns:a16="http://schemas.microsoft.com/office/drawing/2014/main" xmlns="" val="20003"/>
                    </a:ext>
                  </a:extLst>
                </a:gridCol>
              </a:tblGrid>
              <a:tr h="251155">
                <a:tc>
                  <a:txBody>
                    <a:bodyPr/>
                    <a:lstStyle/>
                    <a:p>
                      <a:pPr algn="ctr"/>
                      <a:r>
                        <a:rPr lang="en-US" sz="1200" dirty="0">
                          <a:ln>
                            <a:noFill/>
                          </a:ln>
                          <a:latin typeface=" Arial"/>
                        </a:rPr>
                        <a:t>ACTIVITY</a:t>
                      </a:r>
                      <a:endParaRPr lang="en-US" sz="1200" dirty="0">
                        <a:ln>
                          <a:noFill/>
                        </a:ln>
                        <a:solidFill>
                          <a:schemeClr val="bg1"/>
                        </a:solidFill>
                        <a:latin typeface=" Arial"/>
                      </a:endParaRPr>
                    </a:p>
                  </a:txBody>
                  <a:tcPr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algn="ctr"/>
                      <a:r>
                        <a:rPr lang="en-US" sz="1200" dirty="0" smtClean="0">
                          <a:ln>
                            <a:noFill/>
                          </a:ln>
                          <a:latin typeface=" Arial"/>
                        </a:rPr>
                        <a:t>2021</a:t>
                      </a:r>
                      <a:endParaRPr lang="en-US" sz="1200" dirty="0">
                        <a:ln>
                          <a:noFill/>
                        </a:ln>
                        <a:solidFill>
                          <a:schemeClr val="bg1"/>
                        </a:solidFill>
                        <a:latin typeface=" Arial"/>
                      </a:endParaRPr>
                    </a:p>
                  </a:txBody>
                  <a:tcPr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algn="ctr"/>
                      <a:r>
                        <a:rPr lang="en-US" sz="1200" dirty="0" smtClean="0">
                          <a:ln>
                            <a:noFill/>
                          </a:ln>
                          <a:latin typeface=" Arial"/>
                        </a:rPr>
                        <a:t>2022</a:t>
                      </a:r>
                      <a:endParaRPr lang="en-US" sz="1200" dirty="0">
                        <a:ln>
                          <a:noFill/>
                        </a:ln>
                        <a:solidFill>
                          <a:schemeClr val="bg1"/>
                        </a:solidFill>
                        <a:latin typeface=" Arial"/>
                      </a:endParaRPr>
                    </a:p>
                  </a:txBody>
                  <a:tcPr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algn="ctr"/>
                      <a:r>
                        <a:rPr lang="en-US" sz="1200" dirty="0" smtClean="0">
                          <a:ln>
                            <a:noFill/>
                          </a:ln>
                          <a:solidFill>
                            <a:schemeClr val="bg1"/>
                          </a:solidFill>
                          <a:latin typeface=" Arial"/>
                        </a:rPr>
                        <a:t>% Change</a:t>
                      </a:r>
                      <a:endParaRPr lang="en-US" sz="1200" dirty="0">
                        <a:ln>
                          <a:noFill/>
                        </a:ln>
                        <a:solidFill>
                          <a:schemeClr val="bg1"/>
                        </a:solidFill>
                        <a:latin typeface=" Arial"/>
                      </a:endParaRPr>
                    </a:p>
                  </a:txBody>
                  <a:tcPr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extLst>
                  <a:ext uri="{0D108BD9-81ED-4DB2-BD59-A6C34878D82A}">
                    <a16:rowId xmlns:a16="http://schemas.microsoft.com/office/drawing/2014/main" xmlns="" val="249128867"/>
                  </a:ext>
                </a:extLst>
              </a:tr>
              <a:tr h="251155">
                <a:tc>
                  <a:txBody>
                    <a:bodyPr/>
                    <a:lstStyle/>
                    <a:p>
                      <a:pPr marL="0" marR="0">
                        <a:lnSpc>
                          <a:spcPct val="115000"/>
                        </a:lnSpc>
                        <a:spcBef>
                          <a:spcPts val="0"/>
                        </a:spcBef>
                        <a:spcAft>
                          <a:spcPts val="0"/>
                        </a:spcAft>
                      </a:pPr>
                      <a:r>
                        <a:rPr lang="en-US" sz="1200" dirty="0">
                          <a:effectLst/>
                          <a:latin typeface=" Arial"/>
                          <a:ea typeface="Calibri" panose="020F0502020204030204" pitchFamily="34" charset="0"/>
                          <a:cs typeface="Times New Roman" panose="02020603050405020304" pitchFamily="18" charset="0"/>
                        </a:rPr>
                        <a:t>Area Security</a:t>
                      </a:r>
                      <a:endParaRPr lang="en-PH" sz="1200" dirty="0">
                        <a:effectLst/>
                        <a:latin typeface=" Arial"/>
                        <a:ea typeface="Calibri" panose="020F0502020204030204" pitchFamily="34" charset="0"/>
                        <a:cs typeface="Times New Roman" panose="02020603050405020304" pitchFamily="18" charset="0"/>
                      </a:endParaRPr>
                    </a:p>
                  </a:txBody>
                  <a:tcPr marL="68580" marR="68580" marT="0" marB="0">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algn="ctr"/>
                      <a:r>
                        <a:rPr lang="en-US" sz="1200" b="1" dirty="0" smtClean="0">
                          <a:ln>
                            <a:noFill/>
                          </a:ln>
                          <a:solidFill>
                            <a:schemeClr val="tx1"/>
                          </a:solidFill>
                          <a:latin typeface=" Arial"/>
                        </a:rPr>
                        <a:t>2,540</a:t>
                      </a:r>
                      <a:endParaRPr lang="en-US" sz="1200" b="1" dirty="0">
                        <a:ln>
                          <a:noFill/>
                        </a:ln>
                        <a:solidFill>
                          <a:schemeClr val="tx1"/>
                        </a:solidFill>
                        <a:latin typeface=" Arial"/>
                      </a:endParaRPr>
                    </a:p>
                  </a:txBody>
                  <a:tcPr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algn="ctr"/>
                      <a:r>
                        <a:rPr lang="en-US" sz="1200" b="1" dirty="0" smtClean="0">
                          <a:ln>
                            <a:noFill/>
                          </a:ln>
                          <a:solidFill>
                            <a:schemeClr val="tx1"/>
                          </a:solidFill>
                          <a:latin typeface=" Arial"/>
                        </a:rPr>
                        <a:t>4,289</a:t>
                      </a:r>
                      <a:endParaRPr lang="en-US" sz="1200" b="1" dirty="0">
                        <a:ln>
                          <a:noFill/>
                        </a:ln>
                        <a:solidFill>
                          <a:schemeClr val="tx1"/>
                        </a:solidFill>
                        <a:latin typeface=" Arial"/>
                      </a:endParaRPr>
                    </a:p>
                  </a:txBody>
                  <a:tcPr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algn="ctr"/>
                      <a:r>
                        <a:rPr lang="en-US" sz="1200" b="0" dirty="0" smtClean="0">
                          <a:ln>
                            <a:noFill/>
                          </a:ln>
                          <a:solidFill>
                            <a:srgbClr val="FF0000"/>
                          </a:solidFill>
                          <a:latin typeface=" Arial"/>
                        </a:rPr>
                        <a:t>168.9%</a:t>
                      </a:r>
                      <a:endParaRPr lang="en-US" sz="1200" b="0" dirty="0">
                        <a:ln>
                          <a:noFill/>
                        </a:ln>
                        <a:solidFill>
                          <a:srgbClr val="FF0000"/>
                        </a:solidFill>
                        <a:latin typeface=" Arial"/>
                      </a:endParaRPr>
                    </a:p>
                  </a:txBody>
                  <a:tcPr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extLst>
                  <a:ext uri="{0D108BD9-81ED-4DB2-BD59-A6C34878D82A}">
                    <a16:rowId xmlns:a16="http://schemas.microsoft.com/office/drawing/2014/main" xmlns="" val="2244745837"/>
                  </a:ext>
                </a:extLst>
              </a:tr>
              <a:tr h="251155">
                <a:tc>
                  <a:txBody>
                    <a:bodyPr/>
                    <a:lstStyle/>
                    <a:p>
                      <a:pPr marL="0" marR="0">
                        <a:lnSpc>
                          <a:spcPct val="115000"/>
                        </a:lnSpc>
                        <a:spcBef>
                          <a:spcPts val="0"/>
                        </a:spcBef>
                        <a:spcAft>
                          <a:spcPts val="0"/>
                        </a:spcAft>
                      </a:pPr>
                      <a:r>
                        <a:rPr lang="en-US" sz="1200" dirty="0">
                          <a:effectLst/>
                          <a:latin typeface=" Arial"/>
                          <a:ea typeface="Calibri" panose="020F0502020204030204" pitchFamily="34" charset="0"/>
                          <a:cs typeface="Times New Roman" panose="02020603050405020304" pitchFamily="18" charset="0"/>
                        </a:rPr>
                        <a:t>Checkpoint/Augmentation to checkpoint</a:t>
                      </a:r>
                      <a:endParaRPr lang="en-PH" sz="1200" dirty="0">
                        <a:effectLst/>
                        <a:latin typeface=" Arial"/>
                        <a:ea typeface="Calibri" panose="020F0502020204030204" pitchFamily="34" charset="0"/>
                        <a:cs typeface="Times New Roman" panose="02020603050405020304" pitchFamily="18" charset="0"/>
                      </a:endParaRPr>
                    </a:p>
                  </a:txBody>
                  <a:tcPr marL="68580" marR="68580" marT="0" marB="0">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algn="ctr"/>
                      <a:r>
                        <a:rPr lang="en-US" sz="1200" b="1" dirty="0" smtClean="0">
                          <a:ln>
                            <a:noFill/>
                          </a:ln>
                          <a:solidFill>
                            <a:schemeClr val="tx1"/>
                          </a:solidFill>
                          <a:latin typeface=" Arial"/>
                        </a:rPr>
                        <a:t>7</a:t>
                      </a:r>
                      <a:endParaRPr lang="en-US" sz="1200" b="1" dirty="0">
                        <a:ln>
                          <a:noFill/>
                        </a:ln>
                        <a:solidFill>
                          <a:schemeClr val="tx1"/>
                        </a:solidFill>
                        <a:latin typeface=" Arial"/>
                      </a:endParaRPr>
                    </a:p>
                  </a:txBody>
                  <a:tcPr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algn="ctr"/>
                      <a:r>
                        <a:rPr lang="en-US" sz="1200" b="1" dirty="0" smtClean="0">
                          <a:ln>
                            <a:noFill/>
                          </a:ln>
                          <a:solidFill>
                            <a:schemeClr val="tx1"/>
                          </a:solidFill>
                          <a:latin typeface=" Arial"/>
                        </a:rPr>
                        <a:t>11</a:t>
                      </a:r>
                      <a:endParaRPr lang="en-US" sz="1200" b="1" dirty="0">
                        <a:ln>
                          <a:noFill/>
                        </a:ln>
                        <a:solidFill>
                          <a:schemeClr val="tx1"/>
                        </a:solidFill>
                        <a:latin typeface=" Arial"/>
                      </a:endParaRPr>
                    </a:p>
                  </a:txBody>
                  <a:tcPr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algn="ctr"/>
                      <a:r>
                        <a:rPr lang="en-US" sz="1200" b="0" dirty="0" smtClean="0">
                          <a:ln>
                            <a:noFill/>
                          </a:ln>
                          <a:solidFill>
                            <a:srgbClr val="FF0000"/>
                          </a:solidFill>
                          <a:latin typeface=" Arial"/>
                        </a:rPr>
                        <a:t>157.14%</a:t>
                      </a:r>
                      <a:endParaRPr lang="en-US" sz="1200" b="0" dirty="0">
                        <a:ln>
                          <a:noFill/>
                        </a:ln>
                        <a:solidFill>
                          <a:srgbClr val="FF0000"/>
                        </a:solidFill>
                        <a:latin typeface=" Arial"/>
                      </a:endParaRPr>
                    </a:p>
                  </a:txBody>
                  <a:tcPr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extLst>
                  <a:ext uri="{0D108BD9-81ED-4DB2-BD59-A6C34878D82A}">
                    <a16:rowId xmlns:a16="http://schemas.microsoft.com/office/drawing/2014/main" xmlns="" val="2997648028"/>
                  </a:ext>
                </a:extLst>
              </a:tr>
              <a:tr h="251155">
                <a:tc>
                  <a:txBody>
                    <a:bodyPr/>
                    <a:lstStyle/>
                    <a:p>
                      <a:pPr marL="0" marR="0">
                        <a:lnSpc>
                          <a:spcPct val="115000"/>
                        </a:lnSpc>
                        <a:spcBef>
                          <a:spcPts val="0"/>
                        </a:spcBef>
                        <a:spcAft>
                          <a:spcPts val="0"/>
                        </a:spcAft>
                      </a:pPr>
                      <a:r>
                        <a:rPr lang="en-US" sz="1200" dirty="0">
                          <a:effectLst/>
                          <a:latin typeface=" Arial"/>
                          <a:ea typeface="Calibri" panose="020F0502020204030204" pitchFamily="34" charset="0"/>
                          <a:cs typeface="Times New Roman" panose="02020603050405020304" pitchFamily="18" charset="0"/>
                        </a:rPr>
                        <a:t>Convoy / Escort Security</a:t>
                      </a:r>
                      <a:endParaRPr lang="en-PH" sz="1200" dirty="0">
                        <a:effectLst/>
                        <a:latin typeface=" Arial"/>
                        <a:ea typeface="Calibri" panose="020F0502020204030204" pitchFamily="34" charset="0"/>
                        <a:cs typeface="Times New Roman" panose="02020603050405020304" pitchFamily="18" charset="0"/>
                      </a:endParaRPr>
                    </a:p>
                  </a:txBody>
                  <a:tcPr marL="68580" marR="68580" marT="0" marB="0">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algn="ctr"/>
                      <a:r>
                        <a:rPr lang="en-US" sz="1200" b="1" dirty="0" smtClean="0">
                          <a:ln>
                            <a:noFill/>
                          </a:ln>
                          <a:solidFill>
                            <a:schemeClr val="tx1"/>
                          </a:solidFill>
                          <a:latin typeface=" Arial"/>
                        </a:rPr>
                        <a:t>15</a:t>
                      </a:r>
                      <a:endParaRPr lang="en-US" sz="1200" b="1" dirty="0">
                        <a:ln>
                          <a:noFill/>
                        </a:ln>
                        <a:solidFill>
                          <a:schemeClr val="tx1"/>
                        </a:solidFill>
                        <a:latin typeface=" Arial"/>
                      </a:endParaRPr>
                    </a:p>
                  </a:txBody>
                  <a:tcPr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algn="ctr"/>
                      <a:r>
                        <a:rPr lang="en-US" sz="1200" b="1" dirty="0" smtClean="0">
                          <a:ln>
                            <a:noFill/>
                          </a:ln>
                          <a:solidFill>
                            <a:schemeClr val="tx1"/>
                          </a:solidFill>
                          <a:latin typeface=" Arial"/>
                        </a:rPr>
                        <a:t>36</a:t>
                      </a:r>
                      <a:endParaRPr lang="en-US" sz="1200" b="1" dirty="0">
                        <a:ln>
                          <a:noFill/>
                        </a:ln>
                        <a:solidFill>
                          <a:schemeClr val="tx1"/>
                        </a:solidFill>
                        <a:latin typeface=" Arial"/>
                      </a:endParaRPr>
                    </a:p>
                  </a:txBody>
                  <a:tcPr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algn="ctr"/>
                      <a:r>
                        <a:rPr lang="en-US" sz="1200" b="0" dirty="0" smtClean="0">
                          <a:ln>
                            <a:noFill/>
                          </a:ln>
                          <a:solidFill>
                            <a:srgbClr val="FF0000"/>
                          </a:solidFill>
                          <a:latin typeface=" Arial"/>
                        </a:rPr>
                        <a:t>240%</a:t>
                      </a:r>
                      <a:endParaRPr lang="en-US" sz="1200" b="0" dirty="0">
                        <a:ln>
                          <a:noFill/>
                        </a:ln>
                        <a:solidFill>
                          <a:srgbClr val="FF0000"/>
                        </a:solidFill>
                        <a:latin typeface=" Arial"/>
                      </a:endParaRPr>
                    </a:p>
                  </a:txBody>
                  <a:tcPr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extLst>
                  <a:ext uri="{0D108BD9-81ED-4DB2-BD59-A6C34878D82A}">
                    <a16:rowId xmlns:a16="http://schemas.microsoft.com/office/drawing/2014/main" xmlns="" val="3016394715"/>
                  </a:ext>
                </a:extLst>
              </a:tr>
              <a:tr h="251155">
                <a:tc>
                  <a:txBody>
                    <a:bodyPr/>
                    <a:lstStyle/>
                    <a:p>
                      <a:pPr marL="0" marR="0">
                        <a:lnSpc>
                          <a:spcPct val="115000"/>
                        </a:lnSpc>
                        <a:spcBef>
                          <a:spcPts val="0"/>
                        </a:spcBef>
                        <a:spcAft>
                          <a:spcPts val="0"/>
                        </a:spcAft>
                      </a:pPr>
                      <a:r>
                        <a:rPr lang="en-US" sz="1200" dirty="0">
                          <a:effectLst/>
                          <a:latin typeface=" Arial"/>
                          <a:ea typeface="Calibri" panose="020F0502020204030204" pitchFamily="34" charset="0"/>
                          <a:cs typeface="Times New Roman" panose="02020603050405020304" pitchFamily="18" charset="0"/>
                        </a:rPr>
                        <a:t>Logistics Run</a:t>
                      </a:r>
                      <a:endParaRPr lang="en-PH" sz="1200" dirty="0">
                        <a:effectLst/>
                        <a:latin typeface=" Arial"/>
                        <a:ea typeface="Calibri" panose="020F0502020204030204" pitchFamily="34" charset="0"/>
                        <a:cs typeface="Times New Roman" panose="02020603050405020304" pitchFamily="18" charset="0"/>
                      </a:endParaRPr>
                    </a:p>
                  </a:txBody>
                  <a:tcPr marL="68580" marR="68580" marT="0" marB="0">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algn="ctr"/>
                      <a:r>
                        <a:rPr lang="en-US" sz="1200" b="1" dirty="0" smtClean="0">
                          <a:ln>
                            <a:noFill/>
                          </a:ln>
                          <a:solidFill>
                            <a:schemeClr val="tx1"/>
                          </a:solidFill>
                          <a:latin typeface=" Arial"/>
                        </a:rPr>
                        <a:t>16</a:t>
                      </a:r>
                      <a:endParaRPr lang="en-US" sz="1200" b="1" dirty="0">
                        <a:ln>
                          <a:noFill/>
                        </a:ln>
                        <a:solidFill>
                          <a:schemeClr val="tx1"/>
                        </a:solidFill>
                        <a:latin typeface=" Arial"/>
                      </a:endParaRPr>
                    </a:p>
                  </a:txBody>
                  <a:tcPr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algn="ctr"/>
                      <a:r>
                        <a:rPr lang="en-US" sz="1200" b="1" dirty="0" smtClean="0">
                          <a:ln>
                            <a:noFill/>
                          </a:ln>
                          <a:solidFill>
                            <a:schemeClr val="tx1"/>
                          </a:solidFill>
                          <a:latin typeface=" Arial"/>
                        </a:rPr>
                        <a:t>8</a:t>
                      </a:r>
                      <a:endParaRPr lang="en-US" sz="1200" b="1" dirty="0">
                        <a:ln>
                          <a:noFill/>
                        </a:ln>
                        <a:solidFill>
                          <a:schemeClr val="tx1"/>
                        </a:solidFill>
                        <a:latin typeface=" Arial"/>
                      </a:endParaRPr>
                    </a:p>
                  </a:txBody>
                  <a:tcPr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algn="ctr"/>
                      <a:r>
                        <a:rPr lang="en-US" sz="1200" b="0" dirty="0" smtClean="0">
                          <a:ln>
                            <a:noFill/>
                          </a:ln>
                          <a:solidFill>
                            <a:srgbClr val="FF0000"/>
                          </a:solidFill>
                          <a:latin typeface=" Arial"/>
                        </a:rPr>
                        <a:t>50%</a:t>
                      </a:r>
                      <a:endParaRPr lang="en-US" sz="1200" b="0" dirty="0">
                        <a:ln>
                          <a:noFill/>
                        </a:ln>
                        <a:solidFill>
                          <a:srgbClr val="FF0000"/>
                        </a:solidFill>
                        <a:latin typeface=" Arial"/>
                      </a:endParaRPr>
                    </a:p>
                  </a:txBody>
                  <a:tcPr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extLst>
                  <a:ext uri="{0D108BD9-81ED-4DB2-BD59-A6C34878D82A}">
                    <a16:rowId xmlns:a16="http://schemas.microsoft.com/office/drawing/2014/main" xmlns="" val="449738616"/>
                  </a:ext>
                </a:extLst>
              </a:tr>
              <a:tr h="251155">
                <a:tc>
                  <a:txBody>
                    <a:bodyPr/>
                    <a:lstStyle/>
                    <a:p>
                      <a:pPr marL="0" marR="0">
                        <a:lnSpc>
                          <a:spcPct val="115000"/>
                        </a:lnSpc>
                        <a:spcBef>
                          <a:spcPts val="0"/>
                        </a:spcBef>
                        <a:spcAft>
                          <a:spcPts val="0"/>
                        </a:spcAft>
                      </a:pPr>
                      <a:r>
                        <a:rPr lang="en-US" sz="1200" dirty="0">
                          <a:effectLst/>
                          <a:latin typeface=" Arial"/>
                          <a:ea typeface="Calibri" panose="020F0502020204030204" pitchFamily="34" charset="0"/>
                          <a:cs typeface="Times New Roman" panose="02020603050405020304" pitchFamily="18" charset="0"/>
                        </a:rPr>
                        <a:t>Show of force</a:t>
                      </a:r>
                      <a:endParaRPr lang="en-PH" sz="1200" dirty="0">
                        <a:effectLst/>
                        <a:latin typeface=" Arial"/>
                        <a:ea typeface="Calibri" panose="020F0502020204030204" pitchFamily="34" charset="0"/>
                        <a:cs typeface="Times New Roman" panose="02020603050405020304" pitchFamily="18" charset="0"/>
                      </a:endParaRPr>
                    </a:p>
                  </a:txBody>
                  <a:tcPr marL="68580" marR="68580" marT="0" marB="0">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algn="ctr"/>
                      <a:r>
                        <a:rPr lang="en-US" sz="1200" b="1" dirty="0" smtClean="0">
                          <a:ln>
                            <a:noFill/>
                          </a:ln>
                          <a:solidFill>
                            <a:schemeClr val="tx1"/>
                          </a:solidFill>
                          <a:latin typeface=" Arial"/>
                        </a:rPr>
                        <a:t>66</a:t>
                      </a:r>
                      <a:endParaRPr lang="en-US" sz="1200" b="1" dirty="0">
                        <a:ln>
                          <a:noFill/>
                        </a:ln>
                        <a:solidFill>
                          <a:schemeClr val="tx1"/>
                        </a:solidFill>
                        <a:latin typeface=" Arial"/>
                      </a:endParaRPr>
                    </a:p>
                  </a:txBody>
                  <a:tcPr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algn="ctr"/>
                      <a:r>
                        <a:rPr lang="en-US" sz="1200" b="1" dirty="0" smtClean="0">
                          <a:ln>
                            <a:noFill/>
                          </a:ln>
                          <a:solidFill>
                            <a:schemeClr val="tx1"/>
                          </a:solidFill>
                          <a:latin typeface=" Arial"/>
                        </a:rPr>
                        <a:t>22</a:t>
                      </a:r>
                      <a:endParaRPr lang="en-US" sz="1200" b="1" dirty="0">
                        <a:ln>
                          <a:noFill/>
                        </a:ln>
                        <a:solidFill>
                          <a:schemeClr val="tx1"/>
                        </a:solidFill>
                        <a:latin typeface=" Arial"/>
                      </a:endParaRPr>
                    </a:p>
                  </a:txBody>
                  <a:tcPr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algn="ctr"/>
                      <a:r>
                        <a:rPr lang="en-US" sz="1200" b="0" dirty="0" smtClean="0">
                          <a:ln>
                            <a:noFill/>
                          </a:ln>
                          <a:solidFill>
                            <a:srgbClr val="FF0000"/>
                          </a:solidFill>
                          <a:latin typeface=" Arial"/>
                        </a:rPr>
                        <a:t>33.33%</a:t>
                      </a:r>
                      <a:endParaRPr lang="en-US" sz="1200" b="0" dirty="0">
                        <a:ln>
                          <a:noFill/>
                        </a:ln>
                        <a:solidFill>
                          <a:srgbClr val="FF0000"/>
                        </a:solidFill>
                        <a:latin typeface=" Arial"/>
                      </a:endParaRPr>
                    </a:p>
                  </a:txBody>
                  <a:tcPr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extLst>
                  <a:ext uri="{0D108BD9-81ED-4DB2-BD59-A6C34878D82A}">
                    <a16:rowId xmlns:a16="http://schemas.microsoft.com/office/drawing/2014/main" xmlns="" val="1362500838"/>
                  </a:ext>
                </a:extLst>
              </a:tr>
              <a:tr h="251155">
                <a:tc>
                  <a:txBody>
                    <a:bodyPr/>
                    <a:lstStyle/>
                    <a:p>
                      <a:pPr marL="0" marR="0">
                        <a:lnSpc>
                          <a:spcPct val="115000"/>
                        </a:lnSpc>
                        <a:spcBef>
                          <a:spcPts val="0"/>
                        </a:spcBef>
                        <a:spcAft>
                          <a:spcPts val="0"/>
                        </a:spcAft>
                      </a:pPr>
                      <a:r>
                        <a:rPr lang="en-US" sz="1200" dirty="0">
                          <a:effectLst/>
                          <a:latin typeface=" Arial"/>
                          <a:ea typeface="Calibri" panose="020F0502020204030204" pitchFamily="34" charset="0"/>
                          <a:cs typeface="Times New Roman" panose="02020603050405020304" pitchFamily="18" charset="0"/>
                        </a:rPr>
                        <a:t>Mobile Patrol </a:t>
                      </a:r>
                      <a:endParaRPr lang="en-PH" sz="1200" dirty="0">
                        <a:effectLst/>
                        <a:latin typeface=" Arial"/>
                        <a:ea typeface="Calibri" panose="020F0502020204030204" pitchFamily="34" charset="0"/>
                        <a:cs typeface="Times New Roman" panose="02020603050405020304" pitchFamily="18" charset="0"/>
                      </a:endParaRPr>
                    </a:p>
                  </a:txBody>
                  <a:tcPr marL="68580" marR="68580" marT="0" marB="0">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algn="ctr"/>
                      <a:r>
                        <a:rPr lang="en-US" sz="1200" b="1" dirty="0" smtClean="0">
                          <a:ln>
                            <a:noFill/>
                          </a:ln>
                          <a:solidFill>
                            <a:schemeClr val="tx1"/>
                          </a:solidFill>
                          <a:latin typeface=" Arial"/>
                        </a:rPr>
                        <a:t>67</a:t>
                      </a:r>
                      <a:endParaRPr lang="en-US" sz="1200" b="1" dirty="0">
                        <a:ln>
                          <a:noFill/>
                        </a:ln>
                        <a:solidFill>
                          <a:schemeClr val="tx1"/>
                        </a:solidFill>
                        <a:latin typeface=" Arial"/>
                      </a:endParaRPr>
                    </a:p>
                  </a:txBody>
                  <a:tcPr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algn="ctr"/>
                      <a:r>
                        <a:rPr lang="en-US" sz="1200" b="1" dirty="0" smtClean="0">
                          <a:ln>
                            <a:noFill/>
                          </a:ln>
                          <a:solidFill>
                            <a:schemeClr val="tx1"/>
                          </a:solidFill>
                          <a:latin typeface=" Arial"/>
                        </a:rPr>
                        <a:t>22</a:t>
                      </a:r>
                      <a:endParaRPr lang="en-US" sz="1200" b="1" dirty="0">
                        <a:ln>
                          <a:noFill/>
                        </a:ln>
                        <a:solidFill>
                          <a:schemeClr val="tx1"/>
                        </a:solidFill>
                        <a:latin typeface=" Arial"/>
                      </a:endParaRPr>
                    </a:p>
                  </a:txBody>
                  <a:tcPr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algn="ctr"/>
                      <a:r>
                        <a:rPr lang="en-US" sz="1200" b="0" dirty="0" smtClean="0">
                          <a:ln>
                            <a:noFill/>
                          </a:ln>
                          <a:solidFill>
                            <a:srgbClr val="FF0000"/>
                          </a:solidFill>
                          <a:latin typeface=" Arial"/>
                        </a:rPr>
                        <a:t>32.82%</a:t>
                      </a:r>
                      <a:endParaRPr lang="en-US" sz="1200" b="0" dirty="0">
                        <a:ln>
                          <a:noFill/>
                        </a:ln>
                        <a:solidFill>
                          <a:srgbClr val="FF0000"/>
                        </a:solidFill>
                        <a:latin typeface=" Arial"/>
                      </a:endParaRPr>
                    </a:p>
                  </a:txBody>
                  <a:tcPr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extLst>
                  <a:ext uri="{0D108BD9-81ED-4DB2-BD59-A6C34878D82A}">
                    <a16:rowId xmlns:a16="http://schemas.microsoft.com/office/drawing/2014/main" xmlns="" val="3558766334"/>
                  </a:ext>
                </a:extLst>
              </a:tr>
              <a:tr h="251155">
                <a:tc>
                  <a:txBody>
                    <a:bodyPr/>
                    <a:lstStyle/>
                    <a:p>
                      <a:pPr marL="0" marR="0">
                        <a:lnSpc>
                          <a:spcPct val="115000"/>
                        </a:lnSpc>
                        <a:spcBef>
                          <a:spcPts val="0"/>
                        </a:spcBef>
                        <a:spcAft>
                          <a:spcPts val="0"/>
                        </a:spcAft>
                      </a:pPr>
                      <a:r>
                        <a:rPr lang="en-US" sz="1200" dirty="0">
                          <a:effectLst/>
                          <a:latin typeface=" Arial"/>
                          <a:ea typeface="Calibri" panose="020F0502020204030204" pitchFamily="34" charset="0"/>
                          <a:cs typeface="Times New Roman" panose="02020603050405020304" pitchFamily="18" charset="0"/>
                        </a:rPr>
                        <a:t>Security augmentation</a:t>
                      </a:r>
                      <a:endParaRPr lang="en-PH" sz="1200" dirty="0">
                        <a:effectLst/>
                        <a:latin typeface=" Arial"/>
                        <a:ea typeface="Calibri" panose="020F0502020204030204" pitchFamily="34" charset="0"/>
                        <a:cs typeface="Times New Roman" panose="02020603050405020304" pitchFamily="18" charset="0"/>
                      </a:endParaRPr>
                    </a:p>
                  </a:txBody>
                  <a:tcPr marL="68580" marR="68580" marT="0" marB="0">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algn="ctr"/>
                      <a:r>
                        <a:rPr lang="en-US" sz="1200" b="1" dirty="0" smtClean="0">
                          <a:ln>
                            <a:noFill/>
                          </a:ln>
                          <a:solidFill>
                            <a:schemeClr val="tx1"/>
                          </a:solidFill>
                          <a:latin typeface=" Arial"/>
                        </a:rPr>
                        <a:t>42</a:t>
                      </a:r>
                      <a:endParaRPr lang="en-US" sz="1200" b="1" dirty="0">
                        <a:ln>
                          <a:noFill/>
                        </a:ln>
                        <a:solidFill>
                          <a:schemeClr val="tx1"/>
                        </a:solidFill>
                        <a:latin typeface=" Arial"/>
                      </a:endParaRPr>
                    </a:p>
                  </a:txBody>
                  <a:tcPr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algn="ctr"/>
                      <a:r>
                        <a:rPr lang="en-US" sz="1200" b="1" dirty="0" smtClean="0">
                          <a:ln>
                            <a:noFill/>
                          </a:ln>
                          <a:solidFill>
                            <a:schemeClr val="tx1"/>
                          </a:solidFill>
                          <a:latin typeface=" Arial"/>
                        </a:rPr>
                        <a:t>57</a:t>
                      </a:r>
                      <a:endParaRPr lang="en-US" sz="1200" b="1" dirty="0">
                        <a:ln>
                          <a:noFill/>
                        </a:ln>
                        <a:solidFill>
                          <a:schemeClr val="tx1"/>
                        </a:solidFill>
                        <a:latin typeface=" Arial"/>
                      </a:endParaRPr>
                    </a:p>
                  </a:txBody>
                  <a:tcPr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algn="ctr"/>
                      <a:r>
                        <a:rPr lang="en-US" sz="1200" b="0" dirty="0" smtClean="0">
                          <a:ln>
                            <a:noFill/>
                          </a:ln>
                          <a:solidFill>
                            <a:srgbClr val="FF0000"/>
                          </a:solidFill>
                          <a:latin typeface=" Arial"/>
                        </a:rPr>
                        <a:t>135.71%</a:t>
                      </a:r>
                      <a:endParaRPr lang="en-US" sz="1200" b="0" dirty="0">
                        <a:ln>
                          <a:noFill/>
                        </a:ln>
                        <a:solidFill>
                          <a:srgbClr val="FF0000"/>
                        </a:solidFill>
                        <a:latin typeface=" Arial"/>
                      </a:endParaRPr>
                    </a:p>
                  </a:txBody>
                  <a:tcPr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extLst>
                  <a:ext uri="{0D108BD9-81ED-4DB2-BD59-A6C34878D82A}">
                    <a16:rowId xmlns:a16="http://schemas.microsoft.com/office/drawing/2014/main" xmlns="" val="2603491907"/>
                  </a:ext>
                </a:extLst>
              </a:tr>
              <a:tr h="251155">
                <a:tc>
                  <a:txBody>
                    <a:bodyPr/>
                    <a:lstStyle/>
                    <a:p>
                      <a:pPr marL="0" marR="0">
                        <a:lnSpc>
                          <a:spcPct val="115000"/>
                        </a:lnSpc>
                        <a:spcBef>
                          <a:spcPts val="0"/>
                        </a:spcBef>
                        <a:spcAft>
                          <a:spcPts val="0"/>
                        </a:spcAft>
                      </a:pPr>
                      <a:r>
                        <a:rPr lang="en-US" sz="1200" dirty="0">
                          <a:effectLst/>
                          <a:latin typeface=" Arial"/>
                          <a:ea typeface="Calibri" panose="020F0502020204030204" pitchFamily="34" charset="0"/>
                          <a:cs typeface="Times New Roman" panose="02020603050405020304" pitchFamily="18" charset="0"/>
                        </a:rPr>
                        <a:t>Security of vital installation</a:t>
                      </a:r>
                      <a:endParaRPr lang="en-PH" sz="1200" dirty="0">
                        <a:effectLst/>
                        <a:latin typeface=" Arial"/>
                        <a:ea typeface="Calibri" panose="020F0502020204030204" pitchFamily="34" charset="0"/>
                        <a:cs typeface="Times New Roman" panose="02020603050405020304" pitchFamily="18" charset="0"/>
                      </a:endParaRPr>
                    </a:p>
                  </a:txBody>
                  <a:tcPr marL="68580" marR="68580" marT="0" marB="0">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algn="ctr"/>
                      <a:r>
                        <a:rPr lang="en-US" sz="1200" b="1" dirty="0" smtClean="0">
                          <a:ln>
                            <a:noFill/>
                          </a:ln>
                          <a:solidFill>
                            <a:schemeClr val="tx1"/>
                          </a:solidFill>
                          <a:latin typeface=" Arial"/>
                        </a:rPr>
                        <a:t>6</a:t>
                      </a:r>
                      <a:endParaRPr lang="en-US" sz="1200" b="1" dirty="0">
                        <a:ln>
                          <a:noFill/>
                        </a:ln>
                        <a:solidFill>
                          <a:schemeClr val="tx1"/>
                        </a:solidFill>
                        <a:latin typeface=" Arial"/>
                      </a:endParaRPr>
                    </a:p>
                  </a:txBody>
                  <a:tcPr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algn="ctr"/>
                      <a:r>
                        <a:rPr lang="en-US" sz="1200" b="1" dirty="0" smtClean="0">
                          <a:ln>
                            <a:noFill/>
                          </a:ln>
                          <a:solidFill>
                            <a:schemeClr val="tx1"/>
                          </a:solidFill>
                          <a:latin typeface=" Arial"/>
                        </a:rPr>
                        <a:t>79</a:t>
                      </a:r>
                      <a:endParaRPr lang="en-US" sz="1200" b="1" dirty="0">
                        <a:ln>
                          <a:noFill/>
                        </a:ln>
                        <a:solidFill>
                          <a:schemeClr val="tx1"/>
                        </a:solidFill>
                        <a:latin typeface=" Arial"/>
                      </a:endParaRPr>
                    </a:p>
                  </a:txBody>
                  <a:tcPr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algn="ctr"/>
                      <a:r>
                        <a:rPr lang="en-US" sz="1200" b="0" dirty="0" smtClean="0">
                          <a:ln>
                            <a:noFill/>
                          </a:ln>
                          <a:solidFill>
                            <a:srgbClr val="FF0000"/>
                          </a:solidFill>
                          <a:latin typeface=" Arial"/>
                        </a:rPr>
                        <a:t>1316.67%</a:t>
                      </a:r>
                      <a:endParaRPr lang="en-US" sz="1200" b="0" dirty="0">
                        <a:ln>
                          <a:noFill/>
                        </a:ln>
                        <a:solidFill>
                          <a:srgbClr val="FF0000"/>
                        </a:solidFill>
                        <a:latin typeface=" Arial"/>
                      </a:endParaRPr>
                    </a:p>
                  </a:txBody>
                  <a:tcPr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extLst>
                  <a:ext uri="{0D108BD9-81ED-4DB2-BD59-A6C34878D82A}">
                    <a16:rowId xmlns:a16="http://schemas.microsoft.com/office/drawing/2014/main" xmlns="" val="3885371433"/>
                  </a:ext>
                </a:extLst>
              </a:tr>
              <a:tr h="251155">
                <a:tc>
                  <a:txBody>
                    <a:bodyPr/>
                    <a:lstStyle/>
                    <a:p>
                      <a:pPr marL="0" marR="0">
                        <a:lnSpc>
                          <a:spcPct val="115000"/>
                        </a:lnSpc>
                        <a:spcBef>
                          <a:spcPts val="0"/>
                        </a:spcBef>
                        <a:spcAft>
                          <a:spcPts val="0"/>
                        </a:spcAft>
                      </a:pPr>
                      <a:r>
                        <a:rPr lang="en-US" sz="1200" dirty="0">
                          <a:effectLst/>
                          <a:latin typeface=" Arial"/>
                          <a:ea typeface="Calibri" panose="020F0502020204030204" pitchFamily="34" charset="0"/>
                          <a:cs typeface="Times New Roman" panose="02020603050405020304" pitchFamily="18" charset="0"/>
                        </a:rPr>
                        <a:t>VIP security</a:t>
                      </a:r>
                      <a:endParaRPr lang="en-PH" sz="1200" dirty="0">
                        <a:effectLst/>
                        <a:latin typeface=" Arial"/>
                        <a:ea typeface="Calibri" panose="020F0502020204030204" pitchFamily="34" charset="0"/>
                        <a:cs typeface="Times New Roman" panose="02020603050405020304" pitchFamily="18" charset="0"/>
                      </a:endParaRPr>
                    </a:p>
                  </a:txBody>
                  <a:tcPr marL="68580" marR="68580" marT="0" marB="0">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algn="ctr"/>
                      <a:r>
                        <a:rPr lang="en-US" sz="1200" b="1" dirty="0" smtClean="0">
                          <a:ln>
                            <a:noFill/>
                          </a:ln>
                          <a:solidFill>
                            <a:schemeClr val="tx1"/>
                          </a:solidFill>
                          <a:latin typeface=" Arial"/>
                        </a:rPr>
                        <a:t>6</a:t>
                      </a:r>
                      <a:endParaRPr lang="en-US" sz="1200" b="1" dirty="0">
                        <a:ln>
                          <a:noFill/>
                        </a:ln>
                        <a:solidFill>
                          <a:schemeClr val="tx1"/>
                        </a:solidFill>
                        <a:latin typeface=" Arial"/>
                      </a:endParaRPr>
                    </a:p>
                  </a:txBody>
                  <a:tcPr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algn="ctr"/>
                      <a:r>
                        <a:rPr lang="en-US" sz="1200" b="1" dirty="0" smtClean="0">
                          <a:ln>
                            <a:noFill/>
                          </a:ln>
                          <a:solidFill>
                            <a:schemeClr val="tx1"/>
                          </a:solidFill>
                          <a:latin typeface=" Arial"/>
                        </a:rPr>
                        <a:t>10</a:t>
                      </a:r>
                      <a:endParaRPr lang="en-US" sz="1200" b="1" dirty="0">
                        <a:ln>
                          <a:noFill/>
                        </a:ln>
                        <a:solidFill>
                          <a:schemeClr val="tx1"/>
                        </a:solidFill>
                        <a:latin typeface=" Arial"/>
                      </a:endParaRPr>
                    </a:p>
                  </a:txBody>
                  <a:tcPr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algn="ctr"/>
                      <a:r>
                        <a:rPr lang="en-US" sz="1200" b="0" dirty="0" smtClean="0">
                          <a:ln>
                            <a:noFill/>
                          </a:ln>
                          <a:solidFill>
                            <a:srgbClr val="FF0000"/>
                          </a:solidFill>
                          <a:latin typeface=" Arial"/>
                        </a:rPr>
                        <a:t>166.67%</a:t>
                      </a:r>
                      <a:endParaRPr lang="en-US" sz="1200" b="0" dirty="0">
                        <a:ln>
                          <a:noFill/>
                        </a:ln>
                        <a:solidFill>
                          <a:srgbClr val="FF0000"/>
                        </a:solidFill>
                        <a:latin typeface=" Arial"/>
                      </a:endParaRPr>
                    </a:p>
                  </a:txBody>
                  <a:tcPr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extLst>
                  <a:ext uri="{0D108BD9-81ED-4DB2-BD59-A6C34878D82A}">
                    <a16:rowId xmlns:a16="http://schemas.microsoft.com/office/drawing/2014/main" xmlns="" val="3881401419"/>
                  </a:ext>
                </a:extLst>
              </a:tr>
              <a:tr h="251155">
                <a:tc>
                  <a:txBody>
                    <a:bodyPr/>
                    <a:lstStyle/>
                    <a:p>
                      <a:pPr marL="0" marR="0" algn="r">
                        <a:lnSpc>
                          <a:spcPct val="115000"/>
                        </a:lnSpc>
                        <a:spcBef>
                          <a:spcPts val="0"/>
                        </a:spcBef>
                        <a:spcAft>
                          <a:spcPts val="0"/>
                        </a:spcAft>
                      </a:pPr>
                      <a:r>
                        <a:rPr lang="en-PH" sz="1200" b="1" dirty="0" smtClean="0">
                          <a:effectLst/>
                          <a:latin typeface=" Arial"/>
                          <a:ea typeface="Calibri" panose="020F0502020204030204" pitchFamily="34" charset="0"/>
                          <a:cs typeface="Times New Roman" panose="02020603050405020304" pitchFamily="18" charset="0"/>
                        </a:rPr>
                        <a:t>TOTAL</a:t>
                      </a:r>
                      <a:endParaRPr lang="en-PH" sz="1200" b="1" dirty="0">
                        <a:effectLst/>
                        <a:latin typeface=" Arial"/>
                        <a:ea typeface="Calibri" panose="020F0502020204030204" pitchFamily="34" charset="0"/>
                        <a:cs typeface="Times New Roman" panose="02020603050405020304" pitchFamily="18" charset="0"/>
                      </a:endParaRPr>
                    </a:p>
                  </a:txBody>
                  <a:tcPr marL="68580" marR="68580" marT="0" marB="0">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algn="ctr"/>
                      <a:r>
                        <a:rPr lang="en-US" sz="1200" b="1" dirty="0" smtClean="0">
                          <a:ln>
                            <a:noFill/>
                          </a:ln>
                          <a:solidFill>
                            <a:schemeClr val="tx1"/>
                          </a:solidFill>
                          <a:latin typeface=" Arial"/>
                        </a:rPr>
                        <a:t>2,765</a:t>
                      </a:r>
                      <a:endParaRPr lang="en-US" sz="1200" b="1" dirty="0">
                        <a:ln>
                          <a:noFill/>
                        </a:ln>
                        <a:solidFill>
                          <a:schemeClr val="tx1"/>
                        </a:solidFill>
                        <a:latin typeface=" Arial"/>
                      </a:endParaRPr>
                    </a:p>
                  </a:txBody>
                  <a:tcPr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algn="ctr"/>
                      <a:r>
                        <a:rPr lang="en-US" sz="1200" b="1" dirty="0" smtClean="0">
                          <a:ln>
                            <a:noFill/>
                          </a:ln>
                          <a:solidFill>
                            <a:schemeClr val="tx1"/>
                          </a:solidFill>
                          <a:latin typeface=" Arial"/>
                        </a:rPr>
                        <a:t>4,534</a:t>
                      </a:r>
                      <a:endParaRPr lang="en-US" sz="1200" b="1" dirty="0">
                        <a:ln>
                          <a:noFill/>
                        </a:ln>
                        <a:solidFill>
                          <a:schemeClr val="tx1"/>
                        </a:solidFill>
                        <a:latin typeface=" Arial"/>
                      </a:endParaRPr>
                    </a:p>
                  </a:txBody>
                  <a:tcPr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algn="ctr"/>
                      <a:endParaRPr lang="en-US" sz="1200" b="1" dirty="0">
                        <a:ln>
                          <a:noFill/>
                        </a:ln>
                        <a:solidFill>
                          <a:srgbClr val="FF0000"/>
                        </a:solidFill>
                        <a:latin typeface=" Arial"/>
                      </a:endParaRPr>
                    </a:p>
                  </a:txBody>
                  <a:tcPr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extLst>
                  <a:ext uri="{0D108BD9-81ED-4DB2-BD59-A6C34878D82A}">
                    <a16:rowId xmlns:a16="http://schemas.microsoft.com/office/drawing/2014/main" xmlns="" val="1502441740"/>
                  </a:ext>
                </a:extLst>
              </a:tr>
            </a:tbl>
          </a:graphicData>
        </a:graphic>
      </p:graphicFrame>
      <p:sp>
        <p:nvSpPr>
          <p:cNvPr id="2" name="Slide Number Placeholder 1"/>
          <p:cNvSpPr>
            <a:spLocks noGrp="1"/>
          </p:cNvSpPr>
          <p:nvPr>
            <p:ph type="sldNum" sz="quarter" idx="12"/>
          </p:nvPr>
        </p:nvSpPr>
        <p:spPr/>
        <p:txBody>
          <a:bodyPr/>
          <a:lstStyle/>
          <a:p>
            <a:fld id="{7687A7F3-AD38-4866-8553-4B19922F7C99}" type="slidenum">
              <a:rPr lang="en-PH" smtClean="0"/>
              <a:t>39</a:t>
            </a:fld>
            <a:endParaRPr lang="en-PH"/>
          </a:p>
        </p:txBody>
      </p:sp>
      <p:sp>
        <p:nvSpPr>
          <p:cNvPr id="15" name="TextBox 14"/>
          <p:cNvSpPr txBox="1"/>
          <p:nvPr/>
        </p:nvSpPr>
        <p:spPr>
          <a:xfrm>
            <a:off x="1124712" y="1307592"/>
            <a:ext cx="10241280" cy="892552"/>
          </a:xfrm>
          <a:prstGeom prst="rect">
            <a:avLst/>
          </a:prstGeom>
          <a:noFill/>
        </p:spPr>
        <p:txBody>
          <a:bodyPr wrap="square" rtlCol="0">
            <a:spAutoFit/>
          </a:bodyPr>
          <a:lstStyle/>
          <a:p>
            <a:pPr algn="ctr"/>
            <a:r>
              <a:rPr lang="en-US" sz="3200" i="1" dirty="0">
                <a:solidFill>
                  <a:schemeClr val="bg2">
                    <a:lumMod val="50000"/>
                  </a:schemeClr>
                </a:solidFill>
                <a:latin typeface="Franklin Gothic Book" panose="020B0503020102020204" pitchFamily="34" charset="0"/>
              </a:rPr>
              <a:t>BEING RELEVANT ARMOR FORCE</a:t>
            </a:r>
          </a:p>
          <a:p>
            <a:pPr algn="ctr"/>
            <a:r>
              <a:rPr lang="en-US" sz="2000" i="1" dirty="0" smtClean="0">
                <a:solidFill>
                  <a:schemeClr val="bg2">
                    <a:lumMod val="50000"/>
                  </a:schemeClr>
                </a:solidFill>
                <a:latin typeface="Franklin Gothic Book" panose="020B0503020102020204" pitchFamily="34" charset="0"/>
              </a:rPr>
              <a:t>COMBAT SCOREBOARD 2021 VS 2022</a:t>
            </a:r>
            <a:endParaRPr lang="en-US" sz="2000" i="1" dirty="0">
              <a:solidFill>
                <a:schemeClr val="bg2">
                  <a:lumMod val="50000"/>
                </a:schemeClr>
              </a:solidFill>
              <a:latin typeface="Franklin Gothic Book" panose="020B0503020102020204" pitchFamily="34" charset="0"/>
            </a:endParaRPr>
          </a:p>
        </p:txBody>
      </p:sp>
      <p:sp>
        <p:nvSpPr>
          <p:cNvPr id="16" name="TextBox 15"/>
          <p:cNvSpPr txBox="1"/>
          <p:nvPr/>
        </p:nvSpPr>
        <p:spPr>
          <a:xfrm>
            <a:off x="1118759" y="2076371"/>
            <a:ext cx="10241280" cy="369332"/>
          </a:xfrm>
          <a:prstGeom prst="rect">
            <a:avLst/>
          </a:prstGeom>
          <a:noFill/>
        </p:spPr>
        <p:txBody>
          <a:bodyPr wrap="square" rtlCol="0">
            <a:spAutoFit/>
          </a:bodyPr>
          <a:lstStyle/>
          <a:p>
            <a:pPr algn="ctr"/>
            <a:r>
              <a:rPr lang="en-US" i="1" dirty="0" smtClean="0">
                <a:solidFill>
                  <a:schemeClr val="bg2">
                    <a:lumMod val="50000"/>
                  </a:schemeClr>
                </a:solidFill>
                <a:latin typeface="Franklin Gothic Book" panose="020B0503020102020204" pitchFamily="34" charset="0"/>
              </a:rPr>
              <a:t>TACTICAL ACTIVITY</a:t>
            </a:r>
            <a:endParaRPr lang="en-US" i="1" dirty="0">
              <a:solidFill>
                <a:schemeClr val="bg2">
                  <a:lumMod val="50000"/>
                </a:schemeClr>
              </a:solidFill>
              <a:latin typeface="Franklin Gothic Book" panose="020B0503020102020204" pitchFamily="34" charset="0"/>
            </a:endParaRPr>
          </a:p>
        </p:txBody>
      </p:sp>
    </p:spTree>
    <p:extLst>
      <p:ext uri="{BB962C8B-B14F-4D97-AF65-F5344CB8AC3E}">
        <p14:creationId xmlns:p14="http://schemas.microsoft.com/office/powerpoint/2010/main" val="3917710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down)">
                                      <p:cBhvr>
                                        <p:cTn id="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 Same Side Corner Rectangle 13"/>
          <p:cNvSpPr/>
          <p:nvPr/>
        </p:nvSpPr>
        <p:spPr>
          <a:xfrm rot="16200000">
            <a:off x="372147" y="2171484"/>
            <a:ext cx="822960" cy="274320"/>
          </a:xfrm>
          <a:prstGeom prst="round2SameRect">
            <a:avLst/>
          </a:prstGeom>
          <a:solidFill>
            <a:srgbClr val="5B9BD5">
              <a:alpha val="50000"/>
            </a:srgbClr>
          </a:solidFill>
          <a:ln w="57150">
            <a:solidFill>
              <a:srgbClr val="5B9BD5">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 Same Side Corner Rectangle 16"/>
          <p:cNvSpPr/>
          <p:nvPr/>
        </p:nvSpPr>
        <p:spPr>
          <a:xfrm rot="16200000">
            <a:off x="372147" y="4384932"/>
            <a:ext cx="822960" cy="274320"/>
          </a:xfrm>
          <a:prstGeom prst="round2SameRect">
            <a:avLst/>
          </a:prstGeom>
          <a:solidFill>
            <a:srgbClr val="A5A5A5">
              <a:alpha val="50000"/>
            </a:srgbClr>
          </a:solidFill>
          <a:ln w="57150">
            <a:solidFill>
              <a:srgbClr val="A5A5A5">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 Same Side Corner Rectangle 19"/>
          <p:cNvSpPr/>
          <p:nvPr/>
        </p:nvSpPr>
        <p:spPr>
          <a:xfrm rot="16200000">
            <a:off x="372147" y="5491655"/>
            <a:ext cx="822960" cy="274320"/>
          </a:xfrm>
          <a:prstGeom prst="round2SameRect">
            <a:avLst/>
          </a:prstGeom>
          <a:solidFill>
            <a:srgbClr val="FFC000">
              <a:alpha val="50000"/>
            </a:srgbClr>
          </a:solidFill>
          <a:ln w="57150">
            <a:solidFill>
              <a:srgbClr val="FFC000">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 Same Side Corner Rectangle 22"/>
          <p:cNvSpPr/>
          <p:nvPr/>
        </p:nvSpPr>
        <p:spPr>
          <a:xfrm rot="16200000">
            <a:off x="372147" y="3278208"/>
            <a:ext cx="822960" cy="274320"/>
          </a:xfrm>
          <a:prstGeom prst="round2SameRect">
            <a:avLst/>
          </a:prstGeom>
          <a:solidFill>
            <a:srgbClr val="ED7D31">
              <a:alpha val="50000"/>
            </a:srgbClr>
          </a:solidFill>
          <a:ln w="57150">
            <a:solidFill>
              <a:srgbClr val="ED7D31">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 Same Side Corner Rectangle 4"/>
          <p:cNvSpPr/>
          <p:nvPr/>
        </p:nvSpPr>
        <p:spPr>
          <a:xfrm rot="16200000">
            <a:off x="372147" y="1064760"/>
            <a:ext cx="822960" cy="274320"/>
          </a:xfrm>
          <a:prstGeom prst="round2SameRect">
            <a:avLst/>
          </a:prstGeom>
          <a:solidFill>
            <a:srgbClr val="70AD47"/>
          </a:solidFill>
          <a:ln w="57150">
            <a:solidFill>
              <a:srgbClr val="70AD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934500" y="790440"/>
            <a:ext cx="10609799" cy="5303520"/>
          </a:xfrm>
          <a:prstGeom prst="rect">
            <a:avLst/>
          </a:prstGeom>
          <a:solidFill>
            <a:schemeClr val="bg1"/>
          </a:solidFill>
          <a:ln w="57150">
            <a:solidFill>
              <a:srgbClr val="70AD47"/>
            </a:solidFill>
          </a:ln>
        </p:spPr>
        <p:txBody>
          <a:bodyPr wrap="none" anchor="t" anchorCtr="0">
            <a:noAutofit/>
          </a:bodyPr>
          <a:lstStyle/>
          <a:p>
            <a:pPr algn="ctr"/>
            <a:r>
              <a:rPr lang="en-US" sz="3500" dirty="0">
                <a:solidFill>
                  <a:schemeClr val="tx1">
                    <a:lumMod val="65000"/>
                    <a:lumOff val="35000"/>
                  </a:schemeClr>
                </a:solidFill>
                <a:latin typeface="Franklin Gothic Demi Cond" panose="020B0706030402020204" pitchFamily="34" charset="0"/>
              </a:rPr>
              <a:t>ACTIONS-TAKEN TO FINDINGS FROM PREVIOUS ASSESSMENT</a:t>
            </a:r>
            <a:endParaRPr lang="en-US" sz="3500" dirty="0"/>
          </a:p>
        </p:txBody>
      </p:sp>
      <p:graphicFrame>
        <p:nvGraphicFramePr>
          <p:cNvPr id="2" name="Table 1"/>
          <p:cNvGraphicFramePr>
            <a:graphicFrameLocks noGrp="1"/>
          </p:cNvGraphicFramePr>
          <p:nvPr>
            <p:extLst>
              <p:ext uri="{D42A27DB-BD31-4B8C-83A1-F6EECF244321}">
                <p14:modId xmlns:p14="http://schemas.microsoft.com/office/powerpoint/2010/main" val="1366800539"/>
              </p:ext>
            </p:extLst>
          </p:nvPr>
        </p:nvGraphicFramePr>
        <p:xfrm>
          <a:off x="1124712" y="1371601"/>
          <a:ext cx="10241280" cy="4593359"/>
        </p:xfrm>
        <a:graphic>
          <a:graphicData uri="http://schemas.openxmlformats.org/drawingml/2006/table">
            <a:tbl>
              <a:tblPr firstRow="1" bandRow="1">
                <a:tableStyleId>{93296810-A885-4BE3-A3E7-6D5BEEA58F35}</a:tableStyleId>
              </a:tblPr>
              <a:tblGrid>
                <a:gridCol w="5120640">
                  <a:extLst>
                    <a:ext uri="{9D8B030D-6E8A-4147-A177-3AD203B41FA5}">
                      <a16:colId xmlns:a16="http://schemas.microsoft.com/office/drawing/2014/main" xmlns="" val="20000"/>
                    </a:ext>
                  </a:extLst>
                </a:gridCol>
                <a:gridCol w="5120640">
                  <a:extLst>
                    <a:ext uri="{9D8B030D-6E8A-4147-A177-3AD203B41FA5}">
                      <a16:colId xmlns:a16="http://schemas.microsoft.com/office/drawing/2014/main" xmlns="" val="20001"/>
                    </a:ext>
                  </a:extLst>
                </a:gridCol>
              </a:tblGrid>
              <a:tr h="355287">
                <a:tc>
                  <a:txBody>
                    <a:bodyPr/>
                    <a:lstStyle/>
                    <a:p>
                      <a:pPr algn="ctr"/>
                      <a:r>
                        <a:rPr lang="en-US" dirty="0" smtClean="0">
                          <a:latin typeface="Arial" panose="020B0604020202020204" pitchFamily="34" charset="0"/>
                          <a:cs typeface="Arial" panose="020B0604020202020204" pitchFamily="34" charset="0"/>
                        </a:rPr>
                        <a:t>ASPECT</a:t>
                      </a:r>
                      <a:endParaRPr lang="en-US" dirty="0">
                        <a:latin typeface="Arial" panose="020B0604020202020204" pitchFamily="34" charset="0"/>
                        <a:cs typeface="Arial" panose="020B0604020202020204" pitchFamily="34" charset="0"/>
                      </a:endParaRPr>
                    </a:p>
                  </a:txBody>
                  <a:tcPr anchor="ctr">
                    <a:lnL w="28575" cap="flat" cmpd="sng" algn="ctr">
                      <a:solidFill>
                        <a:schemeClr val="accent6">
                          <a:lumMod val="75000"/>
                        </a:schemeClr>
                      </a:solidFill>
                      <a:prstDash val="solid"/>
                      <a:round/>
                      <a:headEnd type="none" w="med" len="med"/>
                      <a:tailEnd type="none" w="med" len="med"/>
                    </a:lnL>
                    <a:lnR w="28575" cap="flat" cmpd="sng" algn="ctr">
                      <a:solidFill>
                        <a:schemeClr val="accent6">
                          <a:lumMod val="75000"/>
                        </a:schemeClr>
                      </a:solidFill>
                      <a:prstDash val="solid"/>
                      <a:round/>
                      <a:headEnd type="none" w="med" len="med"/>
                      <a:tailEnd type="none" w="med" len="med"/>
                    </a:lnR>
                    <a:lnT w="28575" cap="flat" cmpd="sng" algn="ctr">
                      <a:solidFill>
                        <a:schemeClr val="accent6">
                          <a:lumMod val="75000"/>
                        </a:schemeClr>
                      </a:solidFill>
                      <a:prstDash val="solid"/>
                      <a:round/>
                      <a:headEnd type="none" w="med" len="med"/>
                      <a:tailEnd type="none" w="med" len="med"/>
                    </a:lnT>
                    <a:lnB w="28575" cap="flat" cmpd="sng" algn="ctr">
                      <a:solidFill>
                        <a:schemeClr val="accent6">
                          <a:lumMod val="75000"/>
                        </a:schemeClr>
                      </a:solidFill>
                      <a:prstDash val="solid"/>
                      <a:round/>
                      <a:headEnd type="none" w="med" len="med"/>
                      <a:tailEnd type="none" w="med" len="med"/>
                    </a:lnB>
                  </a:tcPr>
                </a:tc>
                <a:tc>
                  <a:txBody>
                    <a:bodyPr/>
                    <a:lstStyle/>
                    <a:p>
                      <a:pPr algn="ctr"/>
                      <a:r>
                        <a:rPr lang="en-US" dirty="0" smtClean="0">
                          <a:latin typeface="Arial" panose="020B0604020202020204" pitchFamily="34" charset="0"/>
                          <a:cs typeface="Arial" panose="020B0604020202020204" pitchFamily="34" charset="0"/>
                        </a:rPr>
                        <a:t>ACTIONS-TAKEN</a:t>
                      </a:r>
                      <a:endParaRPr lang="en-US" dirty="0">
                        <a:latin typeface="Arial" panose="020B0604020202020204" pitchFamily="34" charset="0"/>
                        <a:cs typeface="Arial" panose="020B0604020202020204" pitchFamily="34" charset="0"/>
                      </a:endParaRPr>
                    </a:p>
                  </a:txBody>
                  <a:tcPr anchor="ctr">
                    <a:lnL w="28575" cap="flat" cmpd="sng" algn="ctr">
                      <a:solidFill>
                        <a:schemeClr val="accent6">
                          <a:lumMod val="75000"/>
                        </a:schemeClr>
                      </a:solidFill>
                      <a:prstDash val="solid"/>
                      <a:round/>
                      <a:headEnd type="none" w="med" len="med"/>
                      <a:tailEnd type="none" w="med" len="med"/>
                    </a:lnL>
                    <a:lnR w="28575" cap="flat" cmpd="sng" algn="ctr">
                      <a:solidFill>
                        <a:schemeClr val="accent6">
                          <a:lumMod val="75000"/>
                        </a:schemeClr>
                      </a:solidFill>
                      <a:prstDash val="solid"/>
                      <a:round/>
                      <a:headEnd type="none" w="med" len="med"/>
                      <a:tailEnd type="none" w="med" len="med"/>
                    </a:lnR>
                    <a:lnT w="28575" cap="flat" cmpd="sng" algn="ctr">
                      <a:solidFill>
                        <a:schemeClr val="accent6">
                          <a:lumMod val="75000"/>
                        </a:schemeClr>
                      </a:solidFill>
                      <a:prstDash val="solid"/>
                      <a:round/>
                      <a:headEnd type="none" w="med" len="med"/>
                      <a:tailEnd type="none" w="med" len="med"/>
                    </a:lnT>
                    <a:lnB w="28575" cap="flat" cmpd="sng" algn="ctr">
                      <a:solidFill>
                        <a:schemeClr val="accent6">
                          <a:lumMod val="75000"/>
                        </a:schemeClr>
                      </a:solidFill>
                      <a:prstDash val="solid"/>
                      <a:round/>
                      <a:headEnd type="none" w="med" len="med"/>
                      <a:tailEnd type="none" w="med" len="med"/>
                    </a:lnB>
                  </a:tcPr>
                </a:tc>
                <a:extLst>
                  <a:ext uri="{0D108BD9-81ED-4DB2-BD59-A6C34878D82A}">
                    <a16:rowId xmlns:a16="http://schemas.microsoft.com/office/drawing/2014/main" xmlns="" val="10000"/>
                  </a:ext>
                </a:extLst>
              </a:tr>
              <a:tr h="750352">
                <a:tc>
                  <a:txBody>
                    <a:bodyPr/>
                    <a:lstStyle/>
                    <a:p>
                      <a:endParaRPr lang="en-US" sz="1500" dirty="0">
                        <a:latin typeface="Arial" panose="020B0604020202020204" pitchFamily="34" charset="0"/>
                        <a:cs typeface="Arial" panose="020B0604020202020204" pitchFamily="34" charset="0"/>
                      </a:endParaRPr>
                    </a:p>
                  </a:txBody>
                  <a:tcPr marL="45720" marR="45720">
                    <a:lnL w="28575" cap="flat" cmpd="sng" algn="ctr">
                      <a:solidFill>
                        <a:schemeClr val="accent6">
                          <a:lumMod val="75000"/>
                        </a:schemeClr>
                      </a:solidFill>
                      <a:prstDash val="solid"/>
                      <a:round/>
                      <a:headEnd type="none" w="med" len="med"/>
                      <a:tailEnd type="none" w="med" len="med"/>
                    </a:lnL>
                    <a:lnR w="28575" cap="flat" cmpd="sng" algn="ctr">
                      <a:solidFill>
                        <a:schemeClr val="accent6">
                          <a:lumMod val="75000"/>
                        </a:schemeClr>
                      </a:solidFill>
                      <a:prstDash val="solid"/>
                      <a:round/>
                      <a:headEnd type="none" w="med" len="med"/>
                      <a:tailEnd type="none" w="med" len="med"/>
                    </a:lnR>
                    <a:lnT w="28575" cap="flat" cmpd="sng" algn="ctr">
                      <a:solidFill>
                        <a:schemeClr val="accent6">
                          <a:lumMod val="75000"/>
                        </a:schemeClr>
                      </a:solidFill>
                      <a:prstDash val="solid"/>
                      <a:round/>
                      <a:headEnd type="none" w="med" len="med"/>
                      <a:tailEnd type="none" w="med" len="med"/>
                    </a:lnT>
                    <a:lnB w="28575" cap="flat" cmpd="sng" algn="ctr">
                      <a:solidFill>
                        <a:schemeClr val="accent6">
                          <a:lumMod val="75000"/>
                        </a:schemeClr>
                      </a:solidFill>
                      <a:prstDash val="solid"/>
                      <a:round/>
                      <a:headEnd type="none" w="med" len="med"/>
                      <a:tailEnd type="none" w="med" len="med"/>
                    </a:lnB>
                  </a:tcPr>
                </a:tc>
                <a:tc>
                  <a:txBody>
                    <a:bodyPr/>
                    <a:lstStyle/>
                    <a:p>
                      <a:pPr marL="285750" indent="-285750">
                        <a:buFont typeface="Arial" panose="020B0604020202020204" pitchFamily="34" charset="0"/>
                        <a:buChar char="•"/>
                      </a:pPr>
                      <a:r>
                        <a:rPr lang="en-US" sz="1500" dirty="0" smtClean="0">
                          <a:latin typeface="Arial" panose="020B0604020202020204" pitchFamily="34" charset="0"/>
                          <a:cs typeface="Arial" panose="020B0604020202020204" pitchFamily="34" charset="0"/>
                        </a:rPr>
                        <a:t>6Cav</a:t>
                      </a:r>
                      <a:r>
                        <a:rPr lang="en-US" sz="1500" baseline="0" dirty="0" smtClean="0">
                          <a:latin typeface="Arial" panose="020B0604020202020204" pitchFamily="34" charset="0"/>
                          <a:cs typeface="Arial" panose="020B0604020202020204" pitchFamily="34" charset="0"/>
                        </a:rPr>
                        <a:t> increased its tactical and non-tactical activities in order to support in increasing 3ID’s hit factor.</a:t>
                      </a:r>
                      <a:endParaRPr lang="en-US" sz="1500" dirty="0">
                        <a:latin typeface="Arial" panose="020B0604020202020204" pitchFamily="34" charset="0"/>
                        <a:cs typeface="Arial" panose="020B0604020202020204" pitchFamily="34" charset="0"/>
                      </a:endParaRPr>
                    </a:p>
                  </a:txBody>
                  <a:tcPr marL="45720" marR="45720">
                    <a:lnL w="28575" cap="flat" cmpd="sng" algn="ctr">
                      <a:solidFill>
                        <a:schemeClr val="accent6">
                          <a:lumMod val="75000"/>
                        </a:schemeClr>
                      </a:solidFill>
                      <a:prstDash val="solid"/>
                      <a:round/>
                      <a:headEnd type="none" w="med" len="med"/>
                      <a:tailEnd type="none" w="med" len="med"/>
                    </a:lnL>
                    <a:lnR w="28575" cap="flat" cmpd="sng" algn="ctr">
                      <a:solidFill>
                        <a:schemeClr val="accent6">
                          <a:lumMod val="75000"/>
                        </a:schemeClr>
                      </a:solidFill>
                      <a:prstDash val="solid"/>
                      <a:round/>
                      <a:headEnd type="none" w="med" len="med"/>
                      <a:tailEnd type="none" w="med" len="med"/>
                    </a:lnR>
                    <a:lnT w="28575" cap="flat" cmpd="sng" algn="ctr">
                      <a:solidFill>
                        <a:schemeClr val="accent6">
                          <a:lumMod val="75000"/>
                        </a:schemeClr>
                      </a:solidFill>
                      <a:prstDash val="solid"/>
                      <a:round/>
                      <a:headEnd type="none" w="med" len="med"/>
                      <a:tailEnd type="none" w="med" len="med"/>
                    </a:lnT>
                    <a:lnB w="28575" cap="flat" cmpd="sng" algn="ctr">
                      <a:solidFill>
                        <a:schemeClr val="accent6">
                          <a:lumMod val="75000"/>
                        </a:schemeClr>
                      </a:solidFill>
                      <a:prstDash val="solid"/>
                      <a:round/>
                      <a:headEnd type="none" w="med" len="med"/>
                      <a:tailEnd type="none" w="med" len="med"/>
                    </a:lnB>
                  </a:tcPr>
                </a:tc>
                <a:extLst>
                  <a:ext uri="{0D108BD9-81ED-4DB2-BD59-A6C34878D82A}">
                    <a16:rowId xmlns:a16="http://schemas.microsoft.com/office/drawing/2014/main" xmlns="" val="10001"/>
                  </a:ext>
                </a:extLst>
              </a:tr>
              <a:tr h="907553">
                <a:tc>
                  <a:txBody>
                    <a:bodyPr/>
                    <a:lstStyle/>
                    <a:p>
                      <a:endParaRPr lang="en-US" sz="1500" dirty="0">
                        <a:latin typeface="Arial" panose="020B0604020202020204" pitchFamily="34" charset="0"/>
                        <a:cs typeface="Arial" panose="020B0604020202020204" pitchFamily="34" charset="0"/>
                      </a:endParaRPr>
                    </a:p>
                  </a:txBody>
                  <a:tcPr marL="45720" marR="45720">
                    <a:lnL w="28575" cap="flat" cmpd="sng" algn="ctr">
                      <a:solidFill>
                        <a:schemeClr val="accent6">
                          <a:lumMod val="75000"/>
                        </a:schemeClr>
                      </a:solidFill>
                      <a:prstDash val="solid"/>
                      <a:round/>
                      <a:headEnd type="none" w="med" len="med"/>
                      <a:tailEnd type="none" w="med" len="med"/>
                    </a:lnL>
                    <a:lnR w="28575" cap="flat" cmpd="sng" algn="ctr">
                      <a:solidFill>
                        <a:schemeClr val="accent6">
                          <a:lumMod val="75000"/>
                        </a:schemeClr>
                      </a:solidFill>
                      <a:prstDash val="solid"/>
                      <a:round/>
                      <a:headEnd type="none" w="med" len="med"/>
                      <a:tailEnd type="none" w="med" len="med"/>
                    </a:lnR>
                    <a:lnT w="28575" cap="flat" cmpd="sng" algn="ctr">
                      <a:solidFill>
                        <a:schemeClr val="accent6">
                          <a:lumMod val="75000"/>
                        </a:schemeClr>
                      </a:solidFill>
                      <a:prstDash val="solid"/>
                      <a:round/>
                      <a:headEnd type="none" w="med" len="med"/>
                      <a:tailEnd type="none" w="med" len="med"/>
                    </a:lnT>
                    <a:lnB w="28575" cap="flat" cmpd="sng" algn="ctr">
                      <a:solidFill>
                        <a:schemeClr val="accent6">
                          <a:lumMod val="75000"/>
                        </a:schemeClr>
                      </a:solidFill>
                      <a:prstDash val="solid"/>
                      <a:round/>
                      <a:headEnd type="none" w="med" len="med"/>
                      <a:tailEnd type="none" w="med" len="med"/>
                    </a:lnB>
                  </a:tcPr>
                </a:tc>
                <a:tc>
                  <a:txBody>
                    <a:bodyPr/>
                    <a:lstStyle/>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dirty="0" smtClean="0">
                          <a:latin typeface=" Arial"/>
                        </a:rPr>
                        <a:t>The</a:t>
                      </a:r>
                      <a:r>
                        <a:rPr lang="en-US" sz="1600" baseline="0" dirty="0" smtClean="0">
                          <a:latin typeface=" Arial"/>
                        </a:rPr>
                        <a:t> unit endeavored to procure commercially available equipment to sustain and increase equipment readiness of the unit.</a:t>
                      </a:r>
                      <a:endParaRPr lang="en-US" sz="1600" dirty="0" smtClean="0">
                        <a:latin typeface=" Arial"/>
                      </a:endParaRPr>
                    </a:p>
                  </a:txBody>
                  <a:tcPr marL="45720" marR="45720">
                    <a:lnL w="28575" cap="flat" cmpd="sng" algn="ctr">
                      <a:solidFill>
                        <a:schemeClr val="accent6">
                          <a:lumMod val="75000"/>
                        </a:schemeClr>
                      </a:solidFill>
                      <a:prstDash val="solid"/>
                      <a:round/>
                      <a:headEnd type="none" w="med" len="med"/>
                      <a:tailEnd type="none" w="med" len="med"/>
                    </a:lnL>
                    <a:lnR w="28575" cap="flat" cmpd="sng" algn="ctr">
                      <a:solidFill>
                        <a:schemeClr val="accent6">
                          <a:lumMod val="75000"/>
                        </a:schemeClr>
                      </a:solidFill>
                      <a:prstDash val="solid"/>
                      <a:round/>
                      <a:headEnd type="none" w="med" len="med"/>
                      <a:tailEnd type="none" w="med" len="med"/>
                    </a:lnR>
                    <a:lnT w="28575" cap="flat" cmpd="sng" algn="ctr">
                      <a:solidFill>
                        <a:schemeClr val="accent6">
                          <a:lumMod val="75000"/>
                        </a:schemeClr>
                      </a:solidFill>
                      <a:prstDash val="solid"/>
                      <a:round/>
                      <a:headEnd type="none" w="med" len="med"/>
                      <a:tailEnd type="none" w="med" len="med"/>
                    </a:lnT>
                    <a:lnB w="28575" cap="flat" cmpd="sng" algn="ctr">
                      <a:solidFill>
                        <a:schemeClr val="accent6">
                          <a:lumMod val="75000"/>
                        </a:schemeClr>
                      </a:solidFill>
                      <a:prstDash val="solid"/>
                      <a:round/>
                      <a:headEnd type="none" w="med" len="med"/>
                      <a:tailEnd type="none" w="med" len="med"/>
                    </a:lnB>
                  </a:tcPr>
                </a:tc>
                <a:extLst>
                  <a:ext uri="{0D108BD9-81ED-4DB2-BD59-A6C34878D82A}">
                    <a16:rowId xmlns:a16="http://schemas.microsoft.com/office/drawing/2014/main" xmlns="" val="10002"/>
                  </a:ext>
                </a:extLst>
              </a:tr>
              <a:tr h="1476235">
                <a:tc>
                  <a:txBody>
                    <a:bodyPr/>
                    <a:lstStyle/>
                    <a:p>
                      <a:endParaRPr lang="en-US" sz="1500" dirty="0">
                        <a:latin typeface="Arial" panose="020B0604020202020204" pitchFamily="34" charset="0"/>
                        <a:cs typeface="Arial" panose="020B0604020202020204" pitchFamily="34" charset="0"/>
                      </a:endParaRPr>
                    </a:p>
                  </a:txBody>
                  <a:tcPr marL="45720" marR="45720">
                    <a:lnL w="28575" cap="flat" cmpd="sng" algn="ctr">
                      <a:solidFill>
                        <a:schemeClr val="accent6">
                          <a:lumMod val="75000"/>
                        </a:schemeClr>
                      </a:solidFill>
                      <a:prstDash val="solid"/>
                      <a:round/>
                      <a:headEnd type="none" w="med" len="med"/>
                      <a:tailEnd type="none" w="med" len="med"/>
                    </a:lnL>
                    <a:lnR w="28575" cap="flat" cmpd="sng" algn="ctr">
                      <a:solidFill>
                        <a:schemeClr val="accent6">
                          <a:lumMod val="75000"/>
                        </a:schemeClr>
                      </a:solidFill>
                      <a:prstDash val="solid"/>
                      <a:round/>
                      <a:headEnd type="none" w="med" len="med"/>
                      <a:tailEnd type="none" w="med" len="med"/>
                    </a:lnR>
                    <a:lnT w="28575" cap="flat" cmpd="sng" algn="ctr">
                      <a:solidFill>
                        <a:schemeClr val="accent6">
                          <a:lumMod val="75000"/>
                        </a:schemeClr>
                      </a:solidFill>
                      <a:prstDash val="solid"/>
                      <a:round/>
                      <a:headEnd type="none" w="med" len="med"/>
                      <a:tailEnd type="none" w="med" len="med"/>
                    </a:lnT>
                    <a:lnB w="28575" cap="flat" cmpd="sng" algn="ctr">
                      <a:solidFill>
                        <a:schemeClr val="accent6">
                          <a:lumMod val="75000"/>
                        </a:schemeClr>
                      </a:solidFill>
                      <a:prstDash val="solid"/>
                      <a:round/>
                      <a:headEnd type="none" w="med" len="med"/>
                      <a:tailEnd type="none" w="med" len="med"/>
                    </a:lnB>
                  </a:tcPr>
                </a:tc>
                <a:tc>
                  <a:txBody>
                    <a:bodyPr/>
                    <a:lstStyle/>
                    <a:p>
                      <a:pPr marL="285750" indent="-285750">
                        <a:buFont typeface="Arial" panose="020B0604020202020204" pitchFamily="34" charset="0"/>
                        <a:buChar char="•"/>
                      </a:pPr>
                      <a:endParaRPr lang="en-US" sz="1500" dirty="0">
                        <a:latin typeface="Arial" panose="020B0604020202020204" pitchFamily="34" charset="0"/>
                        <a:cs typeface="Arial" panose="020B0604020202020204" pitchFamily="34" charset="0"/>
                      </a:endParaRPr>
                    </a:p>
                  </a:txBody>
                  <a:tcPr marL="45720" marR="45720">
                    <a:lnL w="28575" cap="flat" cmpd="sng" algn="ctr">
                      <a:solidFill>
                        <a:schemeClr val="accent6">
                          <a:lumMod val="75000"/>
                        </a:schemeClr>
                      </a:solidFill>
                      <a:prstDash val="solid"/>
                      <a:round/>
                      <a:headEnd type="none" w="med" len="med"/>
                      <a:tailEnd type="none" w="med" len="med"/>
                    </a:lnL>
                    <a:lnR w="28575" cap="flat" cmpd="sng" algn="ctr">
                      <a:solidFill>
                        <a:schemeClr val="accent6">
                          <a:lumMod val="75000"/>
                        </a:schemeClr>
                      </a:solidFill>
                      <a:prstDash val="solid"/>
                      <a:round/>
                      <a:headEnd type="none" w="med" len="med"/>
                      <a:tailEnd type="none" w="med" len="med"/>
                    </a:lnR>
                    <a:lnT w="28575" cap="flat" cmpd="sng" algn="ctr">
                      <a:solidFill>
                        <a:schemeClr val="accent6">
                          <a:lumMod val="75000"/>
                        </a:schemeClr>
                      </a:solidFill>
                      <a:prstDash val="solid"/>
                      <a:round/>
                      <a:headEnd type="none" w="med" len="med"/>
                      <a:tailEnd type="none" w="med" len="med"/>
                    </a:lnT>
                    <a:lnB w="28575" cap="flat" cmpd="sng" algn="ctr">
                      <a:solidFill>
                        <a:schemeClr val="accent6">
                          <a:lumMod val="75000"/>
                        </a:schemeClr>
                      </a:solidFill>
                      <a:prstDash val="solid"/>
                      <a:round/>
                      <a:headEnd type="none" w="med" len="med"/>
                      <a:tailEnd type="none" w="med" len="med"/>
                    </a:lnB>
                  </a:tcPr>
                </a:tc>
                <a:extLst>
                  <a:ext uri="{0D108BD9-81ED-4DB2-BD59-A6C34878D82A}">
                    <a16:rowId xmlns:a16="http://schemas.microsoft.com/office/drawing/2014/main" xmlns="" val="10003"/>
                  </a:ext>
                </a:extLst>
              </a:tr>
              <a:tr h="1093459">
                <a:tc>
                  <a:txBody>
                    <a:bodyPr/>
                    <a:lstStyle/>
                    <a:p>
                      <a:endParaRPr lang="en-US" sz="1500" dirty="0">
                        <a:latin typeface="Arial" panose="020B0604020202020204" pitchFamily="34" charset="0"/>
                        <a:cs typeface="Arial" panose="020B0604020202020204" pitchFamily="34" charset="0"/>
                      </a:endParaRPr>
                    </a:p>
                  </a:txBody>
                  <a:tcPr marL="45720" marR="45720">
                    <a:lnL w="28575" cap="flat" cmpd="sng" algn="ctr">
                      <a:solidFill>
                        <a:schemeClr val="accent6">
                          <a:lumMod val="75000"/>
                        </a:schemeClr>
                      </a:solidFill>
                      <a:prstDash val="solid"/>
                      <a:round/>
                      <a:headEnd type="none" w="med" len="med"/>
                      <a:tailEnd type="none" w="med" len="med"/>
                    </a:lnL>
                    <a:lnR w="28575" cap="flat" cmpd="sng" algn="ctr">
                      <a:solidFill>
                        <a:schemeClr val="accent6">
                          <a:lumMod val="75000"/>
                        </a:schemeClr>
                      </a:solidFill>
                      <a:prstDash val="solid"/>
                      <a:round/>
                      <a:headEnd type="none" w="med" len="med"/>
                      <a:tailEnd type="none" w="med" len="med"/>
                    </a:lnR>
                    <a:lnT w="28575" cap="flat" cmpd="sng" algn="ctr">
                      <a:solidFill>
                        <a:schemeClr val="accent6">
                          <a:lumMod val="75000"/>
                        </a:schemeClr>
                      </a:solidFill>
                      <a:prstDash val="solid"/>
                      <a:round/>
                      <a:headEnd type="none" w="med" len="med"/>
                      <a:tailEnd type="none" w="med" len="med"/>
                    </a:lnT>
                    <a:lnB w="28575" cap="flat" cmpd="sng" algn="ctr">
                      <a:solidFill>
                        <a:schemeClr val="accent6">
                          <a:lumMod val="75000"/>
                        </a:schemeClr>
                      </a:solidFill>
                      <a:prstDash val="solid"/>
                      <a:round/>
                      <a:headEnd type="none" w="med" len="med"/>
                      <a:tailEnd type="none" w="med" len="med"/>
                    </a:lnB>
                  </a:tcPr>
                </a:tc>
                <a:tc>
                  <a:txBody>
                    <a:bodyPr/>
                    <a:lstStyle/>
                    <a:p>
                      <a:pPr marL="285750" indent="-285750">
                        <a:buFont typeface="Arial" panose="020B0604020202020204" pitchFamily="34" charset="0"/>
                        <a:buChar char="•"/>
                      </a:pPr>
                      <a:r>
                        <a:rPr lang="en-US" sz="1600" dirty="0" smtClean="0">
                          <a:latin typeface="Arial" panose="020B0604020202020204" pitchFamily="34" charset="0"/>
                          <a:cs typeface="Arial" panose="020B0604020202020204" pitchFamily="34" charset="0"/>
                        </a:rPr>
                        <a:t>6Cav</a:t>
                      </a:r>
                      <a:r>
                        <a:rPr lang="en-US" sz="1600" baseline="0" dirty="0" smtClean="0">
                          <a:latin typeface="Arial" panose="020B0604020202020204" pitchFamily="34" charset="0"/>
                          <a:cs typeface="Arial" panose="020B0604020202020204" pitchFamily="34" charset="0"/>
                        </a:rPr>
                        <a:t> ensured and maintained that processing and clearing of PAPs are conducted on time.</a:t>
                      </a:r>
                      <a:endParaRPr lang="en-US" sz="1500" dirty="0">
                        <a:latin typeface="Arial" panose="020B0604020202020204" pitchFamily="34" charset="0"/>
                        <a:cs typeface="Arial" panose="020B0604020202020204" pitchFamily="34" charset="0"/>
                      </a:endParaRPr>
                    </a:p>
                  </a:txBody>
                  <a:tcPr marL="45720" marR="45720">
                    <a:lnL w="28575" cap="flat" cmpd="sng" algn="ctr">
                      <a:solidFill>
                        <a:schemeClr val="accent6">
                          <a:lumMod val="75000"/>
                        </a:schemeClr>
                      </a:solidFill>
                      <a:prstDash val="solid"/>
                      <a:round/>
                      <a:headEnd type="none" w="med" len="med"/>
                      <a:tailEnd type="none" w="med" len="med"/>
                    </a:lnL>
                    <a:lnR w="28575" cap="flat" cmpd="sng" algn="ctr">
                      <a:solidFill>
                        <a:schemeClr val="accent6">
                          <a:lumMod val="75000"/>
                        </a:schemeClr>
                      </a:solidFill>
                      <a:prstDash val="solid"/>
                      <a:round/>
                      <a:headEnd type="none" w="med" len="med"/>
                      <a:tailEnd type="none" w="med" len="med"/>
                    </a:lnR>
                    <a:lnT w="28575" cap="flat" cmpd="sng" algn="ctr">
                      <a:solidFill>
                        <a:schemeClr val="accent6">
                          <a:lumMod val="75000"/>
                        </a:schemeClr>
                      </a:solidFill>
                      <a:prstDash val="solid"/>
                      <a:round/>
                      <a:headEnd type="none" w="med" len="med"/>
                      <a:tailEnd type="none" w="med" len="med"/>
                    </a:lnT>
                    <a:lnB w="28575" cap="flat" cmpd="sng" algn="ctr">
                      <a:solidFill>
                        <a:schemeClr val="accent6">
                          <a:lumMod val="75000"/>
                        </a:schemeClr>
                      </a:solidFill>
                      <a:prstDash val="solid"/>
                      <a:round/>
                      <a:headEnd type="none" w="med" len="med"/>
                      <a:tailEnd type="none" w="med" len="med"/>
                    </a:lnB>
                  </a:tcPr>
                </a:tc>
                <a:extLst>
                  <a:ext uri="{0D108BD9-81ED-4DB2-BD59-A6C34878D82A}">
                    <a16:rowId xmlns:a16="http://schemas.microsoft.com/office/drawing/2014/main" xmlns="" val="10004"/>
                  </a:ext>
                </a:extLst>
              </a:tr>
            </a:tbl>
          </a:graphicData>
        </a:graphic>
      </p:graphicFrame>
      <p:sp>
        <p:nvSpPr>
          <p:cNvPr id="3" name="Slide Number Placeholder 2"/>
          <p:cNvSpPr>
            <a:spLocks noGrp="1"/>
          </p:cNvSpPr>
          <p:nvPr>
            <p:ph type="sldNum" sz="quarter" idx="12"/>
          </p:nvPr>
        </p:nvSpPr>
        <p:spPr/>
        <p:txBody>
          <a:bodyPr/>
          <a:lstStyle/>
          <a:p>
            <a:fld id="{7687A7F3-AD38-4866-8553-4B19922F7C99}" type="slidenum">
              <a:rPr lang="en-PH" smtClean="0"/>
              <a:t>4</a:t>
            </a:fld>
            <a:endParaRPr lang="en-PH"/>
          </a:p>
        </p:txBody>
      </p:sp>
      <p:sp>
        <p:nvSpPr>
          <p:cNvPr id="22" name="TextBox 21">
            <a:extLst>
              <a:ext uri="{FF2B5EF4-FFF2-40B4-BE49-F238E27FC236}">
                <a16:creationId xmlns:a16="http://schemas.microsoft.com/office/drawing/2014/main" xmlns="" id="{83C419E5-75C5-42DD-B975-577C470E8DC6}"/>
              </a:ext>
            </a:extLst>
          </p:cNvPr>
          <p:cNvSpPr txBox="1"/>
          <p:nvPr/>
        </p:nvSpPr>
        <p:spPr>
          <a:xfrm>
            <a:off x="1206249" y="1864644"/>
            <a:ext cx="4925425" cy="584775"/>
          </a:xfrm>
          <a:prstGeom prst="rect">
            <a:avLst/>
          </a:prstGeom>
          <a:noFill/>
        </p:spPr>
        <p:txBody>
          <a:bodyPr wrap="square" rtlCol="0">
            <a:spAutoFit/>
          </a:bodyPr>
          <a:lstStyle/>
          <a:p>
            <a:pPr algn="just"/>
            <a:r>
              <a:rPr lang="en-US" sz="1600" dirty="0">
                <a:latin typeface=" Arial"/>
              </a:rPr>
              <a:t>TACTICAL ACTIVITIES DID NOT TRANSLATE TO AN INCREASE IN HIT FACTOR</a:t>
            </a:r>
          </a:p>
        </p:txBody>
      </p:sp>
      <p:sp>
        <p:nvSpPr>
          <p:cNvPr id="24" name="TextBox 23">
            <a:extLst>
              <a:ext uri="{FF2B5EF4-FFF2-40B4-BE49-F238E27FC236}">
                <a16:creationId xmlns:a16="http://schemas.microsoft.com/office/drawing/2014/main" xmlns="" id="{83C419E5-75C5-42DD-B975-577C470E8DC6}"/>
              </a:ext>
            </a:extLst>
          </p:cNvPr>
          <p:cNvSpPr txBox="1"/>
          <p:nvPr/>
        </p:nvSpPr>
        <p:spPr>
          <a:xfrm>
            <a:off x="1219962" y="2825213"/>
            <a:ext cx="4925425" cy="338554"/>
          </a:xfrm>
          <a:prstGeom prst="rect">
            <a:avLst/>
          </a:prstGeom>
          <a:noFill/>
        </p:spPr>
        <p:txBody>
          <a:bodyPr wrap="square" rtlCol="0">
            <a:spAutoFit/>
          </a:bodyPr>
          <a:lstStyle/>
          <a:p>
            <a:pPr lvl="0" algn="just">
              <a:defRPr/>
            </a:pPr>
            <a:r>
              <a:rPr lang="en-US" sz="1600" dirty="0">
                <a:latin typeface=" Arial"/>
                <a:cs typeface="Arial" panose="020B0604020202020204" pitchFamily="34" charset="0"/>
              </a:rPr>
              <a:t>INSUFFICIENTLY EQUIPPED  UNITS</a:t>
            </a:r>
          </a:p>
        </p:txBody>
      </p:sp>
      <p:sp>
        <p:nvSpPr>
          <p:cNvPr id="25" name="TextBox 24">
            <a:extLst>
              <a:ext uri="{FF2B5EF4-FFF2-40B4-BE49-F238E27FC236}">
                <a16:creationId xmlns:a16="http://schemas.microsoft.com/office/drawing/2014/main" xmlns="" id="{83C419E5-75C5-42DD-B975-577C470E8DC6}"/>
              </a:ext>
            </a:extLst>
          </p:cNvPr>
          <p:cNvSpPr txBox="1"/>
          <p:nvPr/>
        </p:nvSpPr>
        <p:spPr>
          <a:xfrm>
            <a:off x="1206248" y="3802515"/>
            <a:ext cx="4925425" cy="584775"/>
          </a:xfrm>
          <a:prstGeom prst="rect">
            <a:avLst/>
          </a:prstGeom>
          <a:noFill/>
        </p:spPr>
        <p:txBody>
          <a:bodyPr wrap="square" rtlCol="0">
            <a:spAutoFit/>
          </a:bodyPr>
          <a:lstStyle/>
          <a:p>
            <a:pPr lvl="0" algn="just">
              <a:defRPr/>
            </a:pPr>
            <a:r>
              <a:rPr lang="en-US" sz="1600" dirty="0">
                <a:latin typeface=" Arial"/>
                <a:cs typeface="Arial" panose="020B0604020202020204" pitchFamily="34" charset="0"/>
              </a:rPr>
              <a:t>DECREASING C4S EQUIPMENT MAINTENANCE READINESS OF SOME UNITS</a:t>
            </a:r>
          </a:p>
        </p:txBody>
      </p:sp>
      <p:sp>
        <p:nvSpPr>
          <p:cNvPr id="26" name="TextBox 25">
            <a:extLst>
              <a:ext uri="{FF2B5EF4-FFF2-40B4-BE49-F238E27FC236}">
                <a16:creationId xmlns:a16="http://schemas.microsoft.com/office/drawing/2014/main" xmlns="" id="{83C419E5-75C5-42DD-B975-577C470E8DC6}"/>
              </a:ext>
            </a:extLst>
          </p:cNvPr>
          <p:cNvSpPr txBox="1"/>
          <p:nvPr/>
        </p:nvSpPr>
        <p:spPr>
          <a:xfrm>
            <a:off x="1206247" y="4968450"/>
            <a:ext cx="4925425" cy="584775"/>
          </a:xfrm>
          <a:prstGeom prst="rect">
            <a:avLst/>
          </a:prstGeom>
          <a:noFill/>
        </p:spPr>
        <p:txBody>
          <a:bodyPr wrap="square" rtlCol="0">
            <a:spAutoFit/>
          </a:bodyPr>
          <a:lstStyle/>
          <a:p>
            <a:pPr algn="just"/>
            <a:r>
              <a:rPr lang="en-PH" sz="1600" dirty="0">
                <a:latin typeface=" Arial"/>
                <a:cs typeface="Arial" panose="020B0604020202020204" pitchFamily="34" charset="0"/>
              </a:rPr>
              <a:t>LATE PROCESSING OF PROGRAM, ACTIVITIES, AND PROJECTS (PAPS)</a:t>
            </a:r>
          </a:p>
        </p:txBody>
      </p:sp>
      <p:sp>
        <p:nvSpPr>
          <p:cNvPr id="15" name="TextBox 14">
            <a:extLst>
              <a:ext uri="{FF2B5EF4-FFF2-40B4-BE49-F238E27FC236}">
                <a16:creationId xmlns:a16="http://schemas.microsoft.com/office/drawing/2014/main" xmlns="" id="{83C419E5-75C5-42DD-B975-577C470E8DC6}"/>
              </a:ext>
            </a:extLst>
          </p:cNvPr>
          <p:cNvSpPr txBox="1"/>
          <p:nvPr/>
        </p:nvSpPr>
        <p:spPr>
          <a:xfrm>
            <a:off x="6239399" y="3484261"/>
            <a:ext cx="5114401" cy="1323439"/>
          </a:xfrm>
          <a:prstGeom prst="rect">
            <a:avLst/>
          </a:prstGeom>
          <a:noFill/>
        </p:spPr>
        <p:txBody>
          <a:bodyPr wrap="square" rtlCol="0">
            <a:spAutoFit/>
          </a:bodyPr>
          <a:lstStyle/>
          <a:p>
            <a:pPr marL="285750" indent="-285750" algn="just">
              <a:buFont typeface="Arial" panose="020B0604020202020204" pitchFamily="34" charset="0"/>
              <a:buChar char="•"/>
              <a:defRPr/>
            </a:pPr>
            <a:r>
              <a:rPr lang="en-GB" sz="1600" dirty="0" smtClean="0">
                <a:latin typeface="Arial" panose="020B0604020202020204" pitchFamily="34" charset="0"/>
                <a:cs typeface="Arial" panose="020B0604020202020204" pitchFamily="34" charset="0"/>
              </a:rPr>
              <a:t>Since last assessment, C4S equipment and maintenance readiness has increased from 82% to 88% due to the unit’s intensive maintenance of C4S equipment and suppor</a:t>
            </a:r>
            <a:r>
              <a:rPr lang="en-GB" sz="1600" dirty="0" smtClean="0">
                <a:latin typeface="Arial" panose="020B0604020202020204" pitchFamily="34" charset="0"/>
                <a:cs typeface="Arial" panose="020B0604020202020204" pitchFamily="34" charset="0"/>
              </a:rPr>
              <a:t>t from OG6, </a:t>
            </a:r>
            <a:r>
              <a:rPr lang="en-GB" sz="1600" dirty="0" err="1" smtClean="0">
                <a:latin typeface="Arial" panose="020B0604020202020204" pitchFamily="34" charset="0"/>
                <a:cs typeface="Arial" panose="020B0604020202020204" pitchFamily="34" charset="0"/>
              </a:rPr>
              <a:t>Armor</a:t>
            </a:r>
            <a:r>
              <a:rPr lang="en-GB" sz="1600" dirty="0" smtClean="0">
                <a:latin typeface="Arial" panose="020B0604020202020204" pitchFamily="34" charset="0"/>
                <a:cs typeface="Arial" panose="020B0604020202020204" pitchFamily="34" charset="0"/>
              </a:rPr>
              <a:t> </a:t>
            </a:r>
            <a:r>
              <a:rPr lang="en-GB" sz="1600" dirty="0" err="1" smtClean="0">
                <a:latin typeface="Arial" panose="020B0604020202020204" pitchFamily="34" charset="0"/>
                <a:cs typeface="Arial" panose="020B0604020202020204" pitchFamily="34" charset="0"/>
              </a:rPr>
              <a:t>Div</a:t>
            </a:r>
            <a:r>
              <a:rPr lang="en-GB" sz="1600" dirty="0" smtClean="0">
                <a:latin typeface="Arial" panose="020B0604020202020204" pitchFamily="34" charset="0"/>
                <a:cs typeface="Arial" panose="020B0604020202020204" pitchFamily="34" charset="0"/>
              </a:rPr>
              <a:t>, PA.</a:t>
            </a:r>
            <a:endParaRPr lang="en-US"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99504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left)">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wipe(left)">
                                      <p:cBhvr>
                                        <p:cTn id="12" dur="500"/>
                                        <p:tgtEl>
                                          <p:spTgt spid="2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wipe(left)">
                                      <p:cBhvr>
                                        <p:cTn id="17" dur="500"/>
                                        <p:tgtEl>
                                          <p:spTgt spid="2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wipe(left)">
                                      <p:cBhvr>
                                        <p:cTn id="22" dur="500"/>
                                        <p:tgtEl>
                                          <p:spTgt spid="2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wipe(left)">
                                      <p:cBhvr>
                                        <p:cTn id="2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4" grpId="0"/>
      <p:bldP spid="25" grpId="0"/>
      <p:bldP spid="26" grpId="0"/>
      <p:bldP spid="15"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 Same Side Corner Rectangle 13"/>
          <p:cNvSpPr/>
          <p:nvPr/>
        </p:nvSpPr>
        <p:spPr>
          <a:xfrm rot="16200000">
            <a:off x="372147" y="2171484"/>
            <a:ext cx="822960" cy="274320"/>
          </a:xfrm>
          <a:prstGeom prst="round2SameRect">
            <a:avLst/>
          </a:prstGeom>
          <a:solidFill>
            <a:srgbClr val="5B9BD5"/>
          </a:solidFill>
          <a:ln w="57150">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 Same Side Corner Rectangle 16"/>
          <p:cNvSpPr/>
          <p:nvPr/>
        </p:nvSpPr>
        <p:spPr>
          <a:xfrm rot="16200000">
            <a:off x="372147" y="4384932"/>
            <a:ext cx="822960" cy="274320"/>
          </a:xfrm>
          <a:prstGeom prst="round2SameRect">
            <a:avLst/>
          </a:prstGeom>
          <a:solidFill>
            <a:srgbClr val="A5A5A5">
              <a:alpha val="50000"/>
            </a:srgbClr>
          </a:solidFill>
          <a:ln w="57150">
            <a:solidFill>
              <a:srgbClr val="A5A5A5">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 Same Side Corner Rectangle 19"/>
          <p:cNvSpPr/>
          <p:nvPr/>
        </p:nvSpPr>
        <p:spPr>
          <a:xfrm rot="16200000">
            <a:off x="372147" y="5491655"/>
            <a:ext cx="822960" cy="274320"/>
          </a:xfrm>
          <a:prstGeom prst="round2SameRect">
            <a:avLst/>
          </a:prstGeom>
          <a:solidFill>
            <a:srgbClr val="FFC000">
              <a:alpha val="50000"/>
            </a:srgbClr>
          </a:solidFill>
          <a:ln w="57150">
            <a:solidFill>
              <a:srgbClr val="FFC000">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 Same Side Corner Rectangle 22"/>
          <p:cNvSpPr/>
          <p:nvPr/>
        </p:nvSpPr>
        <p:spPr>
          <a:xfrm rot="16200000">
            <a:off x="372147" y="3278208"/>
            <a:ext cx="822960" cy="274320"/>
          </a:xfrm>
          <a:prstGeom prst="round2SameRect">
            <a:avLst/>
          </a:prstGeom>
          <a:solidFill>
            <a:srgbClr val="ED7D31">
              <a:alpha val="50000"/>
            </a:srgbClr>
          </a:solidFill>
          <a:ln w="57150">
            <a:solidFill>
              <a:srgbClr val="ED7D31">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 Same Side Corner Rectangle 4"/>
          <p:cNvSpPr/>
          <p:nvPr/>
        </p:nvSpPr>
        <p:spPr>
          <a:xfrm rot="16200000">
            <a:off x="372147" y="1064760"/>
            <a:ext cx="822960" cy="274320"/>
          </a:xfrm>
          <a:prstGeom prst="round2SameRect">
            <a:avLst/>
          </a:prstGeom>
          <a:solidFill>
            <a:srgbClr val="70AD47">
              <a:alpha val="50000"/>
            </a:srgbClr>
          </a:solidFill>
          <a:ln w="57150">
            <a:solidFill>
              <a:srgbClr val="70AD47">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934500" y="790440"/>
            <a:ext cx="10609799" cy="5303520"/>
          </a:xfrm>
          <a:prstGeom prst="rect">
            <a:avLst/>
          </a:prstGeom>
          <a:solidFill>
            <a:schemeClr val="bg1"/>
          </a:solidFill>
          <a:ln w="57150">
            <a:solidFill>
              <a:srgbClr val="5B9BD5"/>
            </a:solidFill>
          </a:ln>
        </p:spPr>
        <p:txBody>
          <a:bodyPr wrap="none" anchor="t" anchorCtr="0">
            <a:noAutofit/>
          </a:bodyPr>
          <a:lstStyle/>
          <a:p>
            <a:pPr algn="ctr"/>
            <a:r>
              <a:rPr lang="en-US" sz="3500" dirty="0" smtClean="0">
                <a:solidFill>
                  <a:schemeClr val="tx1">
                    <a:lumMod val="65000"/>
                    <a:lumOff val="35000"/>
                  </a:schemeClr>
                </a:solidFill>
                <a:latin typeface="Franklin Gothic Demi Cond" panose="020B0706030402020204" pitchFamily="34" charset="0"/>
              </a:rPr>
              <a:t>COMPLIANCES AND ACCOMPLISHMENTS TO DC’s GUIDANCE</a:t>
            </a:r>
            <a:endParaRPr lang="en-US" sz="3500" dirty="0"/>
          </a:p>
        </p:txBody>
      </p:sp>
      <p:sp>
        <p:nvSpPr>
          <p:cNvPr id="12" name="TextBox 11"/>
          <p:cNvSpPr txBox="1"/>
          <p:nvPr/>
        </p:nvSpPr>
        <p:spPr>
          <a:xfrm>
            <a:off x="1124712" y="1307592"/>
            <a:ext cx="10241280" cy="584775"/>
          </a:xfrm>
          <a:prstGeom prst="rect">
            <a:avLst/>
          </a:prstGeom>
          <a:noFill/>
        </p:spPr>
        <p:txBody>
          <a:bodyPr wrap="square" rtlCol="0">
            <a:spAutoFit/>
          </a:bodyPr>
          <a:lstStyle/>
          <a:p>
            <a:pPr algn="ctr"/>
            <a:r>
              <a:rPr lang="en-US" sz="3200" i="1" dirty="0">
                <a:solidFill>
                  <a:schemeClr val="bg2">
                    <a:lumMod val="50000"/>
                  </a:schemeClr>
                </a:solidFill>
                <a:latin typeface="Franklin Gothic Book" panose="020B0503020102020204" pitchFamily="34" charset="0"/>
              </a:rPr>
              <a:t>BEING RELEVANT ARMOR </a:t>
            </a:r>
            <a:r>
              <a:rPr lang="en-US" sz="3200" i="1" dirty="0" smtClean="0">
                <a:solidFill>
                  <a:schemeClr val="bg2">
                    <a:lumMod val="50000"/>
                  </a:schemeClr>
                </a:solidFill>
                <a:latin typeface="Franklin Gothic Book" panose="020B0503020102020204" pitchFamily="34" charset="0"/>
              </a:rPr>
              <a:t>FORCE</a:t>
            </a:r>
            <a:endParaRPr lang="en-US" sz="3200" i="1" dirty="0">
              <a:solidFill>
                <a:schemeClr val="bg2">
                  <a:lumMod val="50000"/>
                </a:schemeClr>
              </a:solidFill>
              <a:latin typeface="Franklin Gothic Book" panose="020B0503020102020204" pitchFamily="34" charset="0"/>
            </a:endParaRPr>
          </a:p>
        </p:txBody>
      </p:sp>
      <p:sp>
        <p:nvSpPr>
          <p:cNvPr id="2" name="Slide Number Placeholder 1"/>
          <p:cNvSpPr>
            <a:spLocks noGrp="1"/>
          </p:cNvSpPr>
          <p:nvPr>
            <p:ph type="sldNum" sz="quarter" idx="12"/>
          </p:nvPr>
        </p:nvSpPr>
        <p:spPr/>
        <p:txBody>
          <a:bodyPr/>
          <a:lstStyle/>
          <a:p>
            <a:fld id="{7687A7F3-AD38-4866-8553-4B19922F7C99}" type="slidenum">
              <a:rPr lang="en-PH" smtClean="0"/>
              <a:t>40</a:t>
            </a:fld>
            <a:endParaRPr lang="en-PH"/>
          </a:p>
        </p:txBody>
      </p:sp>
      <p:graphicFrame>
        <p:nvGraphicFramePr>
          <p:cNvPr id="16" name="Chart 15"/>
          <p:cNvGraphicFramePr/>
          <p:nvPr>
            <p:extLst>
              <p:ext uri="{D42A27DB-BD31-4B8C-83A1-F6EECF244321}">
                <p14:modId xmlns:p14="http://schemas.microsoft.com/office/powerpoint/2010/main" val="4057881441"/>
              </p:ext>
            </p:extLst>
          </p:nvPr>
        </p:nvGraphicFramePr>
        <p:xfrm>
          <a:off x="4686300" y="2219326"/>
          <a:ext cx="6693406" cy="3752850"/>
        </p:xfrm>
        <a:graphic>
          <a:graphicData uri="http://schemas.openxmlformats.org/drawingml/2006/chart">
            <c:chart xmlns:c="http://schemas.openxmlformats.org/drawingml/2006/chart" xmlns:r="http://schemas.openxmlformats.org/officeDocument/2006/relationships" r:id="rId3"/>
          </a:graphicData>
        </a:graphic>
      </p:graphicFrame>
      <p:sp>
        <p:nvSpPr>
          <p:cNvPr id="15" name="TextBox 14"/>
          <p:cNvSpPr txBox="1"/>
          <p:nvPr/>
        </p:nvSpPr>
        <p:spPr>
          <a:xfrm>
            <a:off x="1118759" y="1781096"/>
            <a:ext cx="10241280" cy="369332"/>
          </a:xfrm>
          <a:prstGeom prst="rect">
            <a:avLst/>
          </a:prstGeom>
          <a:noFill/>
        </p:spPr>
        <p:txBody>
          <a:bodyPr wrap="square" rtlCol="0">
            <a:spAutoFit/>
          </a:bodyPr>
          <a:lstStyle/>
          <a:p>
            <a:pPr algn="ctr"/>
            <a:r>
              <a:rPr lang="en-US" i="1" dirty="0" smtClean="0">
                <a:solidFill>
                  <a:schemeClr val="bg2">
                    <a:lumMod val="50000"/>
                  </a:schemeClr>
                </a:solidFill>
                <a:latin typeface="Franklin Gothic Book" panose="020B0503020102020204" pitchFamily="34" charset="0"/>
              </a:rPr>
              <a:t>NON-TACTICAL ACTIVITY 2021 vs 2022</a:t>
            </a:r>
            <a:endParaRPr lang="en-US" i="1" dirty="0">
              <a:solidFill>
                <a:schemeClr val="bg2">
                  <a:lumMod val="50000"/>
                </a:schemeClr>
              </a:solidFill>
              <a:latin typeface="Franklin Gothic Book" panose="020B0503020102020204" pitchFamily="34" charset="0"/>
            </a:endParaRPr>
          </a:p>
        </p:txBody>
      </p:sp>
      <p:graphicFrame>
        <p:nvGraphicFramePr>
          <p:cNvPr id="6" name="Chart 5"/>
          <p:cNvGraphicFramePr/>
          <p:nvPr>
            <p:extLst>
              <p:ext uri="{D42A27DB-BD31-4B8C-83A1-F6EECF244321}">
                <p14:modId xmlns:p14="http://schemas.microsoft.com/office/powerpoint/2010/main" val="2217841653"/>
              </p:ext>
            </p:extLst>
          </p:nvPr>
        </p:nvGraphicFramePr>
        <p:xfrm>
          <a:off x="1124713" y="2219325"/>
          <a:ext cx="3466338" cy="3752851"/>
        </p:xfrm>
        <a:graphic>
          <a:graphicData uri="http://schemas.openxmlformats.org/drawingml/2006/chart">
            <c:chart xmlns:c="http://schemas.openxmlformats.org/drawingml/2006/chart" xmlns:r="http://schemas.openxmlformats.org/officeDocument/2006/relationships" r:id="rId4"/>
          </a:graphicData>
        </a:graphic>
      </p:graphicFrame>
      <p:sp>
        <p:nvSpPr>
          <p:cNvPr id="13" name="TextBox 12"/>
          <p:cNvSpPr txBox="1"/>
          <p:nvPr/>
        </p:nvSpPr>
        <p:spPr>
          <a:xfrm>
            <a:off x="1649744" y="2211982"/>
            <a:ext cx="2416276" cy="307777"/>
          </a:xfrm>
          <a:prstGeom prst="rect">
            <a:avLst/>
          </a:prstGeom>
          <a:noFill/>
        </p:spPr>
        <p:txBody>
          <a:bodyPr wrap="square" rtlCol="0">
            <a:spAutoFit/>
          </a:bodyPr>
          <a:lstStyle/>
          <a:p>
            <a:pPr algn="ctr"/>
            <a:r>
              <a:rPr lang="en-US" sz="1400" dirty="0" smtClean="0">
                <a:solidFill>
                  <a:schemeClr val="tx1">
                    <a:lumMod val="65000"/>
                    <a:lumOff val="35000"/>
                  </a:schemeClr>
                </a:solidFill>
                <a:latin typeface=" Arial"/>
              </a:rPr>
              <a:t>Highest Conducted</a:t>
            </a:r>
          </a:p>
        </p:txBody>
      </p:sp>
      <p:sp>
        <p:nvSpPr>
          <p:cNvPr id="18" name="TextBox 17"/>
          <p:cNvSpPr txBox="1"/>
          <p:nvPr/>
        </p:nvSpPr>
        <p:spPr>
          <a:xfrm>
            <a:off x="6859537" y="2211982"/>
            <a:ext cx="2416276" cy="307777"/>
          </a:xfrm>
          <a:prstGeom prst="rect">
            <a:avLst/>
          </a:prstGeom>
          <a:noFill/>
        </p:spPr>
        <p:txBody>
          <a:bodyPr wrap="square" rtlCol="0">
            <a:spAutoFit/>
          </a:bodyPr>
          <a:lstStyle/>
          <a:p>
            <a:pPr algn="ctr"/>
            <a:r>
              <a:rPr lang="en-US" sz="1400" dirty="0" smtClean="0">
                <a:solidFill>
                  <a:schemeClr val="tx1">
                    <a:lumMod val="65000"/>
                    <a:lumOff val="35000"/>
                  </a:schemeClr>
                </a:solidFill>
                <a:latin typeface=" Arial"/>
              </a:rPr>
              <a:t>Least Conducted</a:t>
            </a:r>
          </a:p>
        </p:txBody>
      </p:sp>
    </p:spTree>
    <p:extLst>
      <p:ext uri="{BB962C8B-B14F-4D97-AF65-F5344CB8AC3E}">
        <p14:creationId xmlns:p14="http://schemas.microsoft.com/office/powerpoint/2010/main" val="2154629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500" fill="hold"/>
                                        <p:tgtEl>
                                          <p:spTgt spid="16"/>
                                        </p:tgtEl>
                                        <p:attrNameLst>
                                          <p:attrName>ppt_w</p:attrName>
                                        </p:attrNameLst>
                                      </p:cBhvr>
                                      <p:tavLst>
                                        <p:tav tm="0">
                                          <p:val>
                                            <p:fltVal val="0"/>
                                          </p:val>
                                        </p:tav>
                                        <p:tav tm="100000">
                                          <p:val>
                                            <p:strVal val="#ppt_w"/>
                                          </p:val>
                                        </p:tav>
                                      </p:tavLst>
                                    </p:anim>
                                    <p:anim calcmode="lin" valueType="num">
                                      <p:cBhvr>
                                        <p:cTn id="8" dur="500" fill="hold"/>
                                        <p:tgtEl>
                                          <p:spTgt spid="16"/>
                                        </p:tgtEl>
                                        <p:attrNameLst>
                                          <p:attrName>ppt_h</p:attrName>
                                        </p:attrNameLst>
                                      </p:cBhvr>
                                      <p:tavLst>
                                        <p:tav tm="0">
                                          <p:val>
                                            <p:fltVal val="0"/>
                                          </p:val>
                                        </p:tav>
                                        <p:tav tm="100000">
                                          <p:val>
                                            <p:strVal val="#ppt_h"/>
                                          </p:val>
                                        </p:tav>
                                      </p:tavLst>
                                    </p:anim>
                                    <p:animEffect transition="in" filter="fade">
                                      <p:cBhvr>
                                        <p:cTn id="9" dur="500"/>
                                        <p:tgtEl>
                                          <p:spTgt spid="16"/>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p:cTn id="12" dur="500" fill="hold"/>
                                        <p:tgtEl>
                                          <p:spTgt spid="6"/>
                                        </p:tgtEl>
                                        <p:attrNameLst>
                                          <p:attrName>ppt_w</p:attrName>
                                        </p:attrNameLst>
                                      </p:cBhvr>
                                      <p:tavLst>
                                        <p:tav tm="0">
                                          <p:val>
                                            <p:fltVal val="0"/>
                                          </p:val>
                                        </p:tav>
                                        <p:tav tm="100000">
                                          <p:val>
                                            <p:strVal val="#ppt_w"/>
                                          </p:val>
                                        </p:tav>
                                      </p:tavLst>
                                    </p:anim>
                                    <p:anim calcmode="lin" valueType="num">
                                      <p:cBhvr>
                                        <p:cTn id="13" dur="500" fill="hold"/>
                                        <p:tgtEl>
                                          <p:spTgt spid="6"/>
                                        </p:tgtEl>
                                        <p:attrNameLst>
                                          <p:attrName>ppt_h</p:attrName>
                                        </p:attrNameLst>
                                      </p:cBhvr>
                                      <p:tavLst>
                                        <p:tav tm="0">
                                          <p:val>
                                            <p:fltVal val="0"/>
                                          </p:val>
                                        </p:tav>
                                        <p:tav tm="100000">
                                          <p:val>
                                            <p:strVal val="#ppt_h"/>
                                          </p:val>
                                        </p:tav>
                                      </p:tavLst>
                                    </p:anim>
                                    <p:animEffect transition="in" filter="fade">
                                      <p:cBhvr>
                                        <p:cTn id="14" dur="500"/>
                                        <p:tgtEl>
                                          <p:spTgt spid="6"/>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anim calcmode="lin" valueType="num">
                                      <p:cBhvr>
                                        <p:cTn id="17" dur="500" fill="hold"/>
                                        <p:tgtEl>
                                          <p:spTgt spid="13"/>
                                        </p:tgtEl>
                                        <p:attrNameLst>
                                          <p:attrName>ppt_w</p:attrName>
                                        </p:attrNameLst>
                                      </p:cBhvr>
                                      <p:tavLst>
                                        <p:tav tm="0">
                                          <p:val>
                                            <p:fltVal val="0"/>
                                          </p:val>
                                        </p:tav>
                                        <p:tav tm="100000">
                                          <p:val>
                                            <p:strVal val="#ppt_w"/>
                                          </p:val>
                                        </p:tav>
                                      </p:tavLst>
                                    </p:anim>
                                    <p:anim calcmode="lin" valueType="num">
                                      <p:cBhvr>
                                        <p:cTn id="18" dur="500" fill="hold"/>
                                        <p:tgtEl>
                                          <p:spTgt spid="13"/>
                                        </p:tgtEl>
                                        <p:attrNameLst>
                                          <p:attrName>ppt_h</p:attrName>
                                        </p:attrNameLst>
                                      </p:cBhvr>
                                      <p:tavLst>
                                        <p:tav tm="0">
                                          <p:val>
                                            <p:fltVal val="0"/>
                                          </p:val>
                                        </p:tav>
                                        <p:tav tm="100000">
                                          <p:val>
                                            <p:strVal val="#ppt_h"/>
                                          </p:val>
                                        </p:tav>
                                      </p:tavLst>
                                    </p:anim>
                                    <p:animEffect transition="in" filter="fade">
                                      <p:cBhvr>
                                        <p:cTn id="19" dur="500"/>
                                        <p:tgtEl>
                                          <p:spTgt spid="13"/>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18"/>
                                        </p:tgtEl>
                                        <p:attrNameLst>
                                          <p:attrName>style.visibility</p:attrName>
                                        </p:attrNameLst>
                                      </p:cBhvr>
                                      <p:to>
                                        <p:strVal val="visible"/>
                                      </p:to>
                                    </p:set>
                                    <p:anim calcmode="lin" valueType="num">
                                      <p:cBhvr>
                                        <p:cTn id="22" dur="500" fill="hold"/>
                                        <p:tgtEl>
                                          <p:spTgt spid="18"/>
                                        </p:tgtEl>
                                        <p:attrNameLst>
                                          <p:attrName>ppt_w</p:attrName>
                                        </p:attrNameLst>
                                      </p:cBhvr>
                                      <p:tavLst>
                                        <p:tav tm="0">
                                          <p:val>
                                            <p:fltVal val="0"/>
                                          </p:val>
                                        </p:tav>
                                        <p:tav tm="100000">
                                          <p:val>
                                            <p:strVal val="#ppt_w"/>
                                          </p:val>
                                        </p:tav>
                                      </p:tavLst>
                                    </p:anim>
                                    <p:anim calcmode="lin" valueType="num">
                                      <p:cBhvr>
                                        <p:cTn id="23" dur="500" fill="hold"/>
                                        <p:tgtEl>
                                          <p:spTgt spid="18"/>
                                        </p:tgtEl>
                                        <p:attrNameLst>
                                          <p:attrName>ppt_h</p:attrName>
                                        </p:attrNameLst>
                                      </p:cBhvr>
                                      <p:tavLst>
                                        <p:tav tm="0">
                                          <p:val>
                                            <p:fltVal val="0"/>
                                          </p:val>
                                        </p:tav>
                                        <p:tav tm="100000">
                                          <p:val>
                                            <p:strVal val="#ppt_h"/>
                                          </p:val>
                                        </p:tav>
                                      </p:tavLst>
                                    </p:anim>
                                    <p:animEffect transition="in" filter="fade">
                                      <p:cBhvr>
                                        <p:cTn id="24"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6" grpId="0">
        <p:bldAsOne/>
      </p:bldGraphic>
      <p:bldGraphic spid="6" grpId="0">
        <p:bldAsOne/>
      </p:bldGraphic>
      <p:bldP spid="13" grpId="0"/>
      <p:bldP spid="18"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 Same Side Corner Rectangle 13"/>
          <p:cNvSpPr/>
          <p:nvPr/>
        </p:nvSpPr>
        <p:spPr>
          <a:xfrm rot="16200000">
            <a:off x="372147" y="2171484"/>
            <a:ext cx="822960" cy="274320"/>
          </a:xfrm>
          <a:prstGeom prst="round2SameRect">
            <a:avLst/>
          </a:prstGeom>
          <a:solidFill>
            <a:srgbClr val="5B9BD5"/>
          </a:solidFill>
          <a:ln w="57150">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 Same Side Corner Rectangle 16"/>
          <p:cNvSpPr/>
          <p:nvPr/>
        </p:nvSpPr>
        <p:spPr>
          <a:xfrm rot="16200000">
            <a:off x="372147" y="4384932"/>
            <a:ext cx="822960" cy="274320"/>
          </a:xfrm>
          <a:prstGeom prst="round2SameRect">
            <a:avLst/>
          </a:prstGeom>
          <a:solidFill>
            <a:srgbClr val="A5A5A5">
              <a:alpha val="50000"/>
            </a:srgbClr>
          </a:solidFill>
          <a:ln w="57150">
            <a:solidFill>
              <a:srgbClr val="A5A5A5">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 Same Side Corner Rectangle 19"/>
          <p:cNvSpPr/>
          <p:nvPr/>
        </p:nvSpPr>
        <p:spPr>
          <a:xfrm rot="16200000">
            <a:off x="372147" y="5491655"/>
            <a:ext cx="822960" cy="274320"/>
          </a:xfrm>
          <a:prstGeom prst="round2SameRect">
            <a:avLst/>
          </a:prstGeom>
          <a:solidFill>
            <a:srgbClr val="FFC000">
              <a:alpha val="50000"/>
            </a:srgbClr>
          </a:solidFill>
          <a:ln w="57150">
            <a:solidFill>
              <a:srgbClr val="FFC000">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 Same Side Corner Rectangle 22"/>
          <p:cNvSpPr/>
          <p:nvPr/>
        </p:nvSpPr>
        <p:spPr>
          <a:xfrm rot="16200000">
            <a:off x="372147" y="3278208"/>
            <a:ext cx="822960" cy="274320"/>
          </a:xfrm>
          <a:prstGeom prst="round2SameRect">
            <a:avLst/>
          </a:prstGeom>
          <a:solidFill>
            <a:srgbClr val="ED7D31">
              <a:alpha val="50000"/>
            </a:srgbClr>
          </a:solidFill>
          <a:ln w="57150">
            <a:solidFill>
              <a:srgbClr val="ED7D31">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 Same Side Corner Rectangle 4"/>
          <p:cNvSpPr/>
          <p:nvPr/>
        </p:nvSpPr>
        <p:spPr>
          <a:xfrm rot="16200000">
            <a:off x="372147" y="1064760"/>
            <a:ext cx="822960" cy="274320"/>
          </a:xfrm>
          <a:prstGeom prst="round2SameRect">
            <a:avLst/>
          </a:prstGeom>
          <a:solidFill>
            <a:srgbClr val="70AD47">
              <a:alpha val="50000"/>
            </a:srgbClr>
          </a:solidFill>
          <a:ln w="57150">
            <a:solidFill>
              <a:srgbClr val="70AD47">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934500" y="790440"/>
            <a:ext cx="10609799" cy="5303520"/>
          </a:xfrm>
          <a:prstGeom prst="rect">
            <a:avLst/>
          </a:prstGeom>
          <a:solidFill>
            <a:schemeClr val="bg1"/>
          </a:solidFill>
          <a:ln w="57150">
            <a:solidFill>
              <a:srgbClr val="5B9BD5"/>
            </a:solidFill>
          </a:ln>
        </p:spPr>
        <p:txBody>
          <a:bodyPr wrap="none" anchor="t" anchorCtr="0">
            <a:noAutofit/>
          </a:bodyPr>
          <a:lstStyle/>
          <a:p>
            <a:pPr algn="ctr"/>
            <a:r>
              <a:rPr lang="en-US" sz="3500" dirty="0" smtClean="0">
                <a:solidFill>
                  <a:schemeClr val="tx1">
                    <a:lumMod val="65000"/>
                    <a:lumOff val="35000"/>
                  </a:schemeClr>
                </a:solidFill>
                <a:latin typeface="Franklin Gothic Demi Cond" panose="020B0706030402020204" pitchFamily="34" charset="0"/>
              </a:rPr>
              <a:t>COMPLIANCES AND ACCOMPLISHMENTS TO DC’s GUIDANCE</a:t>
            </a:r>
            <a:endParaRPr lang="en-US" sz="3500" dirty="0"/>
          </a:p>
        </p:txBody>
      </p:sp>
      <p:graphicFrame>
        <p:nvGraphicFramePr>
          <p:cNvPr id="18" name="Table 5">
            <a:extLst>
              <a:ext uri="{FF2B5EF4-FFF2-40B4-BE49-F238E27FC236}">
                <a16:creationId xmlns:a16="http://schemas.microsoft.com/office/drawing/2014/main" xmlns="" id="{E737B816-4D6A-1C1F-8EAA-1A61298CE7D7}"/>
              </a:ext>
            </a:extLst>
          </p:cNvPr>
          <p:cNvGraphicFramePr>
            <a:graphicFrameLocks noGrp="1"/>
          </p:cNvGraphicFramePr>
          <p:nvPr>
            <p:extLst>
              <p:ext uri="{D42A27DB-BD31-4B8C-83A1-F6EECF244321}">
                <p14:modId xmlns:p14="http://schemas.microsoft.com/office/powerpoint/2010/main" val="2751139432"/>
              </p:ext>
            </p:extLst>
          </p:nvPr>
        </p:nvGraphicFramePr>
        <p:xfrm>
          <a:off x="1124712" y="2144442"/>
          <a:ext cx="10241280" cy="3291840"/>
        </p:xfrm>
        <a:graphic>
          <a:graphicData uri="http://schemas.openxmlformats.org/drawingml/2006/table">
            <a:tbl>
              <a:tblPr firstRow="1" bandRow="1">
                <a:tableStyleId>{B301B821-A1FF-4177-AEE7-76D212191A09}</a:tableStyleId>
              </a:tblPr>
              <a:tblGrid>
                <a:gridCol w="3055402">
                  <a:extLst>
                    <a:ext uri="{9D8B030D-6E8A-4147-A177-3AD203B41FA5}">
                      <a16:colId xmlns:a16="http://schemas.microsoft.com/office/drawing/2014/main" xmlns="" val="3445299926"/>
                    </a:ext>
                  </a:extLst>
                </a:gridCol>
                <a:gridCol w="2394857">
                  <a:extLst>
                    <a:ext uri="{9D8B030D-6E8A-4147-A177-3AD203B41FA5}">
                      <a16:colId xmlns:a16="http://schemas.microsoft.com/office/drawing/2014/main" xmlns="" val="3730894972"/>
                    </a:ext>
                  </a:extLst>
                </a:gridCol>
                <a:gridCol w="2230701">
                  <a:extLst>
                    <a:ext uri="{9D8B030D-6E8A-4147-A177-3AD203B41FA5}">
                      <a16:colId xmlns:a16="http://schemas.microsoft.com/office/drawing/2014/main" xmlns="" val="1005347515"/>
                    </a:ext>
                  </a:extLst>
                </a:gridCol>
                <a:gridCol w="2560320">
                  <a:extLst>
                    <a:ext uri="{9D8B030D-6E8A-4147-A177-3AD203B41FA5}">
                      <a16:colId xmlns:a16="http://schemas.microsoft.com/office/drawing/2014/main" xmlns="" val="20003"/>
                    </a:ext>
                  </a:extLst>
                </a:gridCol>
              </a:tblGrid>
              <a:tr h="189595">
                <a:tc>
                  <a:txBody>
                    <a:bodyPr/>
                    <a:lstStyle/>
                    <a:p>
                      <a:pPr algn="ctr"/>
                      <a:r>
                        <a:rPr lang="en-US" sz="1200" dirty="0">
                          <a:ln>
                            <a:noFill/>
                          </a:ln>
                          <a:latin typeface=" Arial"/>
                        </a:rPr>
                        <a:t>ACTIVITY</a:t>
                      </a:r>
                      <a:endParaRPr lang="en-US" sz="1200" dirty="0">
                        <a:ln>
                          <a:noFill/>
                        </a:ln>
                        <a:solidFill>
                          <a:schemeClr val="bg1"/>
                        </a:solidFill>
                        <a:latin typeface=" Arial"/>
                      </a:endParaRPr>
                    </a:p>
                  </a:txBody>
                  <a:tcPr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algn="ctr"/>
                      <a:r>
                        <a:rPr lang="en-US" sz="1200" dirty="0" smtClean="0">
                          <a:ln>
                            <a:noFill/>
                          </a:ln>
                          <a:latin typeface=" Arial"/>
                        </a:rPr>
                        <a:t>2021</a:t>
                      </a:r>
                      <a:endParaRPr lang="en-US" sz="1200" dirty="0">
                        <a:ln>
                          <a:noFill/>
                        </a:ln>
                        <a:solidFill>
                          <a:schemeClr val="bg1"/>
                        </a:solidFill>
                        <a:latin typeface=" Arial"/>
                      </a:endParaRPr>
                    </a:p>
                  </a:txBody>
                  <a:tcPr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algn="ctr"/>
                      <a:r>
                        <a:rPr lang="en-US" sz="1200" dirty="0" smtClean="0">
                          <a:ln>
                            <a:noFill/>
                          </a:ln>
                          <a:latin typeface=" Arial"/>
                        </a:rPr>
                        <a:t>2022</a:t>
                      </a:r>
                      <a:endParaRPr lang="en-US" sz="1200" dirty="0">
                        <a:ln>
                          <a:noFill/>
                        </a:ln>
                        <a:solidFill>
                          <a:schemeClr val="bg1"/>
                        </a:solidFill>
                        <a:latin typeface=" Arial"/>
                      </a:endParaRPr>
                    </a:p>
                  </a:txBody>
                  <a:tcPr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algn="ctr"/>
                      <a:r>
                        <a:rPr lang="en-US" sz="1200" dirty="0" smtClean="0">
                          <a:ln>
                            <a:noFill/>
                          </a:ln>
                          <a:solidFill>
                            <a:schemeClr val="bg1"/>
                          </a:solidFill>
                          <a:latin typeface=" Arial"/>
                        </a:rPr>
                        <a:t>% Change</a:t>
                      </a:r>
                      <a:endParaRPr lang="en-US" sz="1200" dirty="0">
                        <a:ln>
                          <a:noFill/>
                        </a:ln>
                        <a:solidFill>
                          <a:schemeClr val="bg1"/>
                        </a:solidFill>
                        <a:latin typeface=" Arial"/>
                      </a:endParaRPr>
                    </a:p>
                  </a:txBody>
                  <a:tcPr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extLst>
                  <a:ext uri="{0D108BD9-81ED-4DB2-BD59-A6C34878D82A}">
                    <a16:rowId xmlns:a16="http://schemas.microsoft.com/office/drawing/2014/main" xmlns="" val="249128867"/>
                  </a:ext>
                </a:extLst>
              </a:tr>
              <a:tr h="189595">
                <a:tc>
                  <a:txBody>
                    <a:bodyPr/>
                    <a:lstStyle/>
                    <a:p>
                      <a:pPr marL="0" marR="0">
                        <a:lnSpc>
                          <a:spcPct val="115000"/>
                        </a:lnSpc>
                        <a:spcBef>
                          <a:spcPts val="0"/>
                        </a:spcBef>
                        <a:spcAft>
                          <a:spcPts val="0"/>
                        </a:spcAft>
                      </a:pPr>
                      <a:r>
                        <a:rPr lang="en-US" sz="1200" dirty="0" smtClean="0">
                          <a:effectLst/>
                          <a:latin typeface=" Arial"/>
                          <a:ea typeface="Calibri" panose="020F0502020204030204" pitchFamily="34" charset="0"/>
                          <a:cs typeface="Times New Roman" panose="02020603050405020304" pitchFamily="18" charset="0"/>
                        </a:rPr>
                        <a:t>Admin Movement</a:t>
                      </a:r>
                      <a:endParaRPr lang="en-PH" sz="1200" dirty="0">
                        <a:effectLst/>
                        <a:latin typeface=" Arial"/>
                        <a:ea typeface="Calibri" panose="020F0502020204030204" pitchFamily="34" charset="0"/>
                        <a:cs typeface="Times New Roman" panose="02020603050405020304" pitchFamily="18" charset="0"/>
                      </a:endParaRPr>
                    </a:p>
                  </a:txBody>
                  <a:tcPr marL="68580" marR="68580" marT="0" marB="0">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algn="ctr"/>
                      <a:r>
                        <a:rPr lang="en-US" sz="1200" b="0" dirty="0" smtClean="0">
                          <a:ln>
                            <a:noFill/>
                          </a:ln>
                          <a:solidFill>
                            <a:schemeClr val="tx1"/>
                          </a:solidFill>
                          <a:latin typeface=" Arial"/>
                        </a:rPr>
                        <a:t>34</a:t>
                      </a:r>
                      <a:endParaRPr lang="en-US" sz="1200" b="0" dirty="0">
                        <a:ln>
                          <a:noFill/>
                        </a:ln>
                        <a:solidFill>
                          <a:schemeClr val="tx1"/>
                        </a:solidFill>
                        <a:latin typeface=" Arial"/>
                      </a:endParaRPr>
                    </a:p>
                  </a:txBody>
                  <a:tcPr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algn="ctr"/>
                      <a:r>
                        <a:rPr lang="en-US" sz="1200" b="0" dirty="0" smtClean="0">
                          <a:ln>
                            <a:noFill/>
                          </a:ln>
                          <a:solidFill>
                            <a:schemeClr val="tx1"/>
                          </a:solidFill>
                          <a:latin typeface=" Arial"/>
                        </a:rPr>
                        <a:t>23</a:t>
                      </a:r>
                      <a:endParaRPr lang="en-US" sz="1200" b="0" dirty="0">
                        <a:ln>
                          <a:noFill/>
                        </a:ln>
                        <a:solidFill>
                          <a:schemeClr val="tx1"/>
                        </a:solidFill>
                        <a:latin typeface=" Arial"/>
                      </a:endParaRPr>
                    </a:p>
                  </a:txBody>
                  <a:tcPr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algn="ctr"/>
                      <a:r>
                        <a:rPr lang="en-US" sz="1200" b="0" dirty="0" smtClean="0">
                          <a:ln>
                            <a:noFill/>
                          </a:ln>
                          <a:solidFill>
                            <a:srgbClr val="FF0000"/>
                          </a:solidFill>
                          <a:latin typeface=" Arial"/>
                        </a:rPr>
                        <a:t>67.64%</a:t>
                      </a:r>
                      <a:endParaRPr lang="en-US" sz="1200" b="0" dirty="0">
                        <a:ln>
                          <a:noFill/>
                        </a:ln>
                        <a:solidFill>
                          <a:srgbClr val="FF0000"/>
                        </a:solidFill>
                        <a:latin typeface=" Arial"/>
                      </a:endParaRPr>
                    </a:p>
                  </a:txBody>
                  <a:tcPr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extLst>
                  <a:ext uri="{0D108BD9-81ED-4DB2-BD59-A6C34878D82A}">
                    <a16:rowId xmlns:a16="http://schemas.microsoft.com/office/drawing/2014/main" xmlns="" val="2244745837"/>
                  </a:ext>
                </a:extLst>
              </a:tr>
              <a:tr h="189595">
                <a:tc>
                  <a:txBody>
                    <a:bodyPr/>
                    <a:lstStyle/>
                    <a:p>
                      <a:pPr marL="0" marR="0">
                        <a:lnSpc>
                          <a:spcPct val="115000"/>
                        </a:lnSpc>
                        <a:spcBef>
                          <a:spcPts val="0"/>
                        </a:spcBef>
                        <a:spcAft>
                          <a:spcPts val="0"/>
                        </a:spcAft>
                      </a:pPr>
                      <a:r>
                        <a:rPr lang="en-US" sz="1200" dirty="0" smtClean="0">
                          <a:effectLst/>
                          <a:latin typeface=" Arial"/>
                          <a:ea typeface="Calibri" panose="020F0502020204030204" pitchFamily="34" charset="0"/>
                          <a:cs typeface="Times New Roman" panose="02020603050405020304" pitchFamily="18" charset="0"/>
                        </a:rPr>
                        <a:t>Camp</a:t>
                      </a:r>
                      <a:r>
                        <a:rPr lang="en-US" sz="1200" baseline="0" dirty="0" smtClean="0">
                          <a:effectLst/>
                          <a:latin typeface=" Arial"/>
                          <a:ea typeface="Calibri" panose="020F0502020204030204" pitchFamily="34" charset="0"/>
                          <a:cs typeface="Times New Roman" panose="02020603050405020304" pitchFamily="18" charset="0"/>
                        </a:rPr>
                        <a:t> Defense Dry Run</a:t>
                      </a:r>
                      <a:endParaRPr lang="en-PH" sz="1200" dirty="0">
                        <a:effectLst/>
                        <a:latin typeface=" Arial"/>
                        <a:ea typeface="Calibri" panose="020F0502020204030204" pitchFamily="34" charset="0"/>
                        <a:cs typeface="Times New Roman" panose="02020603050405020304" pitchFamily="18" charset="0"/>
                      </a:endParaRPr>
                    </a:p>
                  </a:txBody>
                  <a:tcPr marL="68580" marR="68580" marT="0" marB="0">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algn="ctr"/>
                      <a:r>
                        <a:rPr lang="en-US" sz="1200" b="0" dirty="0" smtClean="0">
                          <a:ln>
                            <a:noFill/>
                          </a:ln>
                          <a:solidFill>
                            <a:schemeClr val="tx1"/>
                          </a:solidFill>
                          <a:latin typeface=" Arial"/>
                        </a:rPr>
                        <a:t>3</a:t>
                      </a:r>
                      <a:endParaRPr lang="en-US" sz="1200" b="0" dirty="0">
                        <a:ln>
                          <a:noFill/>
                        </a:ln>
                        <a:solidFill>
                          <a:schemeClr val="tx1"/>
                        </a:solidFill>
                        <a:latin typeface=" Arial"/>
                      </a:endParaRPr>
                    </a:p>
                  </a:txBody>
                  <a:tcPr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algn="ctr"/>
                      <a:r>
                        <a:rPr lang="en-US" sz="1200" b="0" dirty="0" smtClean="0">
                          <a:ln>
                            <a:noFill/>
                          </a:ln>
                          <a:solidFill>
                            <a:schemeClr val="tx1"/>
                          </a:solidFill>
                          <a:latin typeface=" Arial"/>
                        </a:rPr>
                        <a:t>6</a:t>
                      </a:r>
                      <a:endParaRPr lang="en-US" sz="1200" b="0" dirty="0">
                        <a:ln>
                          <a:noFill/>
                        </a:ln>
                        <a:solidFill>
                          <a:schemeClr val="tx1"/>
                        </a:solidFill>
                        <a:latin typeface=" Arial"/>
                      </a:endParaRPr>
                    </a:p>
                  </a:txBody>
                  <a:tcPr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b="0" dirty="0" smtClean="0">
                          <a:ln>
                            <a:noFill/>
                          </a:ln>
                          <a:solidFill>
                            <a:srgbClr val="FF0000"/>
                          </a:solidFill>
                          <a:latin typeface=" Arial"/>
                        </a:rPr>
                        <a:t>200%</a:t>
                      </a:r>
                    </a:p>
                  </a:txBody>
                  <a:tcPr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extLst>
                  <a:ext uri="{0D108BD9-81ED-4DB2-BD59-A6C34878D82A}">
                    <a16:rowId xmlns:a16="http://schemas.microsoft.com/office/drawing/2014/main" xmlns="" val="2997648028"/>
                  </a:ext>
                </a:extLst>
              </a:tr>
              <a:tr h="189595">
                <a:tc>
                  <a:txBody>
                    <a:bodyPr/>
                    <a:lstStyle/>
                    <a:p>
                      <a:pPr marL="0" marR="0">
                        <a:lnSpc>
                          <a:spcPct val="115000"/>
                        </a:lnSpc>
                        <a:spcBef>
                          <a:spcPts val="0"/>
                        </a:spcBef>
                        <a:spcAft>
                          <a:spcPts val="0"/>
                        </a:spcAft>
                      </a:pPr>
                      <a:r>
                        <a:rPr lang="en-US" sz="1200" dirty="0" smtClean="0">
                          <a:effectLst/>
                          <a:latin typeface=" Arial"/>
                          <a:ea typeface="Calibri" panose="020F0502020204030204" pitchFamily="34" charset="0"/>
                          <a:cs typeface="Times New Roman" panose="02020603050405020304" pitchFamily="18" charset="0"/>
                        </a:rPr>
                        <a:t>Ceremony / Honors</a:t>
                      </a:r>
                      <a:endParaRPr lang="en-PH" sz="1200" dirty="0">
                        <a:effectLst/>
                        <a:latin typeface=" Arial"/>
                        <a:ea typeface="Calibri" panose="020F0502020204030204" pitchFamily="34" charset="0"/>
                        <a:cs typeface="Times New Roman" panose="02020603050405020304" pitchFamily="18" charset="0"/>
                      </a:endParaRPr>
                    </a:p>
                  </a:txBody>
                  <a:tcPr marL="68580" marR="68580" marT="0" marB="0">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algn="ctr"/>
                      <a:r>
                        <a:rPr lang="en-US" sz="1200" b="0" dirty="0" smtClean="0">
                          <a:ln>
                            <a:noFill/>
                          </a:ln>
                          <a:solidFill>
                            <a:schemeClr val="tx1"/>
                          </a:solidFill>
                          <a:latin typeface=" Arial"/>
                        </a:rPr>
                        <a:t>18</a:t>
                      </a:r>
                      <a:endParaRPr lang="en-US" sz="1200" b="0" dirty="0">
                        <a:ln>
                          <a:noFill/>
                        </a:ln>
                        <a:solidFill>
                          <a:schemeClr val="tx1"/>
                        </a:solidFill>
                        <a:latin typeface=" Arial"/>
                      </a:endParaRPr>
                    </a:p>
                  </a:txBody>
                  <a:tcPr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algn="ctr"/>
                      <a:r>
                        <a:rPr lang="en-US" sz="1200" b="0" dirty="0" smtClean="0">
                          <a:ln>
                            <a:noFill/>
                          </a:ln>
                          <a:solidFill>
                            <a:schemeClr val="tx1"/>
                          </a:solidFill>
                          <a:latin typeface=" Arial"/>
                        </a:rPr>
                        <a:t>24</a:t>
                      </a:r>
                      <a:endParaRPr lang="en-US" sz="1200" b="0" dirty="0">
                        <a:ln>
                          <a:noFill/>
                        </a:ln>
                        <a:solidFill>
                          <a:schemeClr val="tx1"/>
                        </a:solidFill>
                        <a:latin typeface=" Arial"/>
                      </a:endParaRPr>
                    </a:p>
                  </a:txBody>
                  <a:tcPr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b="0" dirty="0" smtClean="0">
                          <a:ln>
                            <a:noFill/>
                          </a:ln>
                          <a:solidFill>
                            <a:srgbClr val="FF0000"/>
                          </a:solidFill>
                          <a:latin typeface=" Arial"/>
                        </a:rPr>
                        <a:t>133.33%</a:t>
                      </a:r>
                    </a:p>
                  </a:txBody>
                  <a:tcPr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extLst>
                  <a:ext uri="{0D108BD9-81ED-4DB2-BD59-A6C34878D82A}">
                    <a16:rowId xmlns:a16="http://schemas.microsoft.com/office/drawing/2014/main" xmlns="" val="3016394715"/>
                  </a:ext>
                </a:extLst>
              </a:tr>
              <a:tr h="189595">
                <a:tc>
                  <a:txBody>
                    <a:bodyPr/>
                    <a:lstStyle/>
                    <a:p>
                      <a:pPr marL="0" marR="0">
                        <a:lnSpc>
                          <a:spcPct val="115000"/>
                        </a:lnSpc>
                        <a:spcBef>
                          <a:spcPts val="0"/>
                        </a:spcBef>
                        <a:spcAft>
                          <a:spcPts val="0"/>
                        </a:spcAft>
                      </a:pPr>
                      <a:r>
                        <a:rPr lang="en-US" sz="1200" dirty="0" smtClean="0">
                          <a:effectLst/>
                          <a:latin typeface=" Arial"/>
                          <a:ea typeface="Calibri" panose="020F0502020204030204" pitchFamily="34" charset="0"/>
                          <a:cs typeface="Times New Roman" panose="02020603050405020304" pitchFamily="18" charset="0"/>
                        </a:rPr>
                        <a:t>CMO Related Activities</a:t>
                      </a:r>
                      <a:endParaRPr lang="en-PH" sz="1200" dirty="0">
                        <a:effectLst/>
                        <a:latin typeface=" Arial"/>
                        <a:ea typeface="Calibri" panose="020F0502020204030204" pitchFamily="34" charset="0"/>
                        <a:cs typeface="Times New Roman" panose="02020603050405020304" pitchFamily="18" charset="0"/>
                      </a:endParaRPr>
                    </a:p>
                  </a:txBody>
                  <a:tcPr marL="68580" marR="68580" marT="0" marB="0">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algn="ctr"/>
                      <a:r>
                        <a:rPr lang="en-US" sz="1200" b="0" dirty="0" smtClean="0">
                          <a:ln>
                            <a:noFill/>
                          </a:ln>
                          <a:solidFill>
                            <a:schemeClr val="tx1"/>
                          </a:solidFill>
                          <a:latin typeface=" Arial"/>
                        </a:rPr>
                        <a:t>21</a:t>
                      </a:r>
                      <a:endParaRPr lang="en-US" sz="1200" b="0" dirty="0">
                        <a:ln>
                          <a:noFill/>
                        </a:ln>
                        <a:solidFill>
                          <a:schemeClr val="tx1"/>
                        </a:solidFill>
                        <a:latin typeface=" Arial"/>
                      </a:endParaRPr>
                    </a:p>
                  </a:txBody>
                  <a:tcPr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algn="ctr"/>
                      <a:r>
                        <a:rPr lang="en-US" sz="1200" b="0" dirty="0" smtClean="0">
                          <a:ln>
                            <a:noFill/>
                          </a:ln>
                          <a:solidFill>
                            <a:schemeClr val="tx1"/>
                          </a:solidFill>
                          <a:latin typeface=" Arial"/>
                        </a:rPr>
                        <a:t>18</a:t>
                      </a:r>
                      <a:endParaRPr lang="en-US" sz="1200" b="0" dirty="0">
                        <a:ln>
                          <a:noFill/>
                        </a:ln>
                        <a:solidFill>
                          <a:schemeClr val="tx1"/>
                        </a:solidFill>
                        <a:latin typeface=" Arial"/>
                      </a:endParaRPr>
                    </a:p>
                  </a:txBody>
                  <a:tcPr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b="0" dirty="0" smtClean="0">
                          <a:ln>
                            <a:noFill/>
                          </a:ln>
                          <a:solidFill>
                            <a:srgbClr val="FF0000"/>
                          </a:solidFill>
                          <a:latin typeface=" Arial"/>
                        </a:rPr>
                        <a:t>85.71%</a:t>
                      </a:r>
                    </a:p>
                  </a:txBody>
                  <a:tcPr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extLst>
                  <a:ext uri="{0D108BD9-81ED-4DB2-BD59-A6C34878D82A}">
                    <a16:rowId xmlns:a16="http://schemas.microsoft.com/office/drawing/2014/main" xmlns="" val="449738616"/>
                  </a:ext>
                </a:extLst>
              </a:tr>
              <a:tr h="189595">
                <a:tc>
                  <a:txBody>
                    <a:bodyPr/>
                    <a:lstStyle/>
                    <a:p>
                      <a:pPr marL="0" marR="0">
                        <a:lnSpc>
                          <a:spcPct val="115000"/>
                        </a:lnSpc>
                        <a:spcBef>
                          <a:spcPts val="0"/>
                        </a:spcBef>
                        <a:spcAft>
                          <a:spcPts val="0"/>
                        </a:spcAft>
                      </a:pPr>
                      <a:r>
                        <a:rPr lang="en-US" sz="1200" dirty="0" smtClean="0">
                          <a:effectLst/>
                          <a:latin typeface=" Arial"/>
                          <a:ea typeface="Calibri" panose="020F0502020204030204" pitchFamily="34" charset="0"/>
                          <a:cs typeface="Times New Roman" panose="02020603050405020304" pitchFamily="18" charset="0"/>
                        </a:rPr>
                        <a:t>Civic Military Parade</a:t>
                      </a:r>
                      <a:endParaRPr lang="en-PH" sz="1200" dirty="0">
                        <a:effectLst/>
                        <a:latin typeface=" Arial"/>
                        <a:ea typeface="Calibri" panose="020F0502020204030204" pitchFamily="34" charset="0"/>
                        <a:cs typeface="Times New Roman" panose="02020603050405020304" pitchFamily="18" charset="0"/>
                      </a:endParaRPr>
                    </a:p>
                  </a:txBody>
                  <a:tcPr marL="68580" marR="68580" marT="0" marB="0">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algn="ctr"/>
                      <a:r>
                        <a:rPr lang="en-US" sz="1200" b="0" dirty="0" smtClean="0">
                          <a:ln>
                            <a:noFill/>
                          </a:ln>
                          <a:solidFill>
                            <a:schemeClr val="tx1"/>
                          </a:solidFill>
                          <a:latin typeface=" Arial"/>
                        </a:rPr>
                        <a:t>2</a:t>
                      </a:r>
                      <a:endParaRPr lang="en-US" sz="1200" b="0" dirty="0">
                        <a:ln>
                          <a:noFill/>
                        </a:ln>
                        <a:solidFill>
                          <a:schemeClr val="tx1"/>
                        </a:solidFill>
                        <a:latin typeface=" Arial"/>
                      </a:endParaRPr>
                    </a:p>
                  </a:txBody>
                  <a:tcPr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algn="ctr"/>
                      <a:r>
                        <a:rPr lang="en-US" sz="1200" b="0" dirty="0" smtClean="0">
                          <a:ln>
                            <a:noFill/>
                          </a:ln>
                          <a:solidFill>
                            <a:schemeClr val="tx1"/>
                          </a:solidFill>
                          <a:latin typeface=" Arial"/>
                        </a:rPr>
                        <a:t>2</a:t>
                      </a:r>
                      <a:endParaRPr lang="en-US" sz="1200" b="0" dirty="0">
                        <a:ln>
                          <a:noFill/>
                        </a:ln>
                        <a:solidFill>
                          <a:schemeClr val="tx1"/>
                        </a:solidFill>
                        <a:latin typeface=" Arial"/>
                      </a:endParaRPr>
                    </a:p>
                  </a:txBody>
                  <a:tcPr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b="0" dirty="0" smtClean="0">
                          <a:ln>
                            <a:noFill/>
                          </a:ln>
                          <a:solidFill>
                            <a:srgbClr val="FF0000"/>
                          </a:solidFill>
                          <a:latin typeface=" Arial"/>
                        </a:rPr>
                        <a:t>100%</a:t>
                      </a:r>
                    </a:p>
                  </a:txBody>
                  <a:tcPr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extLst>
                  <a:ext uri="{0D108BD9-81ED-4DB2-BD59-A6C34878D82A}">
                    <a16:rowId xmlns:a16="http://schemas.microsoft.com/office/drawing/2014/main" xmlns="" val="1362500838"/>
                  </a:ext>
                </a:extLst>
              </a:tr>
              <a:tr h="189595">
                <a:tc>
                  <a:txBody>
                    <a:bodyPr/>
                    <a:lstStyle/>
                    <a:p>
                      <a:pPr marL="0" marR="0">
                        <a:lnSpc>
                          <a:spcPct val="115000"/>
                        </a:lnSpc>
                        <a:spcBef>
                          <a:spcPts val="0"/>
                        </a:spcBef>
                        <a:spcAft>
                          <a:spcPts val="0"/>
                        </a:spcAft>
                      </a:pPr>
                      <a:r>
                        <a:rPr lang="en-US" sz="1200" dirty="0" smtClean="0">
                          <a:effectLst/>
                          <a:latin typeface=" Arial"/>
                          <a:ea typeface="Calibri" panose="020F0502020204030204" pitchFamily="34" charset="0"/>
                          <a:cs typeface="Times New Roman" panose="02020603050405020304" pitchFamily="18" charset="0"/>
                        </a:rPr>
                        <a:t>Conference</a:t>
                      </a:r>
                      <a:endParaRPr lang="en-PH" sz="1200" dirty="0">
                        <a:effectLst/>
                        <a:latin typeface=" Arial"/>
                        <a:ea typeface="Calibri" panose="020F0502020204030204" pitchFamily="34" charset="0"/>
                        <a:cs typeface="Times New Roman" panose="02020603050405020304" pitchFamily="18" charset="0"/>
                      </a:endParaRPr>
                    </a:p>
                  </a:txBody>
                  <a:tcPr marL="68580" marR="68580" marT="0" marB="0">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algn="ctr"/>
                      <a:r>
                        <a:rPr lang="en-US" sz="1200" b="0" dirty="0" smtClean="0">
                          <a:ln>
                            <a:noFill/>
                          </a:ln>
                          <a:solidFill>
                            <a:schemeClr val="tx1"/>
                          </a:solidFill>
                          <a:latin typeface=" Arial"/>
                        </a:rPr>
                        <a:t>22</a:t>
                      </a:r>
                      <a:endParaRPr lang="en-US" sz="1200" b="0" dirty="0">
                        <a:ln>
                          <a:noFill/>
                        </a:ln>
                        <a:solidFill>
                          <a:schemeClr val="tx1"/>
                        </a:solidFill>
                        <a:latin typeface=" Arial"/>
                      </a:endParaRPr>
                    </a:p>
                  </a:txBody>
                  <a:tcPr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algn="ctr"/>
                      <a:r>
                        <a:rPr lang="en-US" sz="1200" b="0" dirty="0" smtClean="0">
                          <a:ln>
                            <a:noFill/>
                          </a:ln>
                          <a:solidFill>
                            <a:schemeClr val="tx1"/>
                          </a:solidFill>
                          <a:latin typeface=" Arial"/>
                        </a:rPr>
                        <a:t>29</a:t>
                      </a:r>
                      <a:endParaRPr lang="en-US" sz="1200" b="0" dirty="0">
                        <a:ln>
                          <a:noFill/>
                        </a:ln>
                        <a:solidFill>
                          <a:schemeClr val="tx1"/>
                        </a:solidFill>
                        <a:latin typeface=" Arial"/>
                      </a:endParaRPr>
                    </a:p>
                  </a:txBody>
                  <a:tcPr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algn="ctr"/>
                      <a:r>
                        <a:rPr lang="en-US" sz="1200" b="0" dirty="0" smtClean="0">
                          <a:ln>
                            <a:noFill/>
                          </a:ln>
                          <a:solidFill>
                            <a:srgbClr val="FF0000"/>
                          </a:solidFill>
                          <a:latin typeface=" Arial"/>
                        </a:rPr>
                        <a:t>131.l82%</a:t>
                      </a:r>
                      <a:endParaRPr lang="en-US" sz="1200" b="0" dirty="0">
                        <a:ln>
                          <a:noFill/>
                        </a:ln>
                        <a:solidFill>
                          <a:srgbClr val="FF0000"/>
                        </a:solidFill>
                        <a:latin typeface=" Arial"/>
                      </a:endParaRPr>
                    </a:p>
                  </a:txBody>
                  <a:tcPr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extLst>
                  <a:ext uri="{0D108BD9-81ED-4DB2-BD59-A6C34878D82A}">
                    <a16:rowId xmlns:a16="http://schemas.microsoft.com/office/drawing/2014/main" xmlns="" val="3558766334"/>
                  </a:ext>
                </a:extLst>
              </a:tr>
              <a:tr h="189595">
                <a:tc>
                  <a:txBody>
                    <a:bodyPr/>
                    <a:lstStyle/>
                    <a:p>
                      <a:pPr marL="0" marR="0">
                        <a:lnSpc>
                          <a:spcPct val="115000"/>
                        </a:lnSpc>
                        <a:spcBef>
                          <a:spcPts val="0"/>
                        </a:spcBef>
                        <a:spcAft>
                          <a:spcPts val="0"/>
                        </a:spcAft>
                      </a:pPr>
                      <a:r>
                        <a:rPr lang="en-US" sz="1200" dirty="0" smtClean="0">
                          <a:effectLst/>
                          <a:latin typeface=" Arial"/>
                          <a:ea typeface="Calibri" panose="020F0502020204030204" pitchFamily="34" charset="0"/>
                          <a:cs typeface="Times New Roman" panose="02020603050405020304" pitchFamily="18" charset="0"/>
                        </a:rPr>
                        <a:t>Fire Drill</a:t>
                      </a:r>
                      <a:endParaRPr lang="en-PH" sz="1200" dirty="0">
                        <a:effectLst/>
                        <a:latin typeface=" Arial"/>
                        <a:ea typeface="Calibri" panose="020F0502020204030204" pitchFamily="34" charset="0"/>
                        <a:cs typeface="Times New Roman" panose="02020603050405020304" pitchFamily="18" charset="0"/>
                      </a:endParaRPr>
                    </a:p>
                  </a:txBody>
                  <a:tcPr marL="68580" marR="68580" marT="0" marB="0">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algn="ctr"/>
                      <a:r>
                        <a:rPr lang="en-US" sz="1200" b="0" dirty="0" smtClean="0">
                          <a:ln>
                            <a:noFill/>
                          </a:ln>
                          <a:solidFill>
                            <a:schemeClr val="tx1"/>
                          </a:solidFill>
                          <a:latin typeface=" Arial"/>
                        </a:rPr>
                        <a:t>4</a:t>
                      </a:r>
                      <a:endParaRPr lang="en-US" sz="1200" b="0" dirty="0">
                        <a:ln>
                          <a:noFill/>
                        </a:ln>
                        <a:solidFill>
                          <a:schemeClr val="tx1"/>
                        </a:solidFill>
                        <a:latin typeface=" Arial"/>
                      </a:endParaRPr>
                    </a:p>
                  </a:txBody>
                  <a:tcPr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algn="ctr"/>
                      <a:r>
                        <a:rPr lang="en-US" sz="1200" b="0" dirty="0" smtClean="0">
                          <a:ln>
                            <a:noFill/>
                          </a:ln>
                          <a:solidFill>
                            <a:schemeClr val="tx1"/>
                          </a:solidFill>
                          <a:latin typeface=" Arial"/>
                        </a:rPr>
                        <a:t>6</a:t>
                      </a:r>
                      <a:endParaRPr lang="en-US" sz="1200" b="0" dirty="0">
                        <a:ln>
                          <a:noFill/>
                        </a:ln>
                        <a:solidFill>
                          <a:schemeClr val="tx1"/>
                        </a:solidFill>
                        <a:latin typeface=" Arial"/>
                      </a:endParaRPr>
                    </a:p>
                  </a:txBody>
                  <a:tcPr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algn="ctr"/>
                      <a:r>
                        <a:rPr lang="en-US" sz="1200" b="0" dirty="0" smtClean="0">
                          <a:ln>
                            <a:noFill/>
                          </a:ln>
                          <a:solidFill>
                            <a:srgbClr val="FF0000"/>
                          </a:solidFill>
                          <a:latin typeface=" Arial"/>
                        </a:rPr>
                        <a:t>150%</a:t>
                      </a:r>
                      <a:endParaRPr lang="en-US" sz="1200" b="0" dirty="0">
                        <a:ln>
                          <a:noFill/>
                        </a:ln>
                        <a:solidFill>
                          <a:srgbClr val="FF0000"/>
                        </a:solidFill>
                        <a:latin typeface=" Arial"/>
                      </a:endParaRPr>
                    </a:p>
                  </a:txBody>
                  <a:tcPr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extLst>
                  <a:ext uri="{0D108BD9-81ED-4DB2-BD59-A6C34878D82A}">
                    <a16:rowId xmlns:a16="http://schemas.microsoft.com/office/drawing/2014/main" xmlns="" val="3586390088"/>
                  </a:ext>
                </a:extLst>
              </a:tr>
              <a:tr h="189595">
                <a:tc>
                  <a:txBody>
                    <a:bodyPr/>
                    <a:lstStyle/>
                    <a:p>
                      <a:pPr marL="0" marR="0">
                        <a:lnSpc>
                          <a:spcPct val="115000"/>
                        </a:lnSpc>
                        <a:spcBef>
                          <a:spcPts val="0"/>
                        </a:spcBef>
                        <a:spcAft>
                          <a:spcPts val="0"/>
                        </a:spcAft>
                      </a:pPr>
                      <a:r>
                        <a:rPr lang="en-US" sz="1200" dirty="0" smtClean="0">
                          <a:effectLst/>
                          <a:latin typeface=" Arial"/>
                          <a:ea typeface="Calibri" panose="020F0502020204030204" pitchFamily="34" charset="0"/>
                          <a:cs typeface="Times New Roman" panose="02020603050405020304" pitchFamily="18" charset="0"/>
                        </a:rPr>
                        <a:t>Maintenance</a:t>
                      </a:r>
                      <a:r>
                        <a:rPr lang="en-US" sz="1200" baseline="0" dirty="0" smtClean="0">
                          <a:effectLst/>
                          <a:latin typeface=" Arial"/>
                          <a:ea typeface="Calibri" panose="020F0502020204030204" pitchFamily="34" charset="0"/>
                          <a:cs typeface="Times New Roman" panose="02020603050405020304" pitchFamily="18" charset="0"/>
                        </a:rPr>
                        <a:t> / Check –up and Servicing</a:t>
                      </a:r>
                      <a:endParaRPr lang="en-PH" sz="1200" dirty="0">
                        <a:effectLst/>
                        <a:latin typeface=" Arial"/>
                        <a:ea typeface="Calibri" panose="020F0502020204030204" pitchFamily="34" charset="0"/>
                        <a:cs typeface="Times New Roman" panose="02020603050405020304" pitchFamily="18" charset="0"/>
                      </a:endParaRPr>
                    </a:p>
                  </a:txBody>
                  <a:tcPr marL="68580" marR="68580" marT="0" marB="0">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algn="ctr"/>
                      <a:r>
                        <a:rPr lang="en-US" sz="1200" b="0" dirty="0" smtClean="0">
                          <a:ln>
                            <a:noFill/>
                          </a:ln>
                          <a:solidFill>
                            <a:schemeClr val="tx1"/>
                          </a:solidFill>
                          <a:latin typeface=" Arial"/>
                        </a:rPr>
                        <a:t>1,064</a:t>
                      </a:r>
                      <a:endParaRPr lang="en-US" sz="1200" b="0" dirty="0">
                        <a:ln>
                          <a:noFill/>
                        </a:ln>
                        <a:solidFill>
                          <a:schemeClr val="tx1"/>
                        </a:solidFill>
                        <a:latin typeface=" Arial"/>
                      </a:endParaRPr>
                    </a:p>
                  </a:txBody>
                  <a:tcPr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algn="ctr"/>
                      <a:r>
                        <a:rPr lang="en-US" sz="1200" b="0" dirty="0" smtClean="0">
                          <a:ln>
                            <a:noFill/>
                          </a:ln>
                          <a:solidFill>
                            <a:schemeClr val="tx1"/>
                          </a:solidFill>
                          <a:latin typeface=" Arial"/>
                        </a:rPr>
                        <a:t>2,246</a:t>
                      </a:r>
                      <a:endParaRPr lang="en-US" sz="1200" b="0" dirty="0">
                        <a:ln>
                          <a:noFill/>
                        </a:ln>
                        <a:solidFill>
                          <a:schemeClr val="tx1"/>
                        </a:solidFill>
                        <a:latin typeface=" Arial"/>
                      </a:endParaRPr>
                    </a:p>
                  </a:txBody>
                  <a:tcPr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algn="ctr"/>
                      <a:r>
                        <a:rPr lang="en-US" sz="1200" b="0" dirty="0" smtClean="0">
                          <a:ln>
                            <a:noFill/>
                          </a:ln>
                          <a:solidFill>
                            <a:srgbClr val="FF0000"/>
                          </a:solidFill>
                          <a:latin typeface=" Arial"/>
                        </a:rPr>
                        <a:t>214.72%</a:t>
                      </a:r>
                      <a:endParaRPr lang="en-US" sz="1200" b="0" dirty="0">
                        <a:ln>
                          <a:noFill/>
                        </a:ln>
                        <a:solidFill>
                          <a:srgbClr val="FF0000"/>
                        </a:solidFill>
                        <a:latin typeface=" Arial"/>
                      </a:endParaRPr>
                    </a:p>
                  </a:txBody>
                  <a:tcPr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extLst>
                  <a:ext uri="{0D108BD9-81ED-4DB2-BD59-A6C34878D82A}">
                    <a16:rowId xmlns:a16="http://schemas.microsoft.com/office/drawing/2014/main" xmlns="" val="2603491907"/>
                  </a:ext>
                </a:extLst>
              </a:tr>
              <a:tr h="189595">
                <a:tc>
                  <a:txBody>
                    <a:bodyPr/>
                    <a:lstStyle/>
                    <a:p>
                      <a:pPr marL="0" marR="0">
                        <a:lnSpc>
                          <a:spcPct val="115000"/>
                        </a:lnSpc>
                        <a:spcBef>
                          <a:spcPts val="0"/>
                        </a:spcBef>
                        <a:spcAft>
                          <a:spcPts val="0"/>
                        </a:spcAft>
                      </a:pPr>
                      <a:r>
                        <a:rPr lang="en-US" sz="1200" dirty="0" smtClean="0">
                          <a:effectLst/>
                          <a:latin typeface=" Arial"/>
                          <a:ea typeface="Calibri" panose="020F0502020204030204" pitchFamily="34" charset="0"/>
                          <a:cs typeface="Times New Roman" panose="02020603050405020304" pitchFamily="18" charset="0"/>
                        </a:rPr>
                        <a:t>Personnel Cargo Transport</a:t>
                      </a:r>
                      <a:endParaRPr lang="en-PH" sz="1200" dirty="0">
                        <a:effectLst/>
                        <a:latin typeface=" Arial"/>
                        <a:ea typeface="Calibri" panose="020F0502020204030204" pitchFamily="34" charset="0"/>
                        <a:cs typeface="Times New Roman" panose="02020603050405020304" pitchFamily="18" charset="0"/>
                      </a:endParaRPr>
                    </a:p>
                  </a:txBody>
                  <a:tcPr marL="68580" marR="68580" marT="0" marB="0">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algn="ctr"/>
                      <a:r>
                        <a:rPr lang="en-US" sz="1200" b="0" dirty="0" smtClean="0">
                          <a:ln>
                            <a:noFill/>
                          </a:ln>
                          <a:solidFill>
                            <a:schemeClr val="tx1"/>
                          </a:solidFill>
                          <a:latin typeface=" Arial"/>
                        </a:rPr>
                        <a:t>9</a:t>
                      </a:r>
                      <a:endParaRPr lang="en-US" sz="1200" b="0" dirty="0">
                        <a:ln>
                          <a:noFill/>
                        </a:ln>
                        <a:solidFill>
                          <a:schemeClr val="tx1"/>
                        </a:solidFill>
                        <a:latin typeface=" Arial"/>
                      </a:endParaRPr>
                    </a:p>
                  </a:txBody>
                  <a:tcPr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algn="ctr"/>
                      <a:r>
                        <a:rPr lang="en-US" sz="1200" b="0" dirty="0" smtClean="0">
                          <a:ln>
                            <a:noFill/>
                          </a:ln>
                          <a:solidFill>
                            <a:schemeClr val="tx1"/>
                          </a:solidFill>
                          <a:latin typeface=" Arial"/>
                        </a:rPr>
                        <a:t>15</a:t>
                      </a:r>
                      <a:endParaRPr lang="en-US" sz="1200" b="0" dirty="0">
                        <a:ln>
                          <a:noFill/>
                        </a:ln>
                        <a:solidFill>
                          <a:schemeClr val="tx1"/>
                        </a:solidFill>
                        <a:latin typeface=" Arial"/>
                      </a:endParaRPr>
                    </a:p>
                  </a:txBody>
                  <a:tcPr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algn="ctr"/>
                      <a:r>
                        <a:rPr lang="en-US" sz="1200" b="0" dirty="0" smtClean="0">
                          <a:ln>
                            <a:noFill/>
                          </a:ln>
                          <a:solidFill>
                            <a:srgbClr val="FF0000"/>
                          </a:solidFill>
                          <a:latin typeface=" Arial"/>
                        </a:rPr>
                        <a:t>166.66%</a:t>
                      </a:r>
                      <a:endParaRPr lang="en-US" sz="1200" b="0" dirty="0">
                        <a:ln>
                          <a:noFill/>
                        </a:ln>
                        <a:solidFill>
                          <a:srgbClr val="FF0000"/>
                        </a:solidFill>
                        <a:latin typeface=" Arial"/>
                      </a:endParaRPr>
                    </a:p>
                  </a:txBody>
                  <a:tcPr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extLst>
                  <a:ext uri="{0D108BD9-81ED-4DB2-BD59-A6C34878D82A}">
                    <a16:rowId xmlns:a16="http://schemas.microsoft.com/office/drawing/2014/main" xmlns="" val="1374289429"/>
                  </a:ext>
                </a:extLst>
              </a:tr>
              <a:tr h="189595">
                <a:tc>
                  <a:txBody>
                    <a:bodyPr/>
                    <a:lstStyle/>
                    <a:p>
                      <a:pPr marL="0" marR="0">
                        <a:lnSpc>
                          <a:spcPct val="115000"/>
                        </a:lnSpc>
                        <a:spcBef>
                          <a:spcPts val="0"/>
                        </a:spcBef>
                        <a:spcAft>
                          <a:spcPts val="0"/>
                        </a:spcAft>
                      </a:pPr>
                      <a:r>
                        <a:rPr lang="en-US" sz="1200" dirty="0" smtClean="0">
                          <a:effectLst/>
                          <a:latin typeface=" Arial"/>
                          <a:ea typeface="Calibri" panose="020F0502020204030204" pitchFamily="34" charset="0"/>
                          <a:cs typeface="Times New Roman" panose="02020603050405020304" pitchFamily="18" charset="0"/>
                        </a:rPr>
                        <a:t>Ranks,</a:t>
                      </a:r>
                      <a:r>
                        <a:rPr lang="en-US" sz="1200" baseline="0" dirty="0" smtClean="0">
                          <a:effectLst/>
                          <a:latin typeface=" Arial"/>
                          <a:ea typeface="Calibri" panose="020F0502020204030204" pitchFamily="34" charset="0"/>
                          <a:cs typeface="Times New Roman" panose="02020603050405020304" pitchFamily="18" charset="0"/>
                        </a:rPr>
                        <a:t> Barracks &amp; Vehicle</a:t>
                      </a:r>
                      <a:endParaRPr lang="en-PH" sz="1200" dirty="0">
                        <a:effectLst/>
                        <a:latin typeface=" Arial"/>
                        <a:ea typeface="Calibri" panose="020F0502020204030204" pitchFamily="34" charset="0"/>
                        <a:cs typeface="Times New Roman" panose="02020603050405020304" pitchFamily="18" charset="0"/>
                      </a:endParaRPr>
                    </a:p>
                  </a:txBody>
                  <a:tcPr marL="68580" marR="68580" marT="0" marB="0">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algn="ctr"/>
                      <a:r>
                        <a:rPr lang="en-US" sz="1200" b="0" dirty="0" smtClean="0">
                          <a:ln>
                            <a:noFill/>
                          </a:ln>
                          <a:solidFill>
                            <a:schemeClr val="tx1"/>
                          </a:solidFill>
                          <a:latin typeface=" Arial"/>
                        </a:rPr>
                        <a:t>2</a:t>
                      </a:r>
                      <a:endParaRPr lang="en-US" sz="1200" b="0" dirty="0">
                        <a:ln>
                          <a:noFill/>
                        </a:ln>
                        <a:solidFill>
                          <a:schemeClr val="tx1"/>
                        </a:solidFill>
                        <a:latin typeface=" Arial"/>
                      </a:endParaRPr>
                    </a:p>
                  </a:txBody>
                  <a:tcPr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algn="ctr"/>
                      <a:r>
                        <a:rPr lang="en-US" sz="1200" b="0" dirty="0" smtClean="0">
                          <a:ln>
                            <a:noFill/>
                          </a:ln>
                          <a:solidFill>
                            <a:schemeClr val="tx1"/>
                          </a:solidFill>
                          <a:latin typeface=" Arial"/>
                        </a:rPr>
                        <a:t>33</a:t>
                      </a:r>
                      <a:endParaRPr lang="en-US" sz="1200" b="0" dirty="0">
                        <a:ln>
                          <a:noFill/>
                        </a:ln>
                        <a:solidFill>
                          <a:schemeClr val="tx1"/>
                        </a:solidFill>
                        <a:latin typeface=" Arial"/>
                      </a:endParaRPr>
                    </a:p>
                  </a:txBody>
                  <a:tcPr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algn="ctr"/>
                      <a:r>
                        <a:rPr lang="en-US" sz="1200" b="0" dirty="0" smtClean="0">
                          <a:ln>
                            <a:noFill/>
                          </a:ln>
                          <a:solidFill>
                            <a:srgbClr val="FF0000"/>
                          </a:solidFill>
                          <a:latin typeface=" Arial"/>
                        </a:rPr>
                        <a:t>1,650%</a:t>
                      </a:r>
                      <a:endParaRPr lang="en-US" sz="1200" b="0" dirty="0">
                        <a:ln>
                          <a:noFill/>
                        </a:ln>
                        <a:solidFill>
                          <a:srgbClr val="FF0000"/>
                        </a:solidFill>
                        <a:latin typeface=" Arial"/>
                      </a:endParaRPr>
                    </a:p>
                  </a:txBody>
                  <a:tcPr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extLst>
                  <a:ext uri="{0D108BD9-81ED-4DB2-BD59-A6C34878D82A}">
                    <a16:rowId xmlns:a16="http://schemas.microsoft.com/office/drawing/2014/main" xmlns="" val="3885371433"/>
                  </a:ext>
                </a:extLst>
              </a:tr>
              <a:tr h="189595">
                <a:tc>
                  <a:txBody>
                    <a:bodyPr/>
                    <a:lstStyle/>
                    <a:p>
                      <a:pPr marL="0" marR="0" algn="r">
                        <a:lnSpc>
                          <a:spcPct val="115000"/>
                        </a:lnSpc>
                        <a:spcBef>
                          <a:spcPts val="0"/>
                        </a:spcBef>
                        <a:spcAft>
                          <a:spcPts val="0"/>
                        </a:spcAft>
                      </a:pPr>
                      <a:r>
                        <a:rPr lang="en-US" sz="1200" b="1" dirty="0" smtClean="0">
                          <a:effectLst/>
                          <a:latin typeface=" Arial"/>
                          <a:ea typeface="Calibri" panose="020F0502020204030204" pitchFamily="34" charset="0"/>
                          <a:cs typeface="Times New Roman" panose="02020603050405020304" pitchFamily="18" charset="0"/>
                        </a:rPr>
                        <a:t>SUB-TOTAL</a:t>
                      </a:r>
                      <a:endParaRPr lang="en-PH" sz="1200" b="1" dirty="0">
                        <a:effectLst/>
                        <a:latin typeface=" Arial"/>
                        <a:ea typeface="Calibri" panose="020F0502020204030204" pitchFamily="34" charset="0"/>
                        <a:cs typeface="Times New Roman" panose="02020603050405020304" pitchFamily="18" charset="0"/>
                      </a:endParaRPr>
                    </a:p>
                  </a:txBody>
                  <a:tcPr marL="68580" marR="68580" marT="0" marB="0">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algn="ctr"/>
                      <a:r>
                        <a:rPr lang="en-US" sz="1200" b="1" dirty="0" smtClean="0">
                          <a:ln>
                            <a:noFill/>
                          </a:ln>
                          <a:solidFill>
                            <a:schemeClr val="tx1"/>
                          </a:solidFill>
                          <a:latin typeface=" Arial"/>
                        </a:rPr>
                        <a:t>1,179</a:t>
                      </a:r>
                      <a:endParaRPr lang="en-US" sz="1200" b="1" dirty="0">
                        <a:ln>
                          <a:noFill/>
                        </a:ln>
                        <a:solidFill>
                          <a:schemeClr val="tx1"/>
                        </a:solidFill>
                        <a:latin typeface=" Arial"/>
                      </a:endParaRPr>
                    </a:p>
                  </a:txBody>
                  <a:tcPr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algn="ctr"/>
                      <a:r>
                        <a:rPr lang="en-US" sz="1200" b="1" dirty="0" smtClean="0">
                          <a:ln>
                            <a:noFill/>
                          </a:ln>
                          <a:solidFill>
                            <a:schemeClr val="tx1"/>
                          </a:solidFill>
                          <a:latin typeface=" Arial"/>
                        </a:rPr>
                        <a:t>2,400</a:t>
                      </a:r>
                      <a:endParaRPr lang="en-US" sz="1200" b="1" dirty="0">
                        <a:ln>
                          <a:noFill/>
                        </a:ln>
                        <a:solidFill>
                          <a:schemeClr val="tx1"/>
                        </a:solidFill>
                        <a:latin typeface=" Arial"/>
                      </a:endParaRPr>
                    </a:p>
                  </a:txBody>
                  <a:tcPr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algn="ctr"/>
                      <a:endParaRPr lang="en-US" sz="1200" b="0" dirty="0">
                        <a:ln>
                          <a:noFill/>
                        </a:ln>
                        <a:solidFill>
                          <a:srgbClr val="FF0000"/>
                        </a:solidFill>
                        <a:latin typeface=" Arial"/>
                      </a:endParaRPr>
                    </a:p>
                  </a:txBody>
                  <a:tcPr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extLst>
                  <a:ext uri="{0D108BD9-81ED-4DB2-BD59-A6C34878D82A}">
                    <a16:rowId xmlns:a16="http://schemas.microsoft.com/office/drawing/2014/main" xmlns="" val="949719277"/>
                  </a:ext>
                </a:extLst>
              </a:tr>
            </a:tbl>
          </a:graphicData>
        </a:graphic>
      </p:graphicFrame>
      <p:sp>
        <p:nvSpPr>
          <p:cNvPr id="2" name="Slide Number Placeholder 1"/>
          <p:cNvSpPr>
            <a:spLocks noGrp="1"/>
          </p:cNvSpPr>
          <p:nvPr>
            <p:ph type="sldNum" sz="quarter" idx="12"/>
          </p:nvPr>
        </p:nvSpPr>
        <p:spPr/>
        <p:txBody>
          <a:bodyPr/>
          <a:lstStyle/>
          <a:p>
            <a:fld id="{7687A7F3-AD38-4866-8553-4B19922F7C99}" type="slidenum">
              <a:rPr lang="en-PH" smtClean="0"/>
              <a:t>41</a:t>
            </a:fld>
            <a:endParaRPr lang="en-PH"/>
          </a:p>
        </p:txBody>
      </p:sp>
      <p:sp>
        <p:nvSpPr>
          <p:cNvPr id="15" name="TextBox 14"/>
          <p:cNvSpPr txBox="1"/>
          <p:nvPr/>
        </p:nvSpPr>
        <p:spPr>
          <a:xfrm>
            <a:off x="1124712" y="1307592"/>
            <a:ext cx="10241280" cy="584775"/>
          </a:xfrm>
          <a:prstGeom prst="rect">
            <a:avLst/>
          </a:prstGeom>
          <a:noFill/>
        </p:spPr>
        <p:txBody>
          <a:bodyPr wrap="square" rtlCol="0">
            <a:spAutoFit/>
          </a:bodyPr>
          <a:lstStyle/>
          <a:p>
            <a:pPr algn="ctr"/>
            <a:r>
              <a:rPr lang="en-US" sz="3200" i="1" dirty="0">
                <a:solidFill>
                  <a:schemeClr val="bg2">
                    <a:lumMod val="50000"/>
                  </a:schemeClr>
                </a:solidFill>
                <a:latin typeface="Franklin Gothic Book" panose="020B0503020102020204" pitchFamily="34" charset="0"/>
              </a:rPr>
              <a:t>BEING RELEVANT ARMOR </a:t>
            </a:r>
            <a:r>
              <a:rPr lang="en-US" sz="3200" i="1" dirty="0" smtClean="0">
                <a:solidFill>
                  <a:schemeClr val="bg2">
                    <a:lumMod val="50000"/>
                  </a:schemeClr>
                </a:solidFill>
                <a:latin typeface="Franklin Gothic Book" panose="020B0503020102020204" pitchFamily="34" charset="0"/>
              </a:rPr>
              <a:t>FORCE</a:t>
            </a:r>
            <a:endParaRPr lang="en-US" sz="3200" i="1" dirty="0">
              <a:solidFill>
                <a:schemeClr val="bg2">
                  <a:lumMod val="50000"/>
                </a:schemeClr>
              </a:solidFill>
              <a:latin typeface="Franklin Gothic Book" panose="020B0503020102020204" pitchFamily="34" charset="0"/>
            </a:endParaRPr>
          </a:p>
        </p:txBody>
      </p:sp>
      <p:sp>
        <p:nvSpPr>
          <p:cNvPr id="16" name="TextBox 15"/>
          <p:cNvSpPr txBox="1"/>
          <p:nvPr/>
        </p:nvSpPr>
        <p:spPr>
          <a:xfrm>
            <a:off x="1118759" y="1771571"/>
            <a:ext cx="10241280" cy="369332"/>
          </a:xfrm>
          <a:prstGeom prst="rect">
            <a:avLst/>
          </a:prstGeom>
          <a:noFill/>
        </p:spPr>
        <p:txBody>
          <a:bodyPr wrap="square" rtlCol="0">
            <a:spAutoFit/>
          </a:bodyPr>
          <a:lstStyle/>
          <a:p>
            <a:pPr algn="ctr"/>
            <a:r>
              <a:rPr lang="en-US" i="1" dirty="0" smtClean="0">
                <a:solidFill>
                  <a:schemeClr val="bg2">
                    <a:lumMod val="50000"/>
                  </a:schemeClr>
                </a:solidFill>
                <a:latin typeface="Franklin Gothic Book" panose="020B0503020102020204" pitchFamily="34" charset="0"/>
              </a:rPr>
              <a:t>NON-TACTICAL ACTIVITY</a:t>
            </a:r>
            <a:endParaRPr lang="en-US" i="1" dirty="0">
              <a:solidFill>
                <a:schemeClr val="bg2">
                  <a:lumMod val="50000"/>
                </a:schemeClr>
              </a:solidFill>
              <a:latin typeface="Franklin Gothic Book" panose="020B0503020102020204" pitchFamily="34" charset="0"/>
            </a:endParaRPr>
          </a:p>
        </p:txBody>
      </p:sp>
    </p:spTree>
    <p:extLst>
      <p:ext uri="{BB962C8B-B14F-4D97-AF65-F5344CB8AC3E}">
        <p14:creationId xmlns:p14="http://schemas.microsoft.com/office/powerpoint/2010/main" val="1949896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down)">
                                      <p:cBhvr>
                                        <p:cTn id="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 Same Side Corner Rectangle 13"/>
          <p:cNvSpPr/>
          <p:nvPr/>
        </p:nvSpPr>
        <p:spPr>
          <a:xfrm rot="16200000">
            <a:off x="372147" y="2171484"/>
            <a:ext cx="822960" cy="274320"/>
          </a:xfrm>
          <a:prstGeom prst="round2SameRect">
            <a:avLst/>
          </a:prstGeom>
          <a:solidFill>
            <a:srgbClr val="5B9BD5"/>
          </a:solidFill>
          <a:ln w="57150">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 Same Side Corner Rectangle 16"/>
          <p:cNvSpPr/>
          <p:nvPr/>
        </p:nvSpPr>
        <p:spPr>
          <a:xfrm rot="16200000">
            <a:off x="372147" y="4384932"/>
            <a:ext cx="822960" cy="274320"/>
          </a:xfrm>
          <a:prstGeom prst="round2SameRect">
            <a:avLst/>
          </a:prstGeom>
          <a:solidFill>
            <a:srgbClr val="A5A5A5">
              <a:alpha val="50000"/>
            </a:srgbClr>
          </a:solidFill>
          <a:ln w="57150">
            <a:solidFill>
              <a:srgbClr val="A5A5A5">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 Same Side Corner Rectangle 19"/>
          <p:cNvSpPr/>
          <p:nvPr/>
        </p:nvSpPr>
        <p:spPr>
          <a:xfrm rot="16200000">
            <a:off x="372147" y="5491655"/>
            <a:ext cx="822960" cy="274320"/>
          </a:xfrm>
          <a:prstGeom prst="round2SameRect">
            <a:avLst/>
          </a:prstGeom>
          <a:solidFill>
            <a:srgbClr val="FFC000">
              <a:alpha val="50000"/>
            </a:srgbClr>
          </a:solidFill>
          <a:ln w="57150">
            <a:solidFill>
              <a:srgbClr val="FFC000">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 Same Side Corner Rectangle 22"/>
          <p:cNvSpPr/>
          <p:nvPr/>
        </p:nvSpPr>
        <p:spPr>
          <a:xfrm rot="16200000">
            <a:off x="372147" y="3278208"/>
            <a:ext cx="822960" cy="274320"/>
          </a:xfrm>
          <a:prstGeom prst="round2SameRect">
            <a:avLst/>
          </a:prstGeom>
          <a:solidFill>
            <a:srgbClr val="ED7D31">
              <a:alpha val="50000"/>
            </a:srgbClr>
          </a:solidFill>
          <a:ln w="57150">
            <a:solidFill>
              <a:srgbClr val="ED7D31">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 Same Side Corner Rectangle 4"/>
          <p:cNvSpPr/>
          <p:nvPr/>
        </p:nvSpPr>
        <p:spPr>
          <a:xfrm rot="16200000">
            <a:off x="372147" y="1064760"/>
            <a:ext cx="822960" cy="274320"/>
          </a:xfrm>
          <a:prstGeom prst="round2SameRect">
            <a:avLst/>
          </a:prstGeom>
          <a:solidFill>
            <a:srgbClr val="70AD47">
              <a:alpha val="50000"/>
            </a:srgbClr>
          </a:solidFill>
          <a:ln w="57150">
            <a:solidFill>
              <a:srgbClr val="70AD47">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934500" y="790440"/>
            <a:ext cx="10609799" cy="5303520"/>
          </a:xfrm>
          <a:prstGeom prst="rect">
            <a:avLst/>
          </a:prstGeom>
          <a:solidFill>
            <a:schemeClr val="bg1"/>
          </a:solidFill>
          <a:ln w="57150">
            <a:solidFill>
              <a:srgbClr val="5B9BD5"/>
            </a:solidFill>
          </a:ln>
        </p:spPr>
        <p:txBody>
          <a:bodyPr wrap="none" anchor="t" anchorCtr="0">
            <a:noAutofit/>
          </a:bodyPr>
          <a:lstStyle/>
          <a:p>
            <a:pPr algn="ctr"/>
            <a:r>
              <a:rPr lang="en-US" sz="3500" dirty="0" smtClean="0">
                <a:solidFill>
                  <a:schemeClr val="tx1">
                    <a:lumMod val="65000"/>
                    <a:lumOff val="35000"/>
                  </a:schemeClr>
                </a:solidFill>
                <a:latin typeface="Franklin Gothic Demi Cond" panose="020B0706030402020204" pitchFamily="34" charset="0"/>
              </a:rPr>
              <a:t>COMPLIANCES AND ACCOMPLISHMENTS TO DC’s GUIDANCE</a:t>
            </a:r>
            <a:endParaRPr lang="en-US" sz="3500" dirty="0"/>
          </a:p>
        </p:txBody>
      </p:sp>
      <p:sp>
        <p:nvSpPr>
          <p:cNvPr id="2" name="Slide Number Placeholder 1"/>
          <p:cNvSpPr>
            <a:spLocks noGrp="1"/>
          </p:cNvSpPr>
          <p:nvPr>
            <p:ph type="sldNum" sz="quarter" idx="12"/>
          </p:nvPr>
        </p:nvSpPr>
        <p:spPr/>
        <p:txBody>
          <a:bodyPr/>
          <a:lstStyle/>
          <a:p>
            <a:fld id="{7687A7F3-AD38-4866-8553-4B19922F7C99}" type="slidenum">
              <a:rPr lang="en-PH" smtClean="0"/>
              <a:t>42</a:t>
            </a:fld>
            <a:endParaRPr lang="en-PH"/>
          </a:p>
        </p:txBody>
      </p:sp>
      <p:sp>
        <p:nvSpPr>
          <p:cNvPr id="15" name="TextBox 14"/>
          <p:cNvSpPr txBox="1"/>
          <p:nvPr/>
        </p:nvSpPr>
        <p:spPr>
          <a:xfrm>
            <a:off x="1124712" y="1307592"/>
            <a:ext cx="10241280" cy="584775"/>
          </a:xfrm>
          <a:prstGeom prst="rect">
            <a:avLst/>
          </a:prstGeom>
          <a:noFill/>
        </p:spPr>
        <p:txBody>
          <a:bodyPr wrap="square" rtlCol="0">
            <a:spAutoFit/>
          </a:bodyPr>
          <a:lstStyle/>
          <a:p>
            <a:pPr algn="ctr"/>
            <a:r>
              <a:rPr lang="en-US" sz="3200" i="1" dirty="0">
                <a:solidFill>
                  <a:schemeClr val="bg2">
                    <a:lumMod val="50000"/>
                  </a:schemeClr>
                </a:solidFill>
                <a:latin typeface="Franklin Gothic Book" panose="020B0503020102020204" pitchFamily="34" charset="0"/>
              </a:rPr>
              <a:t>BEING RELEVANT ARMOR </a:t>
            </a:r>
            <a:r>
              <a:rPr lang="en-US" sz="3200" i="1" dirty="0" smtClean="0">
                <a:solidFill>
                  <a:schemeClr val="bg2">
                    <a:lumMod val="50000"/>
                  </a:schemeClr>
                </a:solidFill>
                <a:latin typeface="Franklin Gothic Book" panose="020B0503020102020204" pitchFamily="34" charset="0"/>
              </a:rPr>
              <a:t>FORCE</a:t>
            </a:r>
            <a:endParaRPr lang="en-US" sz="3200" i="1" dirty="0">
              <a:solidFill>
                <a:schemeClr val="bg2">
                  <a:lumMod val="50000"/>
                </a:schemeClr>
              </a:solidFill>
              <a:latin typeface="Franklin Gothic Book" panose="020B0503020102020204" pitchFamily="34" charset="0"/>
            </a:endParaRPr>
          </a:p>
        </p:txBody>
      </p:sp>
      <p:sp>
        <p:nvSpPr>
          <p:cNvPr id="16" name="TextBox 15"/>
          <p:cNvSpPr txBox="1"/>
          <p:nvPr/>
        </p:nvSpPr>
        <p:spPr>
          <a:xfrm>
            <a:off x="1118759" y="1771571"/>
            <a:ext cx="10241280" cy="369332"/>
          </a:xfrm>
          <a:prstGeom prst="rect">
            <a:avLst/>
          </a:prstGeom>
          <a:noFill/>
        </p:spPr>
        <p:txBody>
          <a:bodyPr wrap="square" rtlCol="0">
            <a:spAutoFit/>
          </a:bodyPr>
          <a:lstStyle/>
          <a:p>
            <a:pPr algn="ctr"/>
            <a:r>
              <a:rPr lang="en-US" i="1" dirty="0" smtClean="0">
                <a:solidFill>
                  <a:schemeClr val="bg2">
                    <a:lumMod val="50000"/>
                  </a:schemeClr>
                </a:solidFill>
                <a:latin typeface="Franklin Gothic Book" panose="020B0503020102020204" pitchFamily="34" charset="0"/>
              </a:rPr>
              <a:t>NON-TACTICAL ACTIVITY</a:t>
            </a:r>
            <a:endParaRPr lang="en-US" i="1" dirty="0">
              <a:solidFill>
                <a:schemeClr val="bg2">
                  <a:lumMod val="50000"/>
                </a:schemeClr>
              </a:solidFill>
              <a:latin typeface="Franklin Gothic Book" panose="020B0503020102020204"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94044274"/>
              </p:ext>
            </p:extLst>
          </p:nvPr>
        </p:nvGraphicFramePr>
        <p:xfrm>
          <a:off x="1124712" y="2161174"/>
          <a:ext cx="10241280" cy="3291840"/>
        </p:xfrm>
        <a:graphic>
          <a:graphicData uri="http://schemas.openxmlformats.org/drawingml/2006/table">
            <a:tbl>
              <a:tblPr firstRow="1" bandRow="1">
                <a:tableStyleId>{B301B821-A1FF-4177-AEE7-76D212191A09}</a:tableStyleId>
              </a:tblPr>
              <a:tblGrid>
                <a:gridCol w="3055402">
                  <a:extLst>
                    <a:ext uri="{9D8B030D-6E8A-4147-A177-3AD203B41FA5}">
                      <a16:colId xmlns:a16="http://schemas.microsoft.com/office/drawing/2014/main" xmlns="" val="3060768441"/>
                    </a:ext>
                  </a:extLst>
                </a:gridCol>
                <a:gridCol w="2394857">
                  <a:extLst>
                    <a:ext uri="{9D8B030D-6E8A-4147-A177-3AD203B41FA5}">
                      <a16:colId xmlns:a16="http://schemas.microsoft.com/office/drawing/2014/main" xmlns="" val="3958434859"/>
                    </a:ext>
                  </a:extLst>
                </a:gridCol>
                <a:gridCol w="2230701">
                  <a:extLst>
                    <a:ext uri="{9D8B030D-6E8A-4147-A177-3AD203B41FA5}">
                      <a16:colId xmlns:a16="http://schemas.microsoft.com/office/drawing/2014/main" xmlns="" val="827858550"/>
                    </a:ext>
                  </a:extLst>
                </a:gridCol>
                <a:gridCol w="2560320">
                  <a:extLst>
                    <a:ext uri="{9D8B030D-6E8A-4147-A177-3AD203B41FA5}">
                      <a16:colId xmlns:a16="http://schemas.microsoft.com/office/drawing/2014/main" xmlns="" val="4261701991"/>
                    </a:ext>
                  </a:extLst>
                </a:gridCol>
              </a:tblGrid>
              <a:tr h="189595">
                <a:tc>
                  <a:txBody>
                    <a:bodyPr/>
                    <a:lstStyle/>
                    <a:p>
                      <a:pPr algn="ctr"/>
                      <a:r>
                        <a:rPr lang="en-US" sz="1200" dirty="0">
                          <a:ln>
                            <a:noFill/>
                          </a:ln>
                          <a:latin typeface=" Arial"/>
                        </a:rPr>
                        <a:t>ACTIVITY</a:t>
                      </a:r>
                      <a:endParaRPr lang="en-US" sz="1200" dirty="0">
                        <a:ln>
                          <a:noFill/>
                        </a:ln>
                        <a:solidFill>
                          <a:schemeClr val="bg1"/>
                        </a:solidFill>
                        <a:latin typeface=" Arial"/>
                      </a:endParaRPr>
                    </a:p>
                  </a:txBody>
                  <a:tcPr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algn="ctr"/>
                      <a:r>
                        <a:rPr lang="en-US" sz="1200" dirty="0" smtClean="0">
                          <a:ln>
                            <a:noFill/>
                          </a:ln>
                          <a:latin typeface=" Arial"/>
                        </a:rPr>
                        <a:t>2021</a:t>
                      </a:r>
                      <a:endParaRPr lang="en-US" sz="1200" dirty="0">
                        <a:ln>
                          <a:noFill/>
                        </a:ln>
                        <a:solidFill>
                          <a:schemeClr val="bg1"/>
                        </a:solidFill>
                        <a:latin typeface=" Arial"/>
                      </a:endParaRPr>
                    </a:p>
                  </a:txBody>
                  <a:tcPr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algn="ctr"/>
                      <a:r>
                        <a:rPr lang="en-US" sz="1200" dirty="0" smtClean="0">
                          <a:ln>
                            <a:noFill/>
                          </a:ln>
                          <a:latin typeface=" Arial"/>
                        </a:rPr>
                        <a:t>2022</a:t>
                      </a:r>
                      <a:endParaRPr lang="en-US" sz="1200" dirty="0">
                        <a:ln>
                          <a:noFill/>
                        </a:ln>
                        <a:solidFill>
                          <a:schemeClr val="bg1"/>
                        </a:solidFill>
                        <a:latin typeface=" Arial"/>
                      </a:endParaRPr>
                    </a:p>
                  </a:txBody>
                  <a:tcPr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algn="ctr"/>
                      <a:r>
                        <a:rPr lang="en-US" sz="1200" dirty="0" smtClean="0">
                          <a:ln>
                            <a:noFill/>
                          </a:ln>
                          <a:solidFill>
                            <a:schemeClr val="bg1"/>
                          </a:solidFill>
                          <a:latin typeface=" Arial"/>
                        </a:rPr>
                        <a:t>% Change</a:t>
                      </a:r>
                      <a:endParaRPr lang="en-US" sz="1200" dirty="0">
                        <a:ln>
                          <a:noFill/>
                        </a:ln>
                        <a:solidFill>
                          <a:schemeClr val="bg1"/>
                        </a:solidFill>
                        <a:latin typeface=" Arial"/>
                      </a:endParaRPr>
                    </a:p>
                  </a:txBody>
                  <a:tcPr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extLst>
                  <a:ext uri="{0D108BD9-81ED-4DB2-BD59-A6C34878D82A}">
                    <a16:rowId xmlns:a16="http://schemas.microsoft.com/office/drawing/2014/main" xmlns="" val="3461505563"/>
                  </a:ext>
                </a:extLst>
              </a:tr>
              <a:tr h="189595">
                <a:tc>
                  <a:txBody>
                    <a:bodyPr/>
                    <a:lstStyle/>
                    <a:p>
                      <a:pPr marL="0" marR="0">
                        <a:lnSpc>
                          <a:spcPct val="115000"/>
                        </a:lnSpc>
                        <a:spcBef>
                          <a:spcPts val="0"/>
                        </a:spcBef>
                        <a:spcAft>
                          <a:spcPts val="0"/>
                        </a:spcAft>
                      </a:pPr>
                      <a:r>
                        <a:rPr lang="en-US" sz="1200" dirty="0" smtClean="0">
                          <a:effectLst/>
                          <a:latin typeface=" Arial"/>
                          <a:ea typeface="Calibri" panose="020F0502020204030204" pitchFamily="34" charset="0"/>
                          <a:cs typeface="Times New Roman" panose="02020603050405020304" pitchFamily="18" charset="0"/>
                        </a:rPr>
                        <a:t>Ranks,</a:t>
                      </a:r>
                      <a:r>
                        <a:rPr lang="en-US" sz="1200" baseline="0" dirty="0" smtClean="0">
                          <a:effectLst/>
                          <a:latin typeface=" Arial"/>
                          <a:ea typeface="Calibri" panose="020F0502020204030204" pitchFamily="34" charset="0"/>
                          <a:cs typeface="Times New Roman" panose="02020603050405020304" pitchFamily="18" charset="0"/>
                        </a:rPr>
                        <a:t> Barracks &amp; Vehicle</a:t>
                      </a:r>
                      <a:endParaRPr lang="en-PH" sz="1200" dirty="0">
                        <a:effectLst/>
                        <a:latin typeface=" Arial"/>
                        <a:ea typeface="Calibri" panose="020F0502020204030204" pitchFamily="34" charset="0"/>
                        <a:cs typeface="Times New Roman" panose="02020603050405020304" pitchFamily="18" charset="0"/>
                      </a:endParaRPr>
                    </a:p>
                  </a:txBody>
                  <a:tcPr marL="68580" marR="68580" marT="0" marB="0">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algn="ctr"/>
                      <a:r>
                        <a:rPr lang="en-US" sz="1200" b="0" dirty="0" smtClean="0">
                          <a:ln>
                            <a:noFill/>
                          </a:ln>
                          <a:solidFill>
                            <a:schemeClr val="tx1"/>
                          </a:solidFill>
                          <a:latin typeface=" Arial"/>
                        </a:rPr>
                        <a:t>2</a:t>
                      </a:r>
                      <a:endParaRPr lang="en-US" sz="1200" b="0" dirty="0">
                        <a:ln>
                          <a:noFill/>
                        </a:ln>
                        <a:solidFill>
                          <a:schemeClr val="tx1"/>
                        </a:solidFill>
                        <a:latin typeface=" Arial"/>
                      </a:endParaRPr>
                    </a:p>
                  </a:txBody>
                  <a:tcPr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algn="ctr"/>
                      <a:r>
                        <a:rPr lang="en-US" sz="1200" b="0" dirty="0" smtClean="0">
                          <a:ln>
                            <a:noFill/>
                          </a:ln>
                          <a:solidFill>
                            <a:schemeClr val="tx1"/>
                          </a:solidFill>
                          <a:latin typeface=" Arial"/>
                        </a:rPr>
                        <a:t>33</a:t>
                      </a:r>
                      <a:endParaRPr lang="en-US" sz="1200" b="0" dirty="0">
                        <a:ln>
                          <a:noFill/>
                        </a:ln>
                        <a:solidFill>
                          <a:schemeClr val="tx1"/>
                        </a:solidFill>
                        <a:latin typeface=" Arial"/>
                      </a:endParaRPr>
                    </a:p>
                  </a:txBody>
                  <a:tcPr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algn="ctr"/>
                      <a:r>
                        <a:rPr lang="en-US" sz="1200" b="0" dirty="0" smtClean="0">
                          <a:ln>
                            <a:noFill/>
                          </a:ln>
                          <a:solidFill>
                            <a:srgbClr val="FF0000"/>
                          </a:solidFill>
                          <a:latin typeface=" Arial"/>
                        </a:rPr>
                        <a:t>1,650%</a:t>
                      </a:r>
                      <a:endParaRPr lang="en-US" sz="1200" b="0" dirty="0">
                        <a:ln>
                          <a:noFill/>
                        </a:ln>
                        <a:solidFill>
                          <a:srgbClr val="FF0000"/>
                        </a:solidFill>
                        <a:latin typeface=" Arial"/>
                      </a:endParaRPr>
                    </a:p>
                  </a:txBody>
                  <a:tcPr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extLst>
                  <a:ext uri="{0D108BD9-81ED-4DB2-BD59-A6C34878D82A}">
                    <a16:rowId xmlns:a16="http://schemas.microsoft.com/office/drawing/2014/main" xmlns="" val="2484234606"/>
                  </a:ext>
                </a:extLst>
              </a:tr>
              <a:tr h="189595">
                <a:tc>
                  <a:txBody>
                    <a:bodyPr/>
                    <a:lstStyle/>
                    <a:p>
                      <a:pPr marL="0" marR="0">
                        <a:lnSpc>
                          <a:spcPct val="115000"/>
                        </a:lnSpc>
                        <a:spcBef>
                          <a:spcPts val="0"/>
                        </a:spcBef>
                        <a:spcAft>
                          <a:spcPts val="0"/>
                        </a:spcAft>
                      </a:pPr>
                      <a:r>
                        <a:rPr lang="en-US" sz="1200" dirty="0" smtClean="0">
                          <a:effectLst/>
                          <a:latin typeface=" Arial"/>
                          <a:ea typeface="Calibri" panose="020F0502020204030204" pitchFamily="34" charset="0"/>
                          <a:cs typeface="Times New Roman" panose="02020603050405020304" pitchFamily="18" charset="0"/>
                        </a:rPr>
                        <a:t>Refuel</a:t>
                      </a:r>
                      <a:endParaRPr lang="en-PH" sz="1200" dirty="0">
                        <a:effectLst/>
                        <a:latin typeface=" Arial"/>
                        <a:ea typeface="Calibri" panose="020F0502020204030204" pitchFamily="34" charset="0"/>
                        <a:cs typeface="Times New Roman" panose="02020603050405020304" pitchFamily="18" charset="0"/>
                      </a:endParaRPr>
                    </a:p>
                  </a:txBody>
                  <a:tcPr marL="68580" marR="68580" marT="0" marB="0">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algn="ctr"/>
                      <a:r>
                        <a:rPr lang="en-US" sz="1200" b="0" dirty="0" smtClean="0">
                          <a:ln>
                            <a:noFill/>
                          </a:ln>
                          <a:solidFill>
                            <a:schemeClr val="tx1"/>
                          </a:solidFill>
                          <a:latin typeface=" Arial"/>
                        </a:rPr>
                        <a:t>71</a:t>
                      </a:r>
                      <a:endParaRPr lang="en-US" sz="1200" b="0" dirty="0">
                        <a:ln>
                          <a:noFill/>
                        </a:ln>
                        <a:solidFill>
                          <a:schemeClr val="tx1"/>
                        </a:solidFill>
                        <a:latin typeface=" Arial"/>
                      </a:endParaRPr>
                    </a:p>
                  </a:txBody>
                  <a:tcPr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algn="ctr"/>
                      <a:r>
                        <a:rPr lang="en-US" sz="1200" b="0" dirty="0" smtClean="0">
                          <a:ln>
                            <a:noFill/>
                          </a:ln>
                          <a:solidFill>
                            <a:schemeClr val="tx1"/>
                          </a:solidFill>
                          <a:latin typeface=" Arial"/>
                        </a:rPr>
                        <a:t>82</a:t>
                      </a:r>
                      <a:endParaRPr lang="en-US" sz="1200" b="0" dirty="0">
                        <a:ln>
                          <a:noFill/>
                        </a:ln>
                        <a:solidFill>
                          <a:schemeClr val="tx1"/>
                        </a:solidFill>
                        <a:latin typeface=" Arial"/>
                      </a:endParaRPr>
                    </a:p>
                  </a:txBody>
                  <a:tcPr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algn="ctr"/>
                      <a:r>
                        <a:rPr lang="en-US" sz="1200" b="0" dirty="0" smtClean="0">
                          <a:ln>
                            <a:noFill/>
                          </a:ln>
                          <a:solidFill>
                            <a:srgbClr val="FF0000"/>
                          </a:solidFill>
                          <a:latin typeface=" Arial"/>
                        </a:rPr>
                        <a:t>115.49%</a:t>
                      </a:r>
                      <a:endParaRPr lang="en-US" sz="1200" b="0" dirty="0">
                        <a:ln>
                          <a:noFill/>
                        </a:ln>
                        <a:solidFill>
                          <a:srgbClr val="FF0000"/>
                        </a:solidFill>
                        <a:latin typeface=" Arial"/>
                      </a:endParaRPr>
                    </a:p>
                  </a:txBody>
                  <a:tcPr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extLst>
                  <a:ext uri="{0D108BD9-81ED-4DB2-BD59-A6C34878D82A}">
                    <a16:rowId xmlns:a16="http://schemas.microsoft.com/office/drawing/2014/main" xmlns="" val="4176693449"/>
                  </a:ext>
                </a:extLst>
              </a:tr>
              <a:tr h="189595">
                <a:tc>
                  <a:txBody>
                    <a:bodyPr/>
                    <a:lstStyle/>
                    <a:p>
                      <a:pPr marL="0" marR="0">
                        <a:lnSpc>
                          <a:spcPct val="115000"/>
                        </a:lnSpc>
                        <a:spcBef>
                          <a:spcPts val="0"/>
                        </a:spcBef>
                        <a:spcAft>
                          <a:spcPts val="0"/>
                        </a:spcAft>
                      </a:pPr>
                      <a:r>
                        <a:rPr lang="en-US" sz="1200" dirty="0" smtClean="0">
                          <a:effectLst/>
                          <a:latin typeface=" Arial"/>
                          <a:ea typeface="Calibri" panose="020F0502020204030204" pitchFamily="34" charset="0"/>
                          <a:cs typeface="Times New Roman" panose="02020603050405020304" pitchFamily="18" charset="0"/>
                        </a:rPr>
                        <a:t>Road test</a:t>
                      </a:r>
                      <a:endParaRPr lang="en-PH" sz="1200" dirty="0">
                        <a:effectLst/>
                        <a:latin typeface=" Arial"/>
                        <a:ea typeface="Calibri" panose="020F0502020204030204" pitchFamily="34" charset="0"/>
                        <a:cs typeface="Times New Roman" panose="02020603050405020304" pitchFamily="18" charset="0"/>
                      </a:endParaRPr>
                    </a:p>
                  </a:txBody>
                  <a:tcPr marL="68580" marR="68580" marT="0" marB="0">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algn="ctr"/>
                      <a:r>
                        <a:rPr lang="en-US" sz="1200" b="0" dirty="0" smtClean="0">
                          <a:ln>
                            <a:noFill/>
                          </a:ln>
                          <a:solidFill>
                            <a:schemeClr val="tx1"/>
                          </a:solidFill>
                          <a:latin typeface=" Arial"/>
                        </a:rPr>
                        <a:t>111</a:t>
                      </a:r>
                      <a:endParaRPr lang="en-US" sz="1200" b="0" dirty="0">
                        <a:ln>
                          <a:noFill/>
                        </a:ln>
                        <a:solidFill>
                          <a:schemeClr val="tx1"/>
                        </a:solidFill>
                        <a:latin typeface=" Arial"/>
                      </a:endParaRPr>
                    </a:p>
                  </a:txBody>
                  <a:tcPr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algn="ctr"/>
                      <a:r>
                        <a:rPr lang="en-US" sz="1200" b="0" dirty="0" smtClean="0">
                          <a:ln>
                            <a:noFill/>
                          </a:ln>
                          <a:solidFill>
                            <a:schemeClr val="tx1"/>
                          </a:solidFill>
                          <a:latin typeface=" Arial"/>
                        </a:rPr>
                        <a:t>45</a:t>
                      </a:r>
                      <a:endParaRPr lang="en-US" sz="1200" b="0" dirty="0">
                        <a:ln>
                          <a:noFill/>
                        </a:ln>
                        <a:solidFill>
                          <a:schemeClr val="tx1"/>
                        </a:solidFill>
                        <a:latin typeface=" Arial"/>
                      </a:endParaRPr>
                    </a:p>
                  </a:txBody>
                  <a:tcPr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algn="ctr"/>
                      <a:r>
                        <a:rPr lang="en-US" sz="1200" b="0" dirty="0" smtClean="0">
                          <a:ln>
                            <a:noFill/>
                          </a:ln>
                          <a:solidFill>
                            <a:srgbClr val="FF0000"/>
                          </a:solidFill>
                          <a:latin typeface=" Arial"/>
                        </a:rPr>
                        <a:t>40.54%</a:t>
                      </a:r>
                      <a:endParaRPr lang="en-US" sz="1200" b="0" dirty="0">
                        <a:ln>
                          <a:noFill/>
                        </a:ln>
                        <a:solidFill>
                          <a:srgbClr val="FF0000"/>
                        </a:solidFill>
                        <a:latin typeface=" Arial"/>
                      </a:endParaRPr>
                    </a:p>
                  </a:txBody>
                  <a:tcPr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extLst>
                  <a:ext uri="{0D108BD9-81ED-4DB2-BD59-A6C34878D82A}">
                    <a16:rowId xmlns:a16="http://schemas.microsoft.com/office/drawing/2014/main" xmlns="" val="3664051972"/>
                  </a:ext>
                </a:extLst>
              </a:tr>
              <a:tr h="189595">
                <a:tc>
                  <a:txBody>
                    <a:bodyPr/>
                    <a:lstStyle/>
                    <a:p>
                      <a:pPr marL="0" marR="0">
                        <a:lnSpc>
                          <a:spcPct val="115000"/>
                        </a:lnSpc>
                        <a:spcBef>
                          <a:spcPts val="0"/>
                        </a:spcBef>
                        <a:spcAft>
                          <a:spcPts val="0"/>
                        </a:spcAft>
                      </a:pPr>
                      <a:r>
                        <a:rPr lang="en-US" sz="1200" dirty="0" smtClean="0">
                          <a:effectLst/>
                          <a:latin typeface=" Arial"/>
                          <a:ea typeface="Calibri" panose="020F0502020204030204" pitchFamily="34" charset="0"/>
                          <a:cs typeface="Times New Roman" panose="02020603050405020304" pitchFamily="18" charset="0"/>
                        </a:rPr>
                        <a:t>Showdown Inspection</a:t>
                      </a:r>
                      <a:endParaRPr lang="en-PH" sz="1200" dirty="0">
                        <a:effectLst/>
                        <a:latin typeface=" Arial"/>
                        <a:ea typeface="Calibri" panose="020F0502020204030204" pitchFamily="34" charset="0"/>
                        <a:cs typeface="Times New Roman" panose="02020603050405020304" pitchFamily="18" charset="0"/>
                      </a:endParaRPr>
                    </a:p>
                  </a:txBody>
                  <a:tcPr marL="68580" marR="68580" marT="0" marB="0">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algn="ctr"/>
                      <a:r>
                        <a:rPr lang="en-US" sz="1200" b="0" dirty="0" smtClean="0">
                          <a:ln>
                            <a:noFill/>
                          </a:ln>
                          <a:solidFill>
                            <a:schemeClr val="tx1"/>
                          </a:solidFill>
                          <a:latin typeface=" Arial"/>
                        </a:rPr>
                        <a:t>8</a:t>
                      </a:r>
                      <a:endParaRPr lang="en-US" sz="1200" b="0" dirty="0">
                        <a:ln>
                          <a:noFill/>
                        </a:ln>
                        <a:solidFill>
                          <a:schemeClr val="tx1"/>
                        </a:solidFill>
                        <a:latin typeface=" Arial"/>
                      </a:endParaRPr>
                    </a:p>
                  </a:txBody>
                  <a:tcPr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algn="ctr"/>
                      <a:r>
                        <a:rPr lang="en-US" sz="1200" b="0" dirty="0" smtClean="0">
                          <a:ln>
                            <a:noFill/>
                          </a:ln>
                          <a:solidFill>
                            <a:schemeClr val="tx1"/>
                          </a:solidFill>
                          <a:latin typeface=" Arial"/>
                        </a:rPr>
                        <a:t>19</a:t>
                      </a:r>
                      <a:endParaRPr lang="en-US" sz="1200" b="0" dirty="0">
                        <a:ln>
                          <a:noFill/>
                        </a:ln>
                        <a:solidFill>
                          <a:schemeClr val="tx1"/>
                        </a:solidFill>
                        <a:latin typeface=" Arial"/>
                      </a:endParaRPr>
                    </a:p>
                  </a:txBody>
                  <a:tcPr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algn="ctr"/>
                      <a:r>
                        <a:rPr lang="en-US" sz="1200" b="0" dirty="0" smtClean="0">
                          <a:ln>
                            <a:noFill/>
                          </a:ln>
                          <a:solidFill>
                            <a:srgbClr val="FF0000"/>
                          </a:solidFill>
                          <a:latin typeface=" Arial"/>
                        </a:rPr>
                        <a:t>237.5%</a:t>
                      </a:r>
                      <a:endParaRPr lang="en-US" sz="1200" b="0" dirty="0">
                        <a:ln>
                          <a:noFill/>
                        </a:ln>
                        <a:solidFill>
                          <a:srgbClr val="FF0000"/>
                        </a:solidFill>
                        <a:latin typeface=" Arial"/>
                      </a:endParaRPr>
                    </a:p>
                  </a:txBody>
                  <a:tcPr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extLst>
                  <a:ext uri="{0D108BD9-81ED-4DB2-BD59-A6C34878D82A}">
                    <a16:rowId xmlns:a16="http://schemas.microsoft.com/office/drawing/2014/main" xmlns="" val="2885217102"/>
                  </a:ext>
                </a:extLst>
              </a:tr>
              <a:tr h="189595">
                <a:tc>
                  <a:txBody>
                    <a:bodyPr/>
                    <a:lstStyle/>
                    <a:p>
                      <a:pPr marL="0" marR="0">
                        <a:lnSpc>
                          <a:spcPct val="115000"/>
                        </a:lnSpc>
                        <a:spcBef>
                          <a:spcPts val="0"/>
                        </a:spcBef>
                        <a:spcAft>
                          <a:spcPts val="0"/>
                        </a:spcAft>
                      </a:pPr>
                      <a:r>
                        <a:rPr lang="en-US" sz="1200" dirty="0" smtClean="0">
                          <a:effectLst/>
                          <a:latin typeface=" Arial"/>
                          <a:ea typeface="Calibri" panose="020F0502020204030204" pitchFamily="34" charset="0"/>
                          <a:cs typeface="Times New Roman" panose="02020603050405020304" pitchFamily="18" charset="0"/>
                        </a:rPr>
                        <a:t>SQT/TDG</a:t>
                      </a:r>
                      <a:endParaRPr lang="en-PH" sz="1200" dirty="0">
                        <a:effectLst/>
                        <a:latin typeface=" Arial"/>
                        <a:ea typeface="Calibri" panose="020F0502020204030204" pitchFamily="34" charset="0"/>
                        <a:cs typeface="Times New Roman" panose="02020603050405020304" pitchFamily="18" charset="0"/>
                      </a:endParaRPr>
                    </a:p>
                  </a:txBody>
                  <a:tcPr marL="68580" marR="68580" marT="0" marB="0">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algn="ctr"/>
                      <a:r>
                        <a:rPr lang="en-US" sz="1200" b="0" dirty="0" smtClean="0">
                          <a:ln>
                            <a:noFill/>
                          </a:ln>
                          <a:solidFill>
                            <a:schemeClr val="tx1"/>
                          </a:solidFill>
                          <a:latin typeface=" Arial"/>
                        </a:rPr>
                        <a:t>3</a:t>
                      </a:r>
                      <a:endParaRPr lang="en-US" sz="1200" b="0" dirty="0">
                        <a:ln>
                          <a:noFill/>
                        </a:ln>
                        <a:solidFill>
                          <a:schemeClr val="tx1"/>
                        </a:solidFill>
                        <a:latin typeface=" Arial"/>
                      </a:endParaRPr>
                    </a:p>
                  </a:txBody>
                  <a:tcPr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algn="ctr"/>
                      <a:r>
                        <a:rPr lang="en-US" sz="1200" b="0" dirty="0" smtClean="0">
                          <a:ln>
                            <a:noFill/>
                          </a:ln>
                          <a:solidFill>
                            <a:schemeClr val="tx1"/>
                          </a:solidFill>
                          <a:latin typeface=" Arial"/>
                        </a:rPr>
                        <a:t>231</a:t>
                      </a:r>
                      <a:endParaRPr lang="en-US" sz="1200" b="0" dirty="0">
                        <a:ln>
                          <a:noFill/>
                        </a:ln>
                        <a:solidFill>
                          <a:schemeClr val="tx1"/>
                        </a:solidFill>
                        <a:latin typeface=" Arial"/>
                      </a:endParaRPr>
                    </a:p>
                  </a:txBody>
                  <a:tcPr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algn="ctr"/>
                      <a:r>
                        <a:rPr lang="en-US" sz="1200" b="0" dirty="0" smtClean="0">
                          <a:ln>
                            <a:noFill/>
                          </a:ln>
                          <a:solidFill>
                            <a:srgbClr val="FF0000"/>
                          </a:solidFill>
                          <a:latin typeface=" Arial"/>
                        </a:rPr>
                        <a:t>7,700%</a:t>
                      </a:r>
                      <a:endParaRPr lang="en-US" sz="1200" b="0" dirty="0">
                        <a:ln>
                          <a:noFill/>
                        </a:ln>
                        <a:solidFill>
                          <a:srgbClr val="FF0000"/>
                        </a:solidFill>
                        <a:latin typeface=" Arial"/>
                      </a:endParaRPr>
                    </a:p>
                  </a:txBody>
                  <a:tcPr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extLst>
                  <a:ext uri="{0D108BD9-81ED-4DB2-BD59-A6C34878D82A}">
                    <a16:rowId xmlns:a16="http://schemas.microsoft.com/office/drawing/2014/main" xmlns="" val="392999967"/>
                  </a:ext>
                </a:extLst>
              </a:tr>
              <a:tr h="189595">
                <a:tc>
                  <a:txBody>
                    <a:bodyPr/>
                    <a:lstStyle/>
                    <a:p>
                      <a:pPr marL="0" marR="0">
                        <a:lnSpc>
                          <a:spcPct val="115000"/>
                        </a:lnSpc>
                        <a:spcBef>
                          <a:spcPts val="0"/>
                        </a:spcBef>
                        <a:spcAft>
                          <a:spcPts val="0"/>
                        </a:spcAft>
                      </a:pPr>
                      <a:r>
                        <a:rPr lang="en-US" sz="1200" dirty="0" smtClean="0">
                          <a:effectLst/>
                          <a:latin typeface=" Arial"/>
                          <a:ea typeface="Calibri" panose="020F0502020204030204" pitchFamily="34" charset="0"/>
                          <a:cs typeface="Times New Roman" panose="02020603050405020304" pitchFamily="18" charset="0"/>
                        </a:rPr>
                        <a:t>Static Display</a:t>
                      </a:r>
                      <a:endParaRPr lang="en-PH" sz="1200" dirty="0">
                        <a:effectLst/>
                        <a:latin typeface=" Arial"/>
                        <a:ea typeface="Calibri" panose="020F0502020204030204" pitchFamily="34" charset="0"/>
                        <a:cs typeface="Times New Roman" panose="02020603050405020304" pitchFamily="18" charset="0"/>
                      </a:endParaRPr>
                    </a:p>
                  </a:txBody>
                  <a:tcPr marL="68580" marR="68580" marT="0" marB="0">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algn="ctr"/>
                      <a:r>
                        <a:rPr lang="en-US" sz="1200" b="0" dirty="0" smtClean="0">
                          <a:ln>
                            <a:noFill/>
                          </a:ln>
                          <a:solidFill>
                            <a:schemeClr val="tx1"/>
                          </a:solidFill>
                          <a:latin typeface=" Arial"/>
                        </a:rPr>
                        <a:t>20</a:t>
                      </a:r>
                      <a:endParaRPr lang="en-US" sz="1200" b="0" dirty="0">
                        <a:ln>
                          <a:noFill/>
                        </a:ln>
                        <a:solidFill>
                          <a:schemeClr val="tx1"/>
                        </a:solidFill>
                        <a:latin typeface=" Arial"/>
                      </a:endParaRPr>
                    </a:p>
                  </a:txBody>
                  <a:tcPr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algn="ctr"/>
                      <a:r>
                        <a:rPr lang="en-US" sz="1200" b="0" dirty="0" smtClean="0">
                          <a:ln>
                            <a:noFill/>
                          </a:ln>
                          <a:solidFill>
                            <a:schemeClr val="tx1"/>
                          </a:solidFill>
                          <a:latin typeface=" Arial"/>
                        </a:rPr>
                        <a:t>21</a:t>
                      </a:r>
                      <a:endParaRPr lang="en-US" sz="1200" b="0" dirty="0">
                        <a:ln>
                          <a:noFill/>
                        </a:ln>
                        <a:solidFill>
                          <a:schemeClr val="tx1"/>
                        </a:solidFill>
                        <a:latin typeface=" Arial"/>
                      </a:endParaRPr>
                    </a:p>
                  </a:txBody>
                  <a:tcPr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algn="ctr"/>
                      <a:r>
                        <a:rPr lang="en-US" sz="1200" b="0" dirty="0" smtClean="0">
                          <a:ln>
                            <a:noFill/>
                          </a:ln>
                          <a:solidFill>
                            <a:srgbClr val="FF0000"/>
                          </a:solidFill>
                          <a:latin typeface=" Arial"/>
                        </a:rPr>
                        <a:t>105%</a:t>
                      </a:r>
                      <a:endParaRPr lang="en-US" sz="1200" b="0" dirty="0">
                        <a:ln>
                          <a:noFill/>
                        </a:ln>
                        <a:solidFill>
                          <a:srgbClr val="FF0000"/>
                        </a:solidFill>
                        <a:latin typeface=" Arial"/>
                      </a:endParaRPr>
                    </a:p>
                  </a:txBody>
                  <a:tcPr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extLst>
                  <a:ext uri="{0D108BD9-81ED-4DB2-BD59-A6C34878D82A}">
                    <a16:rowId xmlns:a16="http://schemas.microsoft.com/office/drawing/2014/main" xmlns="" val="1305014420"/>
                  </a:ext>
                </a:extLst>
              </a:tr>
              <a:tr h="189595">
                <a:tc>
                  <a:txBody>
                    <a:bodyPr/>
                    <a:lstStyle/>
                    <a:p>
                      <a:pPr marL="0" marR="0">
                        <a:lnSpc>
                          <a:spcPct val="115000"/>
                        </a:lnSpc>
                        <a:spcBef>
                          <a:spcPts val="0"/>
                        </a:spcBef>
                        <a:spcAft>
                          <a:spcPts val="0"/>
                        </a:spcAft>
                      </a:pPr>
                      <a:r>
                        <a:rPr lang="en-US" sz="1200" dirty="0" smtClean="0">
                          <a:effectLst/>
                          <a:latin typeface=" Arial"/>
                          <a:ea typeface="Calibri" panose="020F0502020204030204" pitchFamily="34" charset="0"/>
                          <a:cs typeface="Times New Roman" panose="02020603050405020304" pitchFamily="18" charset="0"/>
                        </a:rPr>
                        <a:t>Test Fire</a:t>
                      </a:r>
                      <a:endParaRPr lang="en-PH" sz="1200" dirty="0">
                        <a:effectLst/>
                        <a:latin typeface=" Arial"/>
                        <a:ea typeface="Calibri" panose="020F0502020204030204" pitchFamily="34" charset="0"/>
                        <a:cs typeface="Times New Roman" panose="02020603050405020304" pitchFamily="18" charset="0"/>
                      </a:endParaRPr>
                    </a:p>
                  </a:txBody>
                  <a:tcPr marL="68580" marR="68580" marT="0" marB="0">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algn="ctr"/>
                      <a:r>
                        <a:rPr lang="en-US" sz="1200" b="0" dirty="0" smtClean="0">
                          <a:ln>
                            <a:noFill/>
                          </a:ln>
                          <a:solidFill>
                            <a:schemeClr val="tx1"/>
                          </a:solidFill>
                          <a:latin typeface=" Arial"/>
                        </a:rPr>
                        <a:t>2</a:t>
                      </a:r>
                      <a:endParaRPr lang="en-US" sz="1200" b="0" dirty="0">
                        <a:ln>
                          <a:noFill/>
                        </a:ln>
                        <a:solidFill>
                          <a:schemeClr val="tx1"/>
                        </a:solidFill>
                        <a:latin typeface=" Arial"/>
                      </a:endParaRPr>
                    </a:p>
                  </a:txBody>
                  <a:tcPr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algn="ctr"/>
                      <a:r>
                        <a:rPr lang="en-US" sz="1200" b="0" dirty="0" smtClean="0">
                          <a:ln>
                            <a:noFill/>
                          </a:ln>
                          <a:solidFill>
                            <a:schemeClr val="tx1"/>
                          </a:solidFill>
                          <a:latin typeface=" Arial"/>
                        </a:rPr>
                        <a:t>3</a:t>
                      </a:r>
                      <a:endParaRPr lang="en-US" sz="1200" b="0" dirty="0">
                        <a:ln>
                          <a:noFill/>
                        </a:ln>
                        <a:solidFill>
                          <a:schemeClr val="tx1"/>
                        </a:solidFill>
                        <a:latin typeface=" Arial"/>
                      </a:endParaRPr>
                    </a:p>
                  </a:txBody>
                  <a:tcPr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algn="ctr"/>
                      <a:r>
                        <a:rPr lang="en-US" sz="1200" b="0" dirty="0" smtClean="0">
                          <a:ln>
                            <a:noFill/>
                          </a:ln>
                          <a:solidFill>
                            <a:srgbClr val="FF0000"/>
                          </a:solidFill>
                          <a:latin typeface=" Arial"/>
                        </a:rPr>
                        <a:t>150%</a:t>
                      </a:r>
                      <a:endParaRPr lang="en-US" sz="1200" b="0" dirty="0">
                        <a:ln>
                          <a:noFill/>
                        </a:ln>
                        <a:solidFill>
                          <a:srgbClr val="FF0000"/>
                        </a:solidFill>
                        <a:latin typeface=" Arial"/>
                      </a:endParaRPr>
                    </a:p>
                  </a:txBody>
                  <a:tcPr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extLst>
                  <a:ext uri="{0D108BD9-81ED-4DB2-BD59-A6C34878D82A}">
                    <a16:rowId xmlns:a16="http://schemas.microsoft.com/office/drawing/2014/main" xmlns="" val="4089560938"/>
                  </a:ext>
                </a:extLst>
              </a:tr>
              <a:tr h="189595">
                <a:tc>
                  <a:txBody>
                    <a:bodyPr/>
                    <a:lstStyle/>
                    <a:p>
                      <a:pPr marL="0" marR="0">
                        <a:lnSpc>
                          <a:spcPct val="115000"/>
                        </a:lnSpc>
                        <a:spcBef>
                          <a:spcPts val="0"/>
                        </a:spcBef>
                        <a:spcAft>
                          <a:spcPts val="0"/>
                        </a:spcAft>
                      </a:pPr>
                      <a:r>
                        <a:rPr lang="en-US" sz="1200" dirty="0" smtClean="0">
                          <a:effectLst/>
                          <a:latin typeface=" Arial"/>
                          <a:ea typeface="Calibri" panose="020F0502020204030204" pitchFamily="34" charset="0"/>
                          <a:cs typeface="Times New Roman" panose="02020603050405020304" pitchFamily="18" charset="0"/>
                        </a:rPr>
                        <a:t>Training Aid</a:t>
                      </a:r>
                      <a:endParaRPr lang="en-PH" sz="1200" dirty="0">
                        <a:effectLst/>
                        <a:latin typeface=" Arial"/>
                        <a:ea typeface="Calibri" panose="020F0502020204030204" pitchFamily="34" charset="0"/>
                        <a:cs typeface="Times New Roman" panose="02020603050405020304" pitchFamily="18" charset="0"/>
                      </a:endParaRPr>
                    </a:p>
                  </a:txBody>
                  <a:tcPr marL="68580" marR="68580" marT="0" marB="0">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algn="ctr"/>
                      <a:r>
                        <a:rPr lang="en-US" sz="1200" b="0" dirty="0" smtClean="0">
                          <a:ln>
                            <a:noFill/>
                          </a:ln>
                          <a:solidFill>
                            <a:schemeClr val="tx1"/>
                          </a:solidFill>
                          <a:latin typeface=" Arial"/>
                        </a:rPr>
                        <a:t>12</a:t>
                      </a:r>
                      <a:endParaRPr lang="en-US" sz="1200" b="0" dirty="0">
                        <a:ln>
                          <a:noFill/>
                        </a:ln>
                        <a:solidFill>
                          <a:schemeClr val="tx1"/>
                        </a:solidFill>
                        <a:latin typeface=" Arial"/>
                      </a:endParaRPr>
                    </a:p>
                  </a:txBody>
                  <a:tcPr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algn="ctr"/>
                      <a:r>
                        <a:rPr lang="en-US" sz="1200" b="0" dirty="0" smtClean="0">
                          <a:ln>
                            <a:noFill/>
                          </a:ln>
                          <a:solidFill>
                            <a:schemeClr val="tx1"/>
                          </a:solidFill>
                          <a:latin typeface=" Arial"/>
                        </a:rPr>
                        <a:t>12</a:t>
                      </a:r>
                      <a:endParaRPr lang="en-US" sz="1200" b="0" dirty="0">
                        <a:ln>
                          <a:noFill/>
                        </a:ln>
                        <a:solidFill>
                          <a:schemeClr val="tx1"/>
                        </a:solidFill>
                        <a:latin typeface=" Arial"/>
                      </a:endParaRPr>
                    </a:p>
                  </a:txBody>
                  <a:tcPr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algn="ctr"/>
                      <a:r>
                        <a:rPr lang="en-US" sz="1200" b="0" smtClean="0">
                          <a:ln>
                            <a:noFill/>
                          </a:ln>
                          <a:solidFill>
                            <a:srgbClr val="FF0000"/>
                          </a:solidFill>
                          <a:latin typeface=" Arial"/>
                        </a:rPr>
                        <a:t>100%</a:t>
                      </a:r>
                      <a:endParaRPr lang="en-US" sz="1200" b="0" dirty="0">
                        <a:ln>
                          <a:noFill/>
                        </a:ln>
                        <a:solidFill>
                          <a:srgbClr val="FF0000"/>
                        </a:solidFill>
                        <a:latin typeface=" Arial"/>
                      </a:endParaRPr>
                    </a:p>
                  </a:txBody>
                  <a:tcPr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extLst>
                  <a:ext uri="{0D108BD9-81ED-4DB2-BD59-A6C34878D82A}">
                    <a16:rowId xmlns:a16="http://schemas.microsoft.com/office/drawing/2014/main" xmlns="" val="1886139617"/>
                  </a:ext>
                </a:extLst>
              </a:tr>
              <a:tr h="189595">
                <a:tc>
                  <a:txBody>
                    <a:bodyPr/>
                    <a:lstStyle/>
                    <a:p>
                      <a:pPr marL="0" marR="0">
                        <a:lnSpc>
                          <a:spcPct val="115000"/>
                        </a:lnSpc>
                        <a:spcBef>
                          <a:spcPts val="0"/>
                        </a:spcBef>
                        <a:spcAft>
                          <a:spcPts val="0"/>
                        </a:spcAft>
                      </a:pPr>
                      <a:r>
                        <a:rPr lang="en-US" sz="1200" dirty="0" smtClean="0">
                          <a:effectLst/>
                          <a:latin typeface=" Arial"/>
                          <a:ea typeface="Calibri" panose="020F0502020204030204" pitchFamily="34" charset="0"/>
                          <a:cs typeface="Times New Roman" panose="02020603050405020304" pitchFamily="18" charset="0"/>
                        </a:rPr>
                        <a:t>Visit to Subordinate</a:t>
                      </a:r>
                      <a:r>
                        <a:rPr lang="en-US" sz="1200" baseline="0" dirty="0" smtClean="0">
                          <a:effectLst/>
                          <a:latin typeface=" Arial"/>
                          <a:ea typeface="Calibri" panose="020F0502020204030204" pitchFamily="34" charset="0"/>
                          <a:cs typeface="Times New Roman" panose="02020603050405020304" pitchFamily="18" charset="0"/>
                        </a:rPr>
                        <a:t> Unit/Detachment</a:t>
                      </a:r>
                      <a:endParaRPr lang="en-PH" sz="1200" dirty="0">
                        <a:effectLst/>
                        <a:latin typeface=" Arial"/>
                        <a:ea typeface="Calibri" panose="020F0502020204030204" pitchFamily="34" charset="0"/>
                        <a:cs typeface="Times New Roman" panose="02020603050405020304" pitchFamily="18" charset="0"/>
                      </a:endParaRPr>
                    </a:p>
                  </a:txBody>
                  <a:tcPr marL="68580" marR="68580" marT="0" marB="0">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algn="ctr"/>
                      <a:r>
                        <a:rPr lang="en-US" sz="1200" b="0" dirty="0" smtClean="0">
                          <a:ln>
                            <a:noFill/>
                          </a:ln>
                          <a:solidFill>
                            <a:schemeClr val="tx1"/>
                          </a:solidFill>
                          <a:latin typeface=" Arial"/>
                        </a:rPr>
                        <a:t>8</a:t>
                      </a:r>
                      <a:endParaRPr lang="en-US" sz="1200" b="0" dirty="0">
                        <a:ln>
                          <a:noFill/>
                        </a:ln>
                        <a:solidFill>
                          <a:schemeClr val="tx1"/>
                        </a:solidFill>
                        <a:latin typeface=" Arial"/>
                      </a:endParaRPr>
                    </a:p>
                  </a:txBody>
                  <a:tcPr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algn="ctr"/>
                      <a:r>
                        <a:rPr lang="en-US" sz="1200" b="0" dirty="0" smtClean="0">
                          <a:ln>
                            <a:noFill/>
                          </a:ln>
                          <a:solidFill>
                            <a:schemeClr val="tx1"/>
                          </a:solidFill>
                          <a:latin typeface=" Arial"/>
                        </a:rPr>
                        <a:t>12</a:t>
                      </a:r>
                      <a:endParaRPr lang="en-US" sz="1200" b="0" dirty="0">
                        <a:ln>
                          <a:noFill/>
                        </a:ln>
                        <a:solidFill>
                          <a:schemeClr val="tx1"/>
                        </a:solidFill>
                        <a:latin typeface=" Arial"/>
                      </a:endParaRPr>
                    </a:p>
                  </a:txBody>
                  <a:tcPr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algn="ctr"/>
                      <a:r>
                        <a:rPr lang="en-US" sz="1200" b="0" dirty="0" smtClean="0">
                          <a:ln>
                            <a:noFill/>
                          </a:ln>
                          <a:solidFill>
                            <a:srgbClr val="FF0000"/>
                          </a:solidFill>
                          <a:latin typeface=" Arial"/>
                        </a:rPr>
                        <a:t>150%</a:t>
                      </a:r>
                      <a:endParaRPr lang="en-US" sz="1200" b="0" dirty="0">
                        <a:ln>
                          <a:noFill/>
                        </a:ln>
                        <a:solidFill>
                          <a:srgbClr val="FF0000"/>
                        </a:solidFill>
                        <a:latin typeface=" Arial"/>
                      </a:endParaRPr>
                    </a:p>
                  </a:txBody>
                  <a:tcPr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extLst>
                  <a:ext uri="{0D108BD9-81ED-4DB2-BD59-A6C34878D82A}">
                    <a16:rowId xmlns:a16="http://schemas.microsoft.com/office/drawing/2014/main" xmlns="" val="3570880628"/>
                  </a:ext>
                </a:extLst>
              </a:tr>
              <a:tr h="189595">
                <a:tc>
                  <a:txBody>
                    <a:bodyPr/>
                    <a:lstStyle/>
                    <a:p>
                      <a:pPr marL="0" marR="0" algn="r">
                        <a:lnSpc>
                          <a:spcPct val="115000"/>
                        </a:lnSpc>
                        <a:spcBef>
                          <a:spcPts val="0"/>
                        </a:spcBef>
                        <a:spcAft>
                          <a:spcPts val="0"/>
                        </a:spcAft>
                      </a:pPr>
                      <a:r>
                        <a:rPr lang="en-US" sz="1200" b="1" dirty="0" smtClean="0">
                          <a:effectLst/>
                          <a:latin typeface=" Arial"/>
                          <a:ea typeface="Calibri" panose="020F0502020204030204" pitchFamily="34" charset="0"/>
                          <a:cs typeface="Times New Roman" panose="02020603050405020304" pitchFamily="18" charset="0"/>
                        </a:rPr>
                        <a:t>SUB-TOTAL</a:t>
                      </a:r>
                      <a:endParaRPr lang="en-PH" sz="1200" b="1" dirty="0">
                        <a:effectLst/>
                        <a:latin typeface=" Arial"/>
                        <a:ea typeface="Calibri" panose="020F0502020204030204" pitchFamily="34" charset="0"/>
                        <a:cs typeface="Times New Roman" panose="02020603050405020304" pitchFamily="18" charset="0"/>
                      </a:endParaRPr>
                    </a:p>
                  </a:txBody>
                  <a:tcPr marL="68580" marR="68580" marT="0" marB="0">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algn="ctr"/>
                      <a:r>
                        <a:rPr lang="en-US" sz="1200" b="1" dirty="0" smtClean="0">
                          <a:ln>
                            <a:noFill/>
                          </a:ln>
                          <a:solidFill>
                            <a:schemeClr val="tx1"/>
                          </a:solidFill>
                          <a:latin typeface=" Arial"/>
                        </a:rPr>
                        <a:t>237</a:t>
                      </a:r>
                      <a:endParaRPr lang="en-US" sz="1200" b="1" dirty="0">
                        <a:ln>
                          <a:noFill/>
                        </a:ln>
                        <a:solidFill>
                          <a:schemeClr val="tx1"/>
                        </a:solidFill>
                        <a:latin typeface=" Arial"/>
                      </a:endParaRPr>
                    </a:p>
                  </a:txBody>
                  <a:tcPr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algn="ctr"/>
                      <a:r>
                        <a:rPr lang="en-US" sz="1200" b="1" dirty="0" smtClean="0">
                          <a:ln>
                            <a:noFill/>
                          </a:ln>
                          <a:solidFill>
                            <a:schemeClr val="tx1"/>
                          </a:solidFill>
                          <a:latin typeface=" Arial"/>
                        </a:rPr>
                        <a:t>458</a:t>
                      </a:r>
                      <a:endParaRPr lang="en-US" sz="1200" b="1" dirty="0">
                        <a:ln>
                          <a:noFill/>
                        </a:ln>
                        <a:solidFill>
                          <a:schemeClr val="tx1"/>
                        </a:solidFill>
                        <a:latin typeface=" Arial"/>
                      </a:endParaRPr>
                    </a:p>
                  </a:txBody>
                  <a:tcPr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algn="ctr"/>
                      <a:endParaRPr lang="en-US" sz="1200" b="0" dirty="0">
                        <a:ln>
                          <a:noFill/>
                        </a:ln>
                        <a:solidFill>
                          <a:srgbClr val="FF0000"/>
                        </a:solidFill>
                        <a:latin typeface=" Arial"/>
                      </a:endParaRPr>
                    </a:p>
                  </a:txBody>
                  <a:tcPr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extLst>
                  <a:ext uri="{0D108BD9-81ED-4DB2-BD59-A6C34878D82A}">
                    <a16:rowId xmlns:a16="http://schemas.microsoft.com/office/drawing/2014/main" xmlns="" val="3048771794"/>
                  </a:ext>
                </a:extLst>
              </a:tr>
              <a:tr h="189595">
                <a:tc>
                  <a:txBody>
                    <a:bodyPr/>
                    <a:lstStyle/>
                    <a:p>
                      <a:pPr marL="0" marR="0" algn="r">
                        <a:lnSpc>
                          <a:spcPct val="115000"/>
                        </a:lnSpc>
                        <a:spcBef>
                          <a:spcPts val="0"/>
                        </a:spcBef>
                        <a:spcAft>
                          <a:spcPts val="0"/>
                        </a:spcAft>
                      </a:pPr>
                      <a:r>
                        <a:rPr lang="en-PH" sz="1200" b="1" dirty="0" smtClean="0">
                          <a:effectLst/>
                          <a:latin typeface=" Arial"/>
                          <a:ea typeface="Calibri" panose="020F0502020204030204" pitchFamily="34" charset="0"/>
                          <a:cs typeface="Times New Roman" panose="02020603050405020304" pitchFamily="18" charset="0"/>
                        </a:rPr>
                        <a:t>GRAND TOTAL</a:t>
                      </a:r>
                      <a:endParaRPr lang="en-PH" sz="1200" b="1" dirty="0">
                        <a:effectLst/>
                        <a:latin typeface=" Arial"/>
                        <a:ea typeface="Calibri" panose="020F0502020204030204" pitchFamily="34" charset="0"/>
                        <a:cs typeface="Times New Roman" panose="02020603050405020304" pitchFamily="18" charset="0"/>
                      </a:endParaRPr>
                    </a:p>
                  </a:txBody>
                  <a:tcPr marL="68580" marR="68580" marT="0" marB="0">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algn="ctr"/>
                      <a:r>
                        <a:rPr lang="en-US" sz="1200" b="1" dirty="0" smtClean="0">
                          <a:ln>
                            <a:noFill/>
                          </a:ln>
                          <a:solidFill>
                            <a:schemeClr val="tx1"/>
                          </a:solidFill>
                          <a:latin typeface=" Arial"/>
                        </a:rPr>
                        <a:t>1,416</a:t>
                      </a:r>
                      <a:endParaRPr lang="en-US" sz="1200" b="1" dirty="0">
                        <a:ln>
                          <a:noFill/>
                        </a:ln>
                        <a:solidFill>
                          <a:schemeClr val="tx1"/>
                        </a:solidFill>
                        <a:latin typeface=" Arial"/>
                      </a:endParaRPr>
                    </a:p>
                  </a:txBody>
                  <a:tcPr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algn="ctr"/>
                      <a:r>
                        <a:rPr lang="en-US" sz="1200" b="1" dirty="0" smtClean="0">
                          <a:ln>
                            <a:noFill/>
                          </a:ln>
                          <a:solidFill>
                            <a:schemeClr val="tx1"/>
                          </a:solidFill>
                          <a:latin typeface=" Arial"/>
                        </a:rPr>
                        <a:t>2,858</a:t>
                      </a:r>
                      <a:endParaRPr lang="en-US" sz="1200" b="1" dirty="0">
                        <a:ln>
                          <a:noFill/>
                        </a:ln>
                        <a:solidFill>
                          <a:schemeClr val="tx1"/>
                        </a:solidFill>
                        <a:latin typeface=" Arial"/>
                      </a:endParaRPr>
                    </a:p>
                  </a:txBody>
                  <a:tcPr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algn="ctr"/>
                      <a:endParaRPr lang="en-US" sz="1200" b="1" dirty="0">
                        <a:ln>
                          <a:noFill/>
                        </a:ln>
                        <a:solidFill>
                          <a:srgbClr val="FF0000"/>
                        </a:solidFill>
                        <a:latin typeface=" Arial"/>
                      </a:endParaRPr>
                    </a:p>
                  </a:txBody>
                  <a:tcPr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extLst>
                  <a:ext uri="{0D108BD9-81ED-4DB2-BD59-A6C34878D82A}">
                    <a16:rowId xmlns:a16="http://schemas.microsoft.com/office/drawing/2014/main" xmlns="" val="852585466"/>
                  </a:ext>
                </a:extLst>
              </a:tr>
            </a:tbl>
          </a:graphicData>
        </a:graphic>
      </p:graphicFrame>
    </p:spTree>
    <p:extLst>
      <p:ext uri="{BB962C8B-B14F-4D97-AF65-F5344CB8AC3E}">
        <p14:creationId xmlns:p14="http://schemas.microsoft.com/office/powerpoint/2010/main" val="1450492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 Same Side Corner Rectangle 13"/>
          <p:cNvSpPr/>
          <p:nvPr/>
        </p:nvSpPr>
        <p:spPr>
          <a:xfrm rot="16200000">
            <a:off x="372147" y="2171484"/>
            <a:ext cx="822960" cy="274320"/>
          </a:xfrm>
          <a:prstGeom prst="round2SameRect">
            <a:avLst/>
          </a:prstGeom>
          <a:solidFill>
            <a:srgbClr val="5B9BD5"/>
          </a:solidFill>
          <a:ln w="57150">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 Same Side Corner Rectangle 16"/>
          <p:cNvSpPr/>
          <p:nvPr/>
        </p:nvSpPr>
        <p:spPr>
          <a:xfrm rot="16200000">
            <a:off x="372147" y="4384932"/>
            <a:ext cx="822960" cy="274320"/>
          </a:xfrm>
          <a:prstGeom prst="round2SameRect">
            <a:avLst/>
          </a:prstGeom>
          <a:solidFill>
            <a:srgbClr val="A5A5A5">
              <a:alpha val="50000"/>
            </a:srgbClr>
          </a:solidFill>
          <a:ln w="57150">
            <a:solidFill>
              <a:srgbClr val="A5A5A5">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 Same Side Corner Rectangle 19"/>
          <p:cNvSpPr/>
          <p:nvPr/>
        </p:nvSpPr>
        <p:spPr>
          <a:xfrm rot="16200000">
            <a:off x="372147" y="5491655"/>
            <a:ext cx="822960" cy="274320"/>
          </a:xfrm>
          <a:prstGeom prst="round2SameRect">
            <a:avLst/>
          </a:prstGeom>
          <a:solidFill>
            <a:srgbClr val="FFC000">
              <a:alpha val="50000"/>
            </a:srgbClr>
          </a:solidFill>
          <a:ln w="57150">
            <a:solidFill>
              <a:srgbClr val="FFC000">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 Same Side Corner Rectangle 22"/>
          <p:cNvSpPr/>
          <p:nvPr/>
        </p:nvSpPr>
        <p:spPr>
          <a:xfrm rot="16200000">
            <a:off x="372147" y="3278208"/>
            <a:ext cx="822960" cy="274320"/>
          </a:xfrm>
          <a:prstGeom prst="round2SameRect">
            <a:avLst/>
          </a:prstGeom>
          <a:solidFill>
            <a:srgbClr val="ED7D31">
              <a:alpha val="50000"/>
            </a:srgbClr>
          </a:solidFill>
          <a:ln w="57150">
            <a:solidFill>
              <a:srgbClr val="ED7D31">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 Same Side Corner Rectangle 4"/>
          <p:cNvSpPr/>
          <p:nvPr/>
        </p:nvSpPr>
        <p:spPr>
          <a:xfrm rot="16200000">
            <a:off x="372147" y="1064760"/>
            <a:ext cx="822960" cy="274320"/>
          </a:xfrm>
          <a:prstGeom prst="round2SameRect">
            <a:avLst/>
          </a:prstGeom>
          <a:solidFill>
            <a:srgbClr val="70AD47">
              <a:alpha val="50000"/>
            </a:srgbClr>
          </a:solidFill>
          <a:ln w="57150">
            <a:solidFill>
              <a:srgbClr val="70AD47">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934500" y="790440"/>
            <a:ext cx="10609799" cy="5303520"/>
          </a:xfrm>
          <a:prstGeom prst="rect">
            <a:avLst/>
          </a:prstGeom>
          <a:solidFill>
            <a:schemeClr val="bg1"/>
          </a:solidFill>
          <a:ln w="57150">
            <a:solidFill>
              <a:srgbClr val="5B9BD5"/>
            </a:solidFill>
          </a:ln>
        </p:spPr>
        <p:txBody>
          <a:bodyPr wrap="none" anchor="t" anchorCtr="0">
            <a:noAutofit/>
          </a:bodyPr>
          <a:lstStyle/>
          <a:p>
            <a:pPr algn="ctr"/>
            <a:r>
              <a:rPr lang="en-US" sz="3500" dirty="0" smtClean="0">
                <a:solidFill>
                  <a:schemeClr val="tx1">
                    <a:lumMod val="65000"/>
                    <a:lumOff val="35000"/>
                  </a:schemeClr>
                </a:solidFill>
                <a:latin typeface="Franklin Gothic Demi Cond" panose="020B0706030402020204" pitchFamily="34" charset="0"/>
              </a:rPr>
              <a:t>COMPLIANCES AND ACCOMPLISHMENTS TO DC’s GUIDANCE</a:t>
            </a:r>
            <a:endParaRPr lang="en-US" sz="3500" dirty="0"/>
          </a:p>
        </p:txBody>
      </p:sp>
      <p:sp>
        <p:nvSpPr>
          <p:cNvPr id="12" name="TextBox 11"/>
          <p:cNvSpPr txBox="1"/>
          <p:nvPr/>
        </p:nvSpPr>
        <p:spPr>
          <a:xfrm>
            <a:off x="1124712" y="1307592"/>
            <a:ext cx="10241280" cy="584775"/>
          </a:xfrm>
          <a:prstGeom prst="rect">
            <a:avLst/>
          </a:prstGeom>
          <a:noFill/>
        </p:spPr>
        <p:txBody>
          <a:bodyPr wrap="square" rtlCol="0">
            <a:spAutoFit/>
          </a:bodyPr>
          <a:lstStyle/>
          <a:p>
            <a:pPr algn="ctr"/>
            <a:r>
              <a:rPr lang="en-US" sz="3200" i="1" dirty="0" smtClean="0">
                <a:solidFill>
                  <a:schemeClr val="bg2">
                    <a:lumMod val="50000"/>
                  </a:schemeClr>
                </a:solidFill>
                <a:latin typeface="Franklin Gothic Book" panose="020B0503020102020204" pitchFamily="34" charset="0"/>
              </a:rPr>
              <a:t>LOGISTICS READINESS</a:t>
            </a:r>
            <a:endParaRPr lang="en-US" sz="3200" i="1" dirty="0">
              <a:solidFill>
                <a:schemeClr val="bg2">
                  <a:lumMod val="50000"/>
                </a:schemeClr>
              </a:solidFill>
              <a:latin typeface="Franklin Gothic Book" panose="020B0503020102020204" pitchFamily="34" charset="0"/>
            </a:endParaRPr>
          </a:p>
        </p:txBody>
      </p:sp>
      <p:graphicFrame>
        <p:nvGraphicFramePr>
          <p:cNvPr id="10" name="Group 213"/>
          <p:cNvGraphicFramePr>
            <a:graphicFrameLocks noGrp="1"/>
          </p:cNvGraphicFramePr>
          <p:nvPr>
            <p:extLst>
              <p:ext uri="{D42A27DB-BD31-4B8C-83A1-F6EECF244321}">
                <p14:modId xmlns:p14="http://schemas.microsoft.com/office/powerpoint/2010/main" val="1727650210"/>
              </p:ext>
            </p:extLst>
          </p:nvPr>
        </p:nvGraphicFramePr>
        <p:xfrm>
          <a:off x="1124711" y="3986138"/>
          <a:ext cx="10229087" cy="2030730"/>
        </p:xfrm>
        <a:graphic>
          <a:graphicData uri="http://schemas.openxmlformats.org/drawingml/2006/table">
            <a:tbl>
              <a:tblPr>
                <a:tableStyleId>{BC89EF96-8CEA-46FF-86C4-4CE0E7609802}</a:tableStyleId>
              </a:tblPr>
              <a:tblGrid>
                <a:gridCol w="2280607">
                  <a:extLst>
                    <a:ext uri="{9D8B030D-6E8A-4147-A177-3AD203B41FA5}">
                      <a16:colId xmlns:a16="http://schemas.microsoft.com/office/drawing/2014/main" xmlns="" val="20000"/>
                    </a:ext>
                  </a:extLst>
                </a:gridCol>
                <a:gridCol w="1241927">
                  <a:extLst>
                    <a:ext uri="{9D8B030D-6E8A-4147-A177-3AD203B41FA5}">
                      <a16:colId xmlns:a16="http://schemas.microsoft.com/office/drawing/2014/main" xmlns="" val="20001"/>
                    </a:ext>
                  </a:extLst>
                </a:gridCol>
                <a:gridCol w="1241927">
                  <a:extLst>
                    <a:ext uri="{9D8B030D-6E8A-4147-A177-3AD203B41FA5}">
                      <a16:colId xmlns:a16="http://schemas.microsoft.com/office/drawing/2014/main" xmlns="" val="20002"/>
                    </a:ext>
                  </a:extLst>
                </a:gridCol>
                <a:gridCol w="1241927">
                  <a:extLst>
                    <a:ext uri="{9D8B030D-6E8A-4147-A177-3AD203B41FA5}">
                      <a16:colId xmlns:a16="http://schemas.microsoft.com/office/drawing/2014/main" xmlns="" val="20003"/>
                    </a:ext>
                  </a:extLst>
                </a:gridCol>
                <a:gridCol w="1241927">
                  <a:extLst>
                    <a:ext uri="{9D8B030D-6E8A-4147-A177-3AD203B41FA5}">
                      <a16:colId xmlns:a16="http://schemas.microsoft.com/office/drawing/2014/main" xmlns="" val="20004"/>
                    </a:ext>
                  </a:extLst>
                </a:gridCol>
                <a:gridCol w="1490386">
                  <a:extLst>
                    <a:ext uri="{9D8B030D-6E8A-4147-A177-3AD203B41FA5}">
                      <a16:colId xmlns:a16="http://schemas.microsoft.com/office/drawing/2014/main" xmlns="" val="20005"/>
                    </a:ext>
                  </a:extLst>
                </a:gridCol>
                <a:gridCol w="1490386">
                  <a:extLst>
                    <a:ext uri="{9D8B030D-6E8A-4147-A177-3AD203B41FA5}">
                      <a16:colId xmlns:a16="http://schemas.microsoft.com/office/drawing/2014/main" xmlns="" val="20006"/>
                    </a:ext>
                  </a:extLst>
                </a:gridCol>
              </a:tblGrid>
              <a:tr h="177377">
                <a:tc gridSpan="7">
                  <a:txBody>
                    <a:bodyPr/>
                    <a:lstStyle/>
                    <a:p>
                      <a:pPr marL="0" marR="0" lvl="0" indent="0" algn="ctr" defTabSz="914400" rtl="0" eaLnBrk="1" fontAlgn="base" latinLnBrk="0" hangingPunct="1">
                        <a:lnSpc>
                          <a:spcPct val="100000"/>
                        </a:lnSpc>
                        <a:spcBef>
                          <a:spcPct val="0"/>
                        </a:spcBef>
                        <a:spcAft>
                          <a:spcPct val="0"/>
                        </a:spcAft>
                        <a:buClrTx/>
                        <a:buSzTx/>
                        <a:buFontTx/>
                        <a:buNone/>
                        <a:tabLst>
                          <a:tab pos="457200" algn="l"/>
                          <a:tab pos="914400" algn="l"/>
                          <a:tab pos="1371600" algn="l"/>
                        </a:tabLst>
                      </a:pPr>
                      <a:r>
                        <a:rPr kumimoji="0" lang="en-US" sz="1200" b="1" u="none" strike="noStrike" cap="none" normalizeH="0" baseline="0" dirty="0">
                          <a:ln>
                            <a:noFill/>
                          </a:ln>
                          <a:solidFill>
                            <a:schemeClr val="bg1"/>
                          </a:solidFill>
                          <a:effectLst/>
                          <a:latin typeface=" Arial"/>
                        </a:rPr>
                        <a:t>READINESS SUMMARY (CY 2022)  </a:t>
                      </a:r>
                      <a:endParaRPr kumimoji="0" lang="en-US" sz="1200" b="1" i="0" u="none" strike="noStrike" cap="none" normalizeH="0" baseline="0" dirty="0">
                        <a:ln>
                          <a:noFill/>
                        </a:ln>
                        <a:solidFill>
                          <a:schemeClr val="bg1"/>
                        </a:solidFill>
                        <a:effectLst/>
                        <a:latin typeface=" Arial"/>
                        <a:ea typeface="Times New Roman" pitchFamily="18" charset="0"/>
                        <a:cs typeface="Tahoma" pitchFamily="34" charset="0"/>
                      </a:endParaRPr>
                    </a:p>
                  </a:txBody>
                  <a:tcPr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hMerge="1">
                  <a:txBody>
                    <a:bodyPr/>
                    <a:lstStyle/>
                    <a:p>
                      <a:endParaRPr lang="en-PH"/>
                    </a:p>
                  </a:txBody>
                  <a:tcPr/>
                </a:tc>
                <a:tc hMerge="1">
                  <a:txBody>
                    <a:bodyPr/>
                    <a:lstStyle/>
                    <a:p>
                      <a:endParaRPr lang="fil-PH"/>
                    </a:p>
                  </a:txBody>
                  <a:tcPr/>
                </a:tc>
                <a:tc hMerge="1">
                  <a:txBody>
                    <a:bodyPr/>
                    <a:lstStyle/>
                    <a:p>
                      <a:endParaRPr lang="en-PH"/>
                    </a:p>
                  </a:txBody>
                  <a:tcPr/>
                </a:tc>
                <a:tc hMerge="1">
                  <a:txBody>
                    <a:bodyPr/>
                    <a:lstStyle/>
                    <a:p>
                      <a:endParaRPr lang="en-PH"/>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xmlns="" val="10000"/>
                  </a:ext>
                </a:extLst>
              </a:tr>
              <a:tr h="177377">
                <a:tc gridSpan="5">
                  <a:txBody>
                    <a:bodyPr/>
                    <a:lstStyle/>
                    <a:p>
                      <a:pPr marL="0" marR="0" lvl="0" indent="0" algn="ctr" defTabSz="914400" rtl="0" eaLnBrk="1" fontAlgn="base" latinLnBrk="0" hangingPunct="1">
                        <a:lnSpc>
                          <a:spcPct val="100000"/>
                        </a:lnSpc>
                        <a:spcBef>
                          <a:spcPct val="0"/>
                        </a:spcBef>
                        <a:spcAft>
                          <a:spcPct val="0"/>
                        </a:spcAft>
                        <a:buClrTx/>
                        <a:buSzTx/>
                        <a:buFontTx/>
                        <a:buNone/>
                        <a:tabLst>
                          <a:tab pos="457200" algn="l"/>
                          <a:tab pos="914400" algn="l"/>
                          <a:tab pos="1371600" algn="l"/>
                        </a:tabLst>
                      </a:pPr>
                      <a:r>
                        <a:rPr kumimoji="0" lang="en-US" sz="1200" b="1" u="none" strike="noStrike" cap="none" normalizeH="0" baseline="0" dirty="0">
                          <a:ln>
                            <a:noFill/>
                          </a:ln>
                          <a:solidFill>
                            <a:schemeClr val="bg1"/>
                          </a:solidFill>
                          <a:effectLst/>
                          <a:latin typeface=" Arial"/>
                        </a:rPr>
                        <a:t>PARAMETERS</a:t>
                      </a:r>
                      <a:endParaRPr kumimoji="0" lang="en-US" sz="1200" b="1" i="0" u="none" strike="noStrike" cap="none" normalizeH="0" baseline="0" dirty="0">
                        <a:ln>
                          <a:noFill/>
                        </a:ln>
                        <a:solidFill>
                          <a:schemeClr val="bg1"/>
                        </a:solidFill>
                        <a:effectLst/>
                        <a:latin typeface=" Arial"/>
                        <a:ea typeface="Times New Roman" pitchFamily="18" charset="0"/>
                        <a:cs typeface="Tahoma" pitchFamily="34" charset="0"/>
                      </a:endParaRPr>
                    </a:p>
                  </a:txBody>
                  <a:tcPr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hMerge="1">
                  <a:txBody>
                    <a:bodyPr/>
                    <a:lstStyle/>
                    <a:p>
                      <a:endParaRPr lang="en-PH"/>
                    </a:p>
                  </a:txBody>
                  <a:tcPr/>
                </a:tc>
                <a:tc hMerge="1">
                  <a:txBody>
                    <a:bodyPr/>
                    <a:lstStyle/>
                    <a:p>
                      <a:endParaRPr lang="fil-PH"/>
                    </a:p>
                  </a:txBody>
                  <a:tcPr/>
                </a:tc>
                <a:tc hMerge="1">
                  <a:txBody>
                    <a:bodyPr/>
                    <a:lstStyle/>
                    <a:p>
                      <a:endParaRPr lang="en-PH"/>
                    </a:p>
                  </a:txBody>
                  <a:tcPr/>
                </a:tc>
                <a:tc hMerge="1">
                  <a:txBody>
                    <a:bodyPr/>
                    <a:lstStyle/>
                    <a:p>
                      <a:endParaRPr lang="en-PH"/>
                    </a:p>
                  </a:txBody>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457200" algn="l"/>
                          <a:tab pos="914400" algn="l"/>
                          <a:tab pos="1371600" algn="l"/>
                        </a:tabLst>
                      </a:pPr>
                      <a:r>
                        <a:rPr kumimoji="0" lang="en-US" sz="1200" b="1" u="none" strike="noStrike" cap="none" normalizeH="0" baseline="0" dirty="0">
                          <a:ln>
                            <a:noFill/>
                          </a:ln>
                          <a:solidFill>
                            <a:schemeClr val="bg1"/>
                          </a:solidFill>
                          <a:effectLst/>
                          <a:latin typeface=" Arial"/>
                        </a:rPr>
                        <a:t>RATE (%)</a:t>
                      </a:r>
                      <a:endParaRPr kumimoji="0" lang="en-US" sz="1200" b="1" i="0" u="none" strike="noStrike" cap="none" normalizeH="0" baseline="0" dirty="0">
                        <a:ln>
                          <a:noFill/>
                        </a:ln>
                        <a:solidFill>
                          <a:schemeClr val="bg1"/>
                        </a:solidFill>
                        <a:effectLst/>
                        <a:latin typeface=" Arial"/>
                        <a:ea typeface="Times New Roman" pitchFamily="18" charset="0"/>
                        <a:cs typeface="Tahoma" pitchFamily="34" charset="0"/>
                      </a:endParaRPr>
                    </a:p>
                  </a:txBody>
                  <a:tcPr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457200" algn="l"/>
                          <a:tab pos="914400" algn="l"/>
                          <a:tab pos="1371600" algn="l"/>
                        </a:tabLst>
                      </a:pPr>
                      <a:r>
                        <a:rPr kumimoji="0" lang="en-US" sz="1200" b="1" u="none" strike="noStrike" cap="none" normalizeH="0" baseline="0" dirty="0">
                          <a:ln>
                            <a:noFill/>
                          </a:ln>
                          <a:solidFill>
                            <a:schemeClr val="bg1"/>
                          </a:solidFill>
                          <a:effectLst/>
                          <a:latin typeface=" Arial"/>
                        </a:rPr>
                        <a:t>REDCON</a:t>
                      </a:r>
                      <a:endParaRPr kumimoji="0" lang="en-US" sz="1200" b="1" i="0" u="none" strike="noStrike" cap="none" normalizeH="0" baseline="0" dirty="0">
                        <a:ln>
                          <a:noFill/>
                        </a:ln>
                        <a:solidFill>
                          <a:schemeClr val="bg1"/>
                        </a:solidFill>
                        <a:effectLst/>
                        <a:latin typeface=" Arial"/>
                        <a:ea typeface="Times New Roman" pitchFamily="18" charset="0"/>
                        <a:cs typeface="Tahoma" pitchFamily="34" charset="0"/>
                      </a:endParaRPr>
                    </a:p>
                  </a:txBody>
                  <a:tcPr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xmlns="" val="10001"/>
                  </a:ext>
                </a:extLst>
              </a:tr>
              <a:tr h="177377">
                <a:tc gridSpan="7">
                  <a:txBody>
                    <a:bodyPr/>
                    <a:lstStyle/>
                    <a:p>
                      <a:pPr marL="0" marR="0" lvl="0" indent="0" algn="l" defTabSz="914400" rtl="0" eaLnBrk="1" fontAlgn="base" latinLnBrk="0" hangingPunct="1">
                        <a:lnSpc>
                          <a:spcPct val="100000"/>
                        </a:lnSpc>
                        <a:spcBef>
                          <a:spcPct val="0"/>
                        </a:spcBef>
                        <a:spcAft>
                          <a:spcPct val="0"/>
                        </a:spcAft>
                        <a:buClrTx/>
                        <a:buSzTx/>
                        <a:buFontTx/>
                        <a:buNone/>
                        <a:tabLst>
                          <a:tab pos="457200" algn="l"/>
                          <a:tab pos="914400" algn="l"/>
                          <a:tab pos="1371600" algn="l"/>
                        </a:tabLst>
                      </a:pPr>
                      <a:r>
                        <a:rPr kumimoji="0" lang="en-US" sz="1200" b="1" u="none" strike="noStrike" cap="none" normalizeH="0" baseline="0" dirty="0">
                          <a:ln>
                            <a:noFill/>
                          </a:ln>
                          <a:effectLst/>
                          <a:latin typeface=" Arial"/>
                        </a:rPr>
                        <a:t>C.  LOGISTICS</a:t>
                      </a:r>
                      <a:endParaRPr kumimoji="0" lang="en-US" sz="1200" b="1" i="0" u="none" strike="noStrike" cap="none" normalizeH="0" baseline="0" dirty="0">
                        <a:ln>
                          <a:noFill/>
                        </a:ln>
                        <a:solidFill>
                          <a:schemeClr val="tx1"/>
                        </a:solidFill>
                        <a:effectLst/>
                        <a:latin typeface=" Arial"/>
                        <a:ea typeface="Times New Roman" pitchFamily="18" charset="0"/>
                        <a:cs typeface="Tahoma" pitchFamily="34" charset="0"/>
                      </a:endParaRPr>
                    </a:p>
                  </a:txBody>
                  <a:tcPr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hMerge="1">
                  <a:txBody>
                    <a:bodyPr/>
                    <a:lstStyle/>
                    <a:p>
                      <a:endParaRPr lang="en-PH"/>
                    </a:p>
                  </a:txBody>
                  <a:tcPr/>
                </a:tc>
                <a:tc hMerge="1">
                  <a:txBody>
                    <a:bodyPr/>
                    <a:lstStyle/>
                    <a:p>
                      <a:endParaRPr lang="fil-PH"/>
                    </a:p>
                  </a:txBody>
                  <a:tcPr/>
                </a:tc>
                <a:tc hMerge="1">
                  <a:txBody>
                    <a:bodyPr/>
                    <a:lstStyle/>
                    <a:p>
                      <a:endParaRPr lang="en-PH"/>
                    </a:p>
                  </a:txBody>
                  <a:tcPr/>
                </a:tc>
                <a:tc hMerge="1">
                  <a:txBody>
                    <a:bodyPr/>
                    <a:lstStyle/>
                    <a:p>
                      <a:endParaRPr lang="en-PH"/>
                    </a:p>
                  </a:txBody>
                  <a:tcPr/>
                </a:tc>
                <a:tc hMerge="1">
                  <a:txBody>
                    <a:bodyPr/>
                    <a:lstStyle/>
                    <a:p>
                      <a:pPr marL="0" marR="0" lvl="0" indent="0" algn="l" defTabSz="914400" rtl="0" eaLnBrk="1" fontAlgn="base" latinLnBrk="0" hangingPunct="1">
                        <a:lnSpc>
                          <a:spcPct val="100000"/>
                        </a:lnSpc>
                        <a:spcBef>
                          <a:spcPct val="0"/>
                        </a:spcBef>
                        <a:spcAft>
                          <a:spcPct val="0"/>
                        </a:spcAft>
                        <a:buClrTx/>
                        <a:buSzTx/>
                        <a:buFontTx/>
                        <a:buNone/>
                        <a:tabLst>
                          <a:tab pos="457200" algn="l"/>
                          <a:tab pos="914400" algn="l"/>
                          <a:tab pos="1371600" algn="l"/>
                        </a:tabLst>
                      </a:pPr>
                      <a:endParaRPr kumimoji="0" lang="en-US" sz="1800" b="1" i="0" u="none" strike="noStrike" cap="none" normalizeH="0" baseline="0" dirty="0">
                        <a:ln>
                          <a:noFill/>
                        </a:ln>
                        <a:solidFill>
                          <a:schemeClr val="tx1"/>
                        </a:solidFill>
                        <a:effectLst/>
                        <a:latin typeface="+mn-lt"/>
                        <a:ea typeface="Times New Roman" pitchFamily="18" charset="0"/>
                        <a:cs typeface="Arial" pitchFamily="34" charset="0"/>
                      </a:endParaRPr>
                    </a:p>
                  </a:txBody>
                  <a:tcPr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pPr marL="0" marR="0" lvl="0" indent="0" algn="l" defTabSz="914400" rtl="0" eaLnBrk="1" fontAlgn="base" latinLnBrk="0" hangingPunct="1">
                        <a:lnSpc>
                          <a:spcPct val="100000"/>
                        </a:lnSpc>
                        <a:spcBef>
                          <a:spcPct val="0"/>
                        </a:spcBef>
                        <a:spcAft>
                          <a:spcPct val="0"/>
                        </a:spcAft>
                        <a:buClrTx/>
                        <a:buSzTx/>
                        <a:buFontTx/>
                        <a:buNone/>
                        <a:tabLst>
                          <a:tab pos="457200" algn="l"/>
                          <a:tab pos="914400" algn="l"/>
                          <a:tab pos="1371600" algn="l"/>
                        </a:tabLst>
                      </a:pPr>
                      <a:endParaRPr kumimoji="0" lang="en-US" sz="1800" b="1" i="0" u="none" strike="noStrike" cap="none" normalizeH="0" baseline="0" dirty="0">
                        <a:ln>
                          <a:noFill/>
                        </a:ln>
                        <a:solidFill>
                          <a:schemeClr val="tx1"/>
                        </a:solidFill>
                        <a:effectLst/>
                        <a:latin typeface="+mn-lt"/>
                        <a:ea typeface="Times New Roman" pitchFamily="18" charset="0"/>
                        <a:cs typeface="Arial" pitchFamily="34" charset="0"/>
                      </a:endParaRPr>
                    </a:p>
                  </a:txBody>
                  <a:tcPr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0004"/>
                  </a:ext>
                </a:extLst>
              </a:tr>
              <a:tr h="177377">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u="none" strike="noStrike" cap="none" normalizeH="0" baseline="0" dirty="0">
                          <a:ln>
                            <a:noFill/>
                          </a:ln>
                          <a:effectLst/>
                          <a:latin typeface=" Arial"/>
                        </a:rPr>
                        <a:t>  </a:t>
                      </a:r>
                      <a:endParaRPr kumimoji="0" lang="en-US" sz="1200" b="1" i="0" u="none" strike="noStrike" cap="none" normalizeH="0" baseline="0" dirty="0">
                        <a:ln>
                          <a:noFill/>
                        </a:ln>
                        <a:solidFill>
                          <a:schemeClr val="tx1"/>
                        </a:solidFill>
                        <a:effectLst/>
                        <a:latin typeface=" Arial"/>
                        <a:ea typeface="Times New Roman" pitchFamily="18" charset="0"/>
                        <a:cs typeface="Tahoma" pitchFamily="34" charset="0"/>
                      </a:endParaRPr>
                    </a:p>
                  </a:txBody>
                  <a:tcPr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457200" algn="l"/>
                          <a:tab pos="914400" algn="l"/>
                          <a:tab pos="1371600" algn="l"/>
                        </a:tabLst>
                      </a:pPr>
                      <a:r>
                        <a:rPr kumimoji="0" lang="en-US" sz="1200" b="1" u="none" strike="noStrike" cap="none" normalizeH="0" baseline="0" dirty="0">
                          <a:ln>
                            <a:noFill/>
                          </a:ln>
                          <a:effectLst/>
                          <a:latin typeface=" Arial"/>
                        </a:rPr>
                        <a:t>MOBILITY </a:t>
                      </a:r>
                      <a:endParaRPr kumimoji="0" lang="en-US" sz="1200" b="1" i="0" u="none" strike="noStrike" cap="none" normalizeH="0" baseline="0" dirty="0">
                        <a:ln>
                          <a:noFill/>
                        </a:ln>
                        <a:solidFill>
                          <a:schemeClr val="tx1"/>
                        </a:solidFill>
                        <a:effectLst/>
                        <a:latin typeface=" Arial"/>
                        <a:ea typeface="Times New Roman" pitchFamily="18" charset="0"/>
                        <a:cs typeface="Tahoma" pitchFamily="34" charset="0"/>
                      </a:endParaRPr>
                    </a:p>
                  </a:txBody>
                  <a:tcPr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457200" algn="l"/>
                          <a:tab pos="914400" algn="l"/>
                          <a:tab pos="1371600" algn="l"/>
                        </a:tabLst>
                      </a:pPr>
                      <a:r>
                        <a:rPr kumimoji="0" lang="en-US" sz="1200" b="1" u="none" strike="noStrike" cap="none" normalizeH="0" baseline="0" dirty="0">
                          <a:ln>
                            <a:noFill/>
                          </a:ln>
                          <a:effectLst/>
                          <a:latin typeface=" Arial"/>
                        </a:rPr>
                        <a:t>FIREPOWER</a:t>
                      </a:r>
                      <a:endParaRPr kumimoji="0" lang="en-US" sz="1200" b="1" i="0" u="none" strike="noStrike" cap="none" normalizeH="0" baseline="0" dirty="0">
                        <a:ln>
                          <a:noFill/>
                        </a:ln>
                        <a:solidFill>
                          <a:schemeClr val="tx1"/>
                        </a:solidFill>
                        <a:effectLst/>
                        <a:latin typeface=" Arial"/>
                        <a:ea typeface="Times New Roman" pitchFamily="18" charset="0"/>
                        <a:cs typeface="Tahoma" pitchFamily="34" charset="0"/>
                      </a:endParaRPr>
                    </a:p>
                  </a:txBody>
                  <a:tcPr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457200" algn="l"/>
                          <a:tab pos="914400" algn="l"/>
                          <a:tab pos="1371600" algn="l"/>
                        </a:tabLst>
                      </a:pPr>
                      <a:r>
                        <a:rPr kumimoji="0" lang="en-US" sz="1200" b="1" u="none" strike="noStrike" cap="none" normalizeH="0" baseline="0" dirty="0">
                          <a:ln>
                            <a:noFill/>
                          </a:ln>
                          <a:effectLst/>
                          <a:latin typeface=" Arial"/>
                        </a:rPr>
                        <a:t>C4S</a:t>
                      </a:r>
                      <a:endParaRPr kumimoji="0" lang="en-US" sz="1200" b="1" i="0" u="none" strike="noStrike" cap="none" normalizeH="0" baseline="0" dirty="0">
                        <a:ln>
                          <a:noFill/>
                        </a:ln>
                        <a:solidFill>
                          <a:schemeClr val="tx1"/>
                        </a:solidFill>
                        <a:effectLst/>
                        <a:latin typeface=" Arial"/>
                        <a:ea typeface="Times New Roman" pitchFamily="18" charset="0"/>
                        <a:cs typeface="Tahoma" pitchFamily="34" charset="0"/>
                      </a:endParaRPr>
                    </a:p>
                  </a:txBody>
                  <a:tcPr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457200" algn="l"/>
                          <a:tab pos="914400" algn="l"/>
                          <a:tab pos="1371600" algn="l"/>
                        </a:tabLst>
                      </a:pPr>
                      <a:r>
                        <a:rPr kumimoji="0" lang="en-US" sz="1200" b="1" u="none" strike="noStrike" cap="none" normalizeH="0" baseline="0" dirty="0">
                          <a:ln>
                            <a:noFill/>
                          </a:ln>
                          <a:effectLst/>
                          <a:latin typeface=" Arial"/>
                        </a:rPr>
                        <a:t>QM</a:t>
                      </a:r>
                      <a:endParaRPr kumimoji="0" lang="en-US" sz="1200" b="1" i="0" u="none" strike="noStrike" cap="none" normalizeH="0" baseline="0" dirty="0">
                        <a:ln>
                          <a:noFill/>
                        </a:ln>
                        <a:solidFill>
                          <a:schemeClr val="tx1"/>
                        </a:solidFill>
                        <a:effectLst/>
                        <a:latin typeface=" Arial"/>
                        <a:ea typeface="Times New Roman" pitchFamily="18" charset="0"/>
                        <a:cs typeface="Tahoma" pitchFamily="34" charset="0"/>
                      </a:endParaRPr>
                    </a:p>
                  </a:txBody>
                  <a:tcPr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200" b="1" i="0" u="none" strike="noStrike" cap="none" normalizeH="0" baseline="0" dirty="0">
                        <a:ln>
                          <a:noFill/>
                        </a:ln>
                        <a:solidFill>
                          <a:schemeClr val="tx1"/>
                        </a:solidFill>
                        <a:effectLst/>
                        <a:latin typeface=" Arial"/>
                        <a:cs typeface="Arial" pitchFamily="34" charset="0"/>
                      </a:endParaRPr>
                    </a:p>
                  </a:txBody>
                  <a:tcPr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200" b="1" i="0" u="none" strike="noStrike" cap="none" normalizeH="0" baseline="0" dirty="0">
                        <a:ln>
                          <a:noFill/>
                        </a:ln>
                        <a:solidFill>
                          <a:schemeClr val="tx1"/>
                        </a:solidFill>
                        <a:effectLst/>
                        <a:latin typeface=" Arial"/>
                        <a:cs typeface="Arial" pitchFamily="34" charset="0"/>
                      </a:endParaRPr>
                    </a:p>
                  </a:txBody>
                  <a:tcPr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extLst>
                  <a:ext uri="{0D108BD9-81ED-4DB2-BD59-A6C34878D82A}">
                    <a16:rowId xmlns:a16="http://schemas.microsoft.com/office/drawing/2014/main" xmlns="" val="10005"/>
                  </a:ext>
                </a:extLst>
              </a:tr>
              <a:tr h="362673">
                <a:tc>
                  <a:txBody>
                    <a:bodyPr/>
                    <a:lstStyle/>
                    <a:p>
                      <a:pPr marL="0" marR="0" lvl="0" indent="0" algn="just" defTabSz="914400" rtl="0" eaLnBrk="1" fontAlgn="base" latinLnBrk="0" hangingPunct="1">
                        <a:lnSpc>
                          <a:spcPct val="100000"/>
                        </a:lnSpc>
                        <a:spcBef>
                          <a:spcPct val="0"/>
                        </a:spcBef>
                        <a:spcAft>
                          <a:spcPct val="0"/>
                        </a:spcAft>
                        <a:buClrTx/>
                        <a:buSzTx/>
                        <a:buFontTx/>
                        <a:buNone/>
                        <a:tabLst/>
                        <a:defRPr/>
                      </a:pPr>
                      <a:r>
                        <a:rPr kumimoji="0" lang="en-US" sz="1200" b="1" u="none" strike="noStrike" cap="none" normalizeH="0" baseline="0" dirty="0">
                          <a:ln>
                            <a:noFill/>
                          </a:ln>
                          <a:effectLst/>
                          <a:latin typeface=" Arial"/>
                        </a:rPr>
                        <a:t>     EQUIPMENT</a:t>
                      </a:r>
                      <a:endParaRPr kumimoji="0" lang="en-US" sz="1200" b="1" i="0" u="none" strike="noStrike" cap="none" normalizeH="0" baseline="0" dirty="0">
                        <a:ln>
                          <a:noFill/>
                        </a:ln>
                        <a:solidFill>
                          <a:schemeClr val="tx1"/>
                        </a:solidFill>
                        <a:effectLst/>
                        <a:latin typeface=" Arial"/>
                        <a:ea typeface="Times New Roman" pitchFamily="18" charset="0"/>
                        <a:cs typeface="Tahoma" pitchFamily="34" charset="0"/>
                      </a:endParaRPr>
                    </a:p>
                  </a:txBody>
                  <a:tcPr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algn="ctr"/>
                      <a:r>
                        <a:rPr lang="en-US" sz="1200" dirty="0" smtClean="0">
                          <a:latin typeface=" Arial"/>
                        </a:rPr>
                        <a:t>82%</a:t>
                      </a:r>
                      <a:endParaRPr lang="en-PH" sz="1200" b="1" dirty="0">
                        <a:solidFill>
                          <a:schemeClr val="tx1"/>
                        </a:solidFill>
                        <a:latin typeface=" Arial"/>
                      </a:endParaRPr>
                    </a:p>
                  </a:txBody>
                  <a:tcPr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457200" algn="l"/>
                          <a:tab pos="914400" algn="l"/>
                          <a:tab pos="1371600" algn="l"/>
                        </a:tabLst>
                      </a:pPr>
                      <a:r>
                        <a:rPr kumimoji="0" lang="en-US" sz="1200" u="none" strike="noStrike" cap="none" normalizeH="0" baseline="0" dirty="0" smtClean="0">
                          <a:ln>
                            <a:noFill/>
                          </a:ln>
                          <a:effectLst/>
                          <a:latin typeface=" Arial"/>
                        </a:rPr>
                        <a:t>55%</a:t>
                      </a:r>
                      <a:endParaRPr kumimoji="0" lang="en-US" sz="1200" b="1" i="0" u="none" strike="noStrike" cap="none" normalizeH="0" baseline="0" dirty="0">
                        <a:ln>
                          <a:noFill/>
                        </a:ln>
                        <a:solidFill>
                          <a:schemeClr val="tx1"/>
                        </a:solidFill>
                        <a:effectLst/>
                        <a:latin typeface=" Arial"/>
                        <a:ea typeface="Times New Roman" pitchFamily="18" charset="0"/>
                        <a:cs typeface="Tahoma" pitchFamily="34" charset="0"/>
                      </a:endParaRPr>
                    </a:p>
                  </a:txBody>
                  <a:tcPr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algn="ctr"/>
                      <a:r>
                        <a:rPr lang="en-US" sz="1200" dirty="0" smtClean="0">
                          <a:latin typeface=" Arial"/>
                        </a:rPr>
                        <a:t>73%</a:t>
                      </a:r>
                      <a:endParaRPr lang="en-PH" sz="1200" b="1" dirty="0">
                        <a:solidFill>
                          <a:schemeClr val="tx1"/>
                        </a:solidFill>
                        <a:latin typeface=" Arial"/>
                      </a:endParaRPr>
                    </a:p>
                  </a:txBody>
                  <a:tcPr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algn="ctr"/>
                      <a:r>
                        <a:rPr lang="en-US" sz="1200" dirty="0" smtClean="0">
                          <a:latin typeface=" Arial"/>
                        </a:rPr>
                        <a:t>97%</a:t>
                      </a:r>
                      <a:endParaRPr lang="en-PH" sz="1200" b="1" dirty="0">
                        <a:solidFill>
                          <a:schemeClr val="tx1"/>
                        </a:solidFill>
                        <a:latin typeface=" Arial"/>
                      </a:endParaRPr>
                    </a:p>
                  </a:txBody>
                  <a:tcPr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u="none" strike="noStrike" cap="none" normalizeH="0" baseline="0" dirty="0">
                          <a:ln>
                            <a:noFill/>
                          </a:ln>
                          <a:effectLst/>
                          <a:latin typeface=" Arial"/>
                        </a:rPr>
                        <a:t>MEE (80%) + </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u="none" strike="noStrike" cap="none" normalizeH="0" baseline="0" dirty="0">
                          <a:ln>
                            <a:noFill/>
                          </a:ln>
                          <a:effectLst/>
                          <a:latin typeface=" Arial"/>
                        </a:rPr>
                        <a:t>SE (20%)</a:t>
                      </a:r>
                      <a:endParaRPr kumimoji="0" lang="en-US" sz="1200" b="0" i="0" u="none" strike="noStrike" cap="none" normalizeH="0" baseline="0" dirty="0">
                        <a:ln>
                          <a:noFill/>
                        </a:ln>
                        <a:solidFill>
                          <a:schemeClr val="tx1"/>
                        </a:solidFill>
                        <a:effectLst/>
                        <a:latin typeface=" Arial"/>
                        <a:cs typeface="Arial" pitchFamily="34" charset="0"/>
                      </a:endParaRPr>
                    </a:p>
                  </a:txBody>
                  <a:tcPr marL="9525" marR="9525" marT="9525"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457200" algn="l"/>
                          <a:tab pos="914400" algn="l"/>
                          <a:tab pos="1371600" algn="l"/>
                        </a:tabLst>
                      </a:pPr>
                      <a:r>
                        <a:rPr kumimoji="0" lang="en-US" sz="1200" u="none" strike="noStrike" cap="none" normalizeH="0" baseline="0" dirty="0" smtClean="0">
                          <a:ln>
                            <a:noFill/>
                          </a:ln>
                          <a:effectLst/>
                          <a:latin typeface=" Arial"/>
                        </a:rPr>
                        <a:t>76.75% </a:t>
                      </a:r>
                      <a:r>
                        <a:rPr kumimoji="0" lang="en-US" sz="1200" u="none" strike="noStrike" cap="none" normalizeH="0" baseline="0" dirty="0">
                          <a:ln>
                            <a:noFill/>
                          </a:ln>
                          <a:effectLst/>
                          <a:latin typeface=" Arial"/>
                        </a:rPr>
                        <a:t>/ R3</a:t>
                      </a:r>
                      <a:endParaRPr kumimoji="0" lang="en-US" sz="1200" b="1" i="0" u="none" strike="noStrike" cap="none" normalizeH="0" baseline="0" dirty="0">
                        <a:ln>
                          <a:noFill/>
                        </a:ln>
                        <a:solidFill>
                          <a:schemeClr val="tx1"/>
                        </a:solidFill>
                        <a:effectLst/>
                        <a:latin typeface=" Arial"/>
                        <a:ea typeface="Times New Roman" pitchFamily="18" charset="0"/>
                        <a:cs typeface="Arial" pitchFamily="34" charset="0"/>
                      </a:endParaRPr>
                    </a:p>
                  </a:txBody>
                  <a:tcPr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extLst>
                  <a:ext uri="{0D108BD9-81ED-4DB2-BD59-A6C34878D82A}">
                    <a16:rowId xmlns:a16="http://schemas.microsoft.com/office/drawing/2014/main" xmlns="" val="10006"/>
                  </a:ext>
                </a:extLst>
              </a:tr>
              <a:tr h="362673">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1200" b="1" u="none" strike="noStrike" cap="none" normalizeH="0" baseline="0" dirty="0">
                          <a:ln>
                            <a:noFill/>
                          </a:ln>
                          <a:effectLst/>
                          <a:latin typeface=" Arial"/>
                        </a:rPr>
                        <a:t>     MAINTENANCE</a:t>
                      </a:r>
                      <a:endParaRPr kumimoji="0" lang="en-US" sz="1200" b="1" i="0" u="none" strike="noStrike" cap="none" normalizeH="0" baseline="0" dirty="0">
                        <a:ln>
                          <a:noFill/>
                        </a:ln>
                        <a:solidFill>
                          <a:schemeClr val="tx1"/>
                        </a:solidFill>
                        <a:effectLst/>
                        <a:latin typeface=" Arial"/>
                        <a:ea typeface="Times New Roman" pitchFamily="18" charset="0"/>
                        <a:cs typeface="Tahoma" pitchFamily="34" charset="0"/>
                      </a:endParaRPr>
                    </a:p>
                  </a:txBody>
                  <a:tcPr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algn="ctr"/>
                      <a:r>
                        <a:rPr lang="en-US" sz="1200" dirty="0" smtClean="0">
                          <a:latin typeface=" Arial"/>
                        </a:rPr>
                        <a:t>100%</a:t>
                      </a:r>
                      <a:endParaRPr lang="en-PH" sz="1200" b="1" dirty="0">
                        <a:solidFill>
                          <a:schemeClr val="tx1"/>
                        </a:solidFill>
                        <a:latin typeface=" Arial"/>
                      </a:endParaRPr>
                    </a:p>
                  </a:txBody>
                  <a:tcPr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457200" algn="l"/>
                          <a:tab pos="914400" algn="l"/>
                          <a:tab pos="1371600" algn="l"/>
                        </a:tabLst>
                      </a:pPr>
                      <a:r>
                        <a:rPr kumimoji="0" lang="en-US" sz="1200" u="none" strike="noStrike" cap="none" normalizeH="0" baseline="0" dirty="0" smtClean="0">
                          <a:ln>
                            <a:noFill/>
                          </a:ln>
                          <a:effectLst/>
                          <a:latin typeface=" Arial"/>
                        </a:rPr>
                        <a:t>100%</a:t>
                      </a:r>
                      <a:endParaRPr kumimoji="0" lang="en-US" sz="1200" b="1" i="0" u="none" strike="noStrike" cap="none" normalizeH="0" baseline="0" dirty="0">
                        <a:ln>
                          <a:noFill/>
                        </a:ln>
                        <a:solidFill>
                          <a:schemeClr val="tx1"/>
                        </a:solidFill>
                        <a:effectLst/>
                        <a:latin typeface=" Arial"/>
                        <a:ea typeface="Times New Roman" pitchFamily="18" charset="0"/>
                        <a:cs typeface="Tahoma" pitchFamily="34" charset="0"/>
                      </a:endParaRPr>
                    </a:p>
                  </a:txBody>
                  <a:tcPr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algn="ctr"/>
                      <a:r>
                        <a:rPr lang="en-US" sz="1200" dirty="0" smtClean="0">
                          <a:latin typeface=" Arial"/>
                        </a:rPr>
                        <a:t>80%</a:t>
                      </a:r>
                      <a:endParaRPr lang="en-PH" sz="1200" b="1" dirty="0">
                        <a:solidFill>
                          <a:schemeClr val="tx1"/>
                        </a:solidFill>
                        <a:latin typeface=" Arial"/>
                      </a:endParaRPr>
                    </a:p>
                  </a:txBody>
                  <a:tcPr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algn="ctr"/>
                      <a:r>
                        <a:rPr lang="en-US" sz="1200" dirty="0">
                          <a:latin typeface=" Arial"/>
                        </a:rPr>
                        <a:t>100%</a:t>
                      </a:r>
                      <a:endParaRPr lang="en-PH" sz="1200" b="1" dirty="0">
                        <a:solidFill>
                          <a:schemeClr val="tx1"/>
                        </a:solidFill>
                        <a:latin typeface=" Arial"/>
                      </a:endParaRPr>
                    </a:p>
                  </a:txBody>
                  <a:tcPr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u="none" strike="noStrike" cap="none" normalizeH="0" baseline="0" dirty="0">
                          <a:ln>
                            <a:noFill/>
                          </a:ln>
                          <a:effectLst/>
                          <a:latin typeface=" Arial"/>
                        </a:rPr>
                        <a:t>MEE (80%) + </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u="none" strike="noStrike" cap="none" normalizeH="0" baseline="0" dirty="0">
                          <a:ln>
                            <a:noFill/>
                          </a:ln>
                          <a:effectLst/>
                          <a:latin typeface=" Arial"/>
                        </a:rPr>
                        <a:t>SE (20%)</a:t>
                      </a:r>
                      <a:endParaRPr kumimoji="0" lang="en-US" sz="1200" b="0" i="0" u="none" strike="noStrike" cap="none" normalizeH="0" baseline="0" dirty="0">
                        <a:ln>
                          <a:noFill/>
                        </a:ln>
                        <a:solidFill>
                          <a:schemeClr val="tx1"/>
                        </a:solidFill>
                        <a:effectLst/>
                        <a:latin typeface=" Arial"/>
                        <a:cs typeface="Arial" pitchFamily="34" charset="0"/>
                      </a:endParaRPr>
                    </a:p>
                  </a:txBody>
                  <a:tcPr marL="9525" marR="9525" marT="9525"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457200" algn="l"/>
                          <a:tab pos="914400" algn="l"/>
                          <a:tab pos="1371600" algn="l"/>
                        </a:tabLst>
                      </a:pPr>
                      <a:r>
                        <a:rPr kumimoji="0" lang="en-US" sz="1200" u="none" strike="noStrike" cap="none" normalizeH="0" baseline="0" dirty="0" smtClean="0">
                          <a:ln>
                            <a:noFill/>
                          </a:ln>
                          <a:effectLst/>
                          <a:latin typeface=" Arial"/>
                        </a:rPr>
                        <a:t>95% </a:t>
                      </a:r>
                      <a:r>
                        <a:rPr kumimoji="0" lang="en-US" sz="1200" u="none" strike="noStrike" cap="none" normalizeH="0" baseline="0" dirty="0">
                          <a:ln>
                            <a:noFill/>
                          </a:ln>
                          <a:effectLst/>
                          <a:latin typeface=" Arial"/>
                        </a:rPr>
                        <a:t>/ R1</a:t>
                      </a:r>
                      <a:endParaRPr kumimoji="0" lang="en-US" sz="1200" b="1" i="0" u="none" strike="noStrike" cap="none" normalizeH="0" baseline="0" dirty="0">
                        <a:ln>
                          <a:noFill/>
                        </a:ln>
                        <a:solidFill>
                          <a:schemeClr val="tx1"/>
                        </a:solidFill>
                        <a:effectLst/>
                        <a:latin typeface=" Arial"/>
                        <a:ea typeface="Times New Roman" pitchFamily="18" charset="0"/>
                        <a:cs typeface="Arial" pitchFamily="34" charset="0"/>
                      </a:endParaRPr>
                    </a:p>
                  </a:txBody>
                  <a:tcPr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extLst>
                  <a:ext uri="{0D108BD9-81ED-4DB2-BD59-A6C34878D82A}">
                    <a16:rowId xmlns:a16="http://schemas.microsoft.com/office/drawing/2014/main" xmlns="" val="10007"/>
                  </a:ext>
                </a:extLst>
              </a:tr>
              <a:tr h="177377">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1200" b="1" u="none" strike="noStrike" cap="none" normalizeH="0" baseline="0" dirty="0">
                          <a:ln>
                            <a:noFill/>
                          </a:ln>
                          <a:effectLst/>
                          <a:latin typeface=" Arial"/>
                        </a:rPr>
                        <a:t>D.  FACILITIES</a:t>
                      </a:r>
                      <a:endParaRPr kumimoji="0" lang="en-US" sz="1200" b="1" i="0" u="none" strike="noStrike" cap="none" normalizeH="0" baseline="0" dirty="0">
                        <a:ln>
                          <a:noFill/>
                        </a:ln>
                        <a:solidFill>
                          <a:schemeClr val="tx1"/>
                        </a:solidFill>
                        <a:effectLst/>
                        <a:latin typeface=" Arial"/>
                        <a:ea typeface="Times New Roman" pitchFamily="18" charset="0"/>
                        <a:cs typeface="Tahoma" pitchFamily="34" charset="0"/>
                      </a:endParaRPr>
                    </a:p>
                  </a:txBody>
                  <a:tcPr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gridSpan="2">
                  <a:txBody>
                    <a:bodyPr/>
                    <a:lstStyle/>
                    <a:p>
                      <a:r>
                        <a:rPr lang="fil-PH" sz="1200" dirty="0">
                          <a:latin typeface=" Arial"/>
                        </a:rPr>
                        <a:t>Quantitative Rating (50%)</a:t>
                      </a:r>
                      <a:endParaRPr lang="fil-PH" sz="1200" b="0" dirty="0">
                        <a:latin typeface=" Arial"/>
                      </a:endParaRPr>
                    </a:p>
                  </a:txBody>
                  <a:tcPr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hMerge="1">
                  <a:txBody>
                    <a:bodyPr/>
                    <a:lstStyle/>
                    <a:p>
                      <a:endParaRPr lang="fil-PH"/>
                    </a:p>
                  </a:txBody>
                  <a:tcPr/>
                </a:tc>
                <a:tc gridSpan="2">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1200" u="none" strike="noStrike" cap="none" normalizeH="0" baseline="0" dirty="0">
                          <a:ln>
                            <a:noFill/>
                          </a:ln>
                          <a:effectLst/>
                          <a:latin typeface=" Arial"/>
                        </a:rPr>
                        <a:t>Qualitative Rating* (50%) </a:t>
                      </a:r>
                      <a:endParaRPr kumimoji="0" lang="en-US" sz="1200" b="0" i="0" u="none" strike="noStrike" cap="none" normalizeH="0" baseline="0" dirty="0">
                        <a:ln>
                          <a:noFill/>
                        </a:ln>
                        <a:solidFill>
                          <a:schemeClr val="tx1"/>
                        </a:solidFill>
                        <a:effectLst/>
                        <a:latin typeface=" Arial"/>
                        <a:ea typeface="Times New Roman" pitchFamily="18" charset="0"/>
                        <a:cs typeface="Tahoma" pitchFamily="34" charset="0"/>
                      </a:endParaRPr>
                    </a:p>
                  </a:txBody>
                  <a:tcPr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hMerge="1">
                  <a:txBody>
                    <a:bodyPr/>
                    <a:lstStyle/>
                    <a:p>
                      <a:endParaRPr lang="en-PH"/>
                    </a:p>
                  </a:txBody>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457200" algn="l"/>
                          <a:tab pos="914400" algn="l"/>
                          <a:tab pos="1371600" algn="l"/>
                        </a:tabLst>
                      </a:pPr>
                      <a:endParaRPr kumimoji="0" lang="en-US" sz="1200" b="1" i="0" u="none" strike="noStrike" cap="none" normalizeH="0" baseline="0" dirty="0">
                        <a:ln>
                          <a:noFill/>
                        </a:ln>
                        <a:solidFill>
                          <a:schemeClr val="tx1"/>
                        </a:solidFill>
                        <a:effectLst/>
                        <a:latin typeface=" Arial"/>
                        <a:ea typeface="Times New Roman" pitchFamily="18" charset="0"/>
                        <a:cs typeface="Arial" pitchFamily="34" charset="0"/>
                      </a:endParaRPr>
                    </a:p>
                  </a:txBody>
                  <a:tcPr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457200" algn="l"/>
                          <a:tab pos="914400" algn="l"/>
                          <a:tab pos="1371600" algn="l"/>
                        </a:tabLst>
                        <a:defRPr/>
                      </a:pPr>
                      <a:r>
                        <a:rPr kumimoji="0" lang="en-US" sz="1200" u="none" strike="noStrike" cap="none" normalizeH="0" baseline="0" dirty="0" smtClean="0">
                          <a:ln>
                            <a:noFill/>
                          </a:ln>
                          <a:effectLst/>
                          <a:latin typeface=" Arial"/>
                        </a:rPr>
                        <a:t>98.5% </a:t>
                      </a:r>
                      <a:r>
                        <a:rPr kumimoji="0" lang="en-US" sz="1200" u="none" strike="noStrike" cap="none" normalizeH="0" baseline="0" dirty="0">
                          <a:ln>
                            <a:noFill/>
                          </a:ln>
                          <a:effectLst/>
                          <a:latin typeface=" Arial"/>
                        </a:rPr>
                        <a:t>/ R1</a:t>
                      </a:r>
                      <a:endParaRPr kumimoji="0" lang="en-US" sz="1200" b="1" i="0" u="none" strike="noStrike" cap="none" normalizeH="0" baseline="0" dirty="0">
                        <a:ln>
                          <a:noFill/>
                        </a:ln>
                        <a:solidFill>
                          <a:schemeClr val="tx1"/>
                        </a:solidFill>
                        <a:effectLst/>
                        <a:latin typeface=" Arial"/>
                        <a:ea typeface="Times New Roman" pitchFamily="18" charset="0"/>
                        <a:cs typeface="Arial" pitchFamily="34" charset="0"/>
                      </a:endParaRPr>
                    </a:p>
                  </a:txBody>
                  <a:tcPr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extLst>
                  <a:ext uri="{0D108BD9-81ED-4DB2-BD59-A6C34878D82A}">
                    <a16:rowId xmlns:a16="http://schemas.microsoft.com/office/drawing/2014/main" xmlns="" val="10008"/>
                  </a:ext>
                </a:extLst>
              </a:tr>
              <a:tr h="177377">
                <a:tc gridSpan="5">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u="none" strike="noStrike" cap="none" normalizeH="0" baseline="0" dirty="0">
                          <a:ln>
                            <a:noFill/>
                          </a:ln>
                          <a:effectLst/>
                          <a:latin typeface=" Arial"/>
                        </a:rPr>
                        <a:t>Average REDCON (Total Rating/3)</a:t>
                      </a:r>
                      <a:endParaRPr kumimoji="0" lang="en-US" sz="1200" b="1" i="0" u="none" strike="noStrike" cap="none" normalizeH="0" baseline="0" dirty="0">
                        <a:ln>
                          <a:noFill/>
                        </a:ln>
                        <a:solidFill>
                          <a:schemeClr val="tx1"/>
                        </a:solidFill>
                        <a:effectLst/>
                        <a:latin typeface=" Arial"/>
                        <a:ea typeface="Times New Roman" pitchFamily="18" charset="0"/>
                        <a:cs typeface="Arial" pitchFamily="34" charset="0"/>
                      </a:endParaRPr>
                    </a:p>
                  </a:txBody>
                  <a:tcPr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hMerge="1">
                  <a:txBody>
                    <a:bodyPr/>
                    <a:lstStyle/>
                    <a:p>
                      <a:endParaRPr lang="en-PH"/>
                    </a:p>
                  </a:txBody>
                  <a:tcPr/>
                </a:tc>
                <a:tc hMerge="1">
                  <a:txBody>
                    <a:bodyPr/>
                    <a:lstStyle/>
                    <a:p>
                      <a:endParaRPr lang="fil-PH"/>
                    </a:p>
                  </a:txBody>
                  <a:tcPr/>
                </a:tc>
                <a:tc hMerge="1">
                  <a:txBody>
                    <a:bodyPr/>
                    <a:lstStyle/>
                    <a:p>
                      <a:endParaRPr lang="en-PH"/>
                    </a:p>
                  </a:txBody>
                  <a:tcPr/>
                </a:tc>
                <a:tc hMerge="1">
                  <a:txBody>
                    <a:bodyPr/>
                    <a:lstStyle/>
                    <a:p>
                      <a:endParaRPr lang="en-PH"/>
                    </a:p>
                  </a:txBody>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457200" algn="l"/>
                          <a:tab pos="914400" algn="l"/>
                          <a:tab pos="1371600" algn="l"/>
                        </a:tabLst>
                      </a:pPr>
                      <a:endParaRPr kumimoji="0" lang="en-US" sz="1200" b="1" i="0" u="none" strike="noStrike" cap="none" normalizeH="0" baseline="0" dirty="0">
                        <a:ln>
                          <a:noFill/>
                        </a:ln>
                        <a:solidFill>
                          <a:schemeClr val="tx1"/>
                        </a:solidFill>
                        <a:effectLst/>
                        <a:latin typeface=" Arial"/>
                        <a:ea typeface="Times New Roman" pitchFamily="18" charset="0"/>
                        <a:cs typeface="Arial" pitchFamily="34" charset="0"/>
                      </a:endParaRPr>
                    </a:p>
                  </a:txBody>
                  <a:tcPr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457200" algn="l"/>
                          <a:tab pos="914400" algn="l"/>
                          <a:tab pos="1371600" algn="l"/>
                        </a:tabLst>
                      </a:pPr>
                      <a:r>
                        <a:rPr kumimoji="0" lang="en-US" sz="1200" u="none" strike="noStrike" cap="none" normalizeH="0" baseline="0" dirty="0" smtClean="0">
                          <a:ln>
                            <a:noFill/>
                          </a:ln>
                          <a:effectLst/>
                          <a:latin typeface=" Arial"/>
                        </a:rPr>
                        <a:t>90.08% </a:t>
                      </a:r>
                      <a:r>
                        <a:rPr kumimoji="0" lang="en-US" sz="1200" u="none" strike="noStrike" cap="none" normalizeH="0" baseline="0" dirty="0">
                          <a:ln>
                            <a:noFill/>
                          </a:ln>
                          <a:effectLst/>
                          <a:latin typeface=" Arial"/>
                        </a:rPr>
                        <a:t>/ R1</a:t>
                      </a:r>
                      <a:endParaRPr kumimoji="0" lang="en-US" sz="1200" b="1" i="0" u="none" strike="noStrike" cap="none" normalizeH="0" baseline="0" dirty="0">
                        <a:ln>
                          <a:noFill/>
                        </a:ln>
                        <a:solidFill>
                          <a:schemeClr val="tx1"/>
                        </a:solidFill>
                        <a:effectLst/>
                        <a:latin typeface=" Arial"/>
                        <a:ea typeface="Times New Roman" pitchFamily="18" charset="0"/>
                        <a:cs typeface="Arial" pitchFamily="34" charset="0"/>
                      </a:endParaRPr>
                    </a:p>
                  </a:txBody>
                  <a:tcPr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extLst>
                  <a:ext uri="{0D108BD9-81ED-4DB2-BD59-A6C34878D82A}">
                    <a16:rowId xmlns:a16="http://schemas.microsoft.com/office/drawing/2014/main" xmlns="" val="10009"/>
                  </a:ext>
                </a:extLst>
              </a:tr>
              <a:tr h="177377">
                <a:tc gridSpan="5">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u="none" strike="noStrike" cap="none" normalizeH="0" baseline="0" dirty="0">
                          <a:ln>
                            <a:noFill/>
                          </a:ln>
                          <a:effectLst/>
                          <a:latin typeface=" Arial"/>
                        </a:rPr>
                        <a:t>Over-All REDCON (Weakest Link)</a:t>
                      </a:r>
                      <a:endParaRPr kumimoji="0" lang="en-US" sz="1200" b="1" i="0" u="none" strike="noStrike" cap="none" normalizeH="0" baseline="0" dirty="0">
                        <a:ln>
                          <a:noFill/>
                        </a:ln>
                        <a:solidFill>
                          <a:schemeClr val="bg1"/>
                        </a:solidFill>
                        <a:effectLst/>
                        <a:latin typeface=" Arial"/>
                        <a:ea typeface="Times New Roman" pitchFamily="18" charset="0"/>
                        <a:cs typeface="Arial" pitchFamily="34" charset="0"/>
                      </a:endParaRPr>
                    </a:p>
                  </a:txBody>
                  <a:tcPr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hMerge="1">
                  <a:txBody>
                    <a:bodyPr/>
                    <a:lstStyle/>
                    <a:p>
                      <a:endParaRPr lang="en-PH"/>
                    </a:p>
                  </a:txBody>
                  <a:tcPr/>
                </a:tc>
                <a:tc hMerge="1">
                  <a:txBody>
                    <a:bodyPr/>
                    <a:lstStyle/>
                    <a:p>
                      <a:endParaRPr lang="en-PH"/>
                    </a:p>
                  </a:txBody>
                  <a:tcPr/>
                </a:tc>
                <a:tc hMerge="1">
                  <a:txBody>
                    <a:bodyPr/>
                    <a:lstStyle/>
                    <a:p>
                      <a:endParaRPr lang="en-PH"/>
                    </a:p>
                  </a:txBody>
                  <a:tcPr/>
                </a:tc>
                <a:tc hMerge="1">
                  <a:txBody>
                    <a:bodyPr/>
                    <a:lstStyle/>
                    <a:p>
                      <a:endParaRPr lang="en-PH"/>
                    </a:p>
                  </a:txBody>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457200" algn="l"/>
                          <a:tab pos="914400" algn="l"/>
                          <a:tab pos="1371600" algn="l"/>
                        </a:tabLst>
                      </a:pPr>
                      <a:r>
                        <a:rPr kumimoji="0" lang="en-US" sz="1200" u="none" strike="noStrike" cap="none" normalizeH="0" baseline="0" dirty="0">
                          <a:ln>
                            <a:noFill/>
                          </a:ln>
                          <a:effectLst/>
                          <a:latin typeface=" Arial"/>
                        </a:rPr>
                        <a:t>                 </a:t>
                      </a:r>
                      <a:endParaRPr kumimoji="0" lang="en-US" sz="1200" b="1" i="0" u="none" strike="noStrike" cap="none" normalizeH="0" baseline="0" dirty="0">
                        <a:ln>
                          <a:noFill/>
                        </a:ln>
                        <a:solidFill>
                          <a:schemeClr val="bg1"/>
                        </a:solidFill>
                        <a:effectLst/>
                        <a:latin typeface=" Arial"/>
                        <a:ea typeface="Times New Roman" pitchFamily="18" charset="0"/>
                        <a:cs typeface="Arial" pitchFamily="34" charset="0"/>
                      </a:endParaRPr>
                    </a:p>
                  </a:txBody>
                  <a:tcPr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457200" algn="l"/>
                          <a:tab pos="914400" algn="l"/>
                          <a:tab pos="1371600" algn="l"/>
                        </a:tabLst>
                      </a:pPr>
                      <a:r>
                        <a:rPr kumimoji="0" lang="en-US" sz="1200" u="none" strike="noStrike" cap="none" normalizeH="0" baseline="0" dirty="0" smtClean="0">
                          <a:ln>
                            <a:noFill/>
                          </a:ln>
                          <a:effectLst/>
                          <a:latin typeface=" Arial"/>
                        </a:rPr>
                        <a:t>55% </a:t>
                      </a:r>
                      <a:r>
                        <a:rPr kumimoji="0" lang="en-US" sz="1200" u="none" strike="noStrike" cap="none" normalizeH="0" baseline="0" dirty="0">
                          <a:ln>
                            <a:noFill/>
                          </a:ln>
                          <a:effectLst/>
                          <a:latin typeface=" Arial"/>
                        </a:rPr>
                        <a:t>/ </a:t>
                      </a:r>
                      <a:r>
                        <a:rPr kumimoji="0" lang="en-US" sz="1200" u="none" strike="noStrike" cap="none" normalizeH="0" baseline="0" dirty="0" smtClean="0">
                          <a:ln>
                            <a:noFill/>
                          </a:ln>
                          <a:effectLst/>
                          <a:latin typeface=" Arial"/>
                        </a:rPr>
                        <a:t>R3</a:t>
                      </a:r>
                      <a:endParaRPr kumimoji="0" lang="en-US" sz="1200" b="1" i="0" u="none" strike="noStrike" cap="none" normalizeH="0" baseline="0" dirty="0">
                        <a:ln>
                          <a:noFill/>
                        </a:ln>
                        <a:solidFill>
                          <a:schemeClr val="bg1"/>
                        </a:solidFill>
                        <a:effectLst/>
                        <a:latin typeface=" Arial"/>
                        <a:ea typeface="Times New Roman" pitchFamily="18" charset="0"/>
                        <a:cs typeface="Arial" pitchFamily="34" charset="0"/>
                      </a:endParaRPr>
                    </a:p>
                  </a:txBody>
                  <a:tcPr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extLst>
                  <a:ext uri="{0D108BD9-81ED-4DB2-BD59-A6C34878D82A}">
                    <a16:rowId xmlns:a16="http://schemas.microsoft.com/office/drawing/2014/main" xmlns="" val="10010"/>
                  </a:ext>
                </a:extLst>
              </a:tr>
            </a:tbl>
          </a:graphicData>
        </a:graphic>
      </p:graphicFrame>
      <p:graphicFrame>
        <p:nvGraphicFramePr>
          <p:cNvPr id="13" name="Group 213"/>
          <p:cNvGraphicFramePr>
            <a:graphicFrameLocks noGrp="1"/>
          </p:cNvGraphicFramePr>
          <p:nvPr>
            <p:extLst>
              <p:ext uri="{D42A27DB-BD31-4B8C-83A1-F6EECF244321}">
                <p14:modId xmlns:p14="http://schemas.microsoft.com/office/powerpoint/2010/main" val="121092228"/>
              </p:ext>
            </p:extLst>
          </p:nvPr>
        </p:nvGraphicFramePr>
        <p:xfrm>
          <a:off x="1124712" y="1820883"/>
          <a:ext cx="10229087" cy="2030730"/>
        </p:xfrm>
        <a:graphic>
          <a:graphicData uri="http://schemas.openxmlformats.org/drawingml/2006/table">
            <a:tbl>
              <a:tblPr>
                <a:tableStyleId>{BC89EF96-8CEA-46FF-86C4-4CE0E7609802}</a:tableStyleId>
              </a:tblPr>
              <a:tblGrid>
                <a:gridCol w="2280607">
                  <a:extLst>
                    <a:ext uri="{9D8B030D-6E8A-4147-A177-3AD203B41FA5}">
                      <a16:colId xmlns:a16="http://schemas.microsoft.com/office/drawing/2014/main" xmlns="" val="20000"/>
                    </a:ext>
                  </a:extLst>
                </a:gridCol>
                <a:gridCol w="1241927">
                  <a:extLst>
                    <a:ext uri="{9D8B030D-6E8A-4147-A177-3AD203B41FA5}">
                      <a16:colId xmlns:a16="http://schemas.microsoft.com/office/drawing/2014/main" xmlns="" val="20001"/>
                    </a:ext>
                  </a:extLst>
                </a:gridCol>
                <a:gridCol w="1241927">
                  <a:extLst>
                    <a:ext uri="{9D8B030D-6E8A-4147-A177-3AD203B41FA5}">
                      <a16:colId xmlns:a16="http://schemas.microsoft.com/office/drawing/2014/main" xmlns="" val="20002"/>
                    </a:ext>
                  </a:extLst>
                </a:gridCol>
                <a:gridCol w="1241927">
                  <a:extLst>
                    <a:ext uri="{9D8B030D-6E8A-4147-A177-3AD203B41FA5}">
                      <a16:colId xmlns:a16="http://schemas.microsoft.com/office/drawing/2014/main" xmlns="" val="20003"/>
                    </a:ext>
                  </a:extLst>
                </a:gridCol>
                <a:gridCol w="1241927">
                  <a:extLst>
                    <a:ext uri="{9D8B030D-6E8A-4147-A177-3AD203B41FA5}">
                      <a16:colId xmlns:a16="http://schemas.microsoft.com/office/drawing/2014/main" xmlns="" val="20004"/>
                    </a:ext>
                  </a:extLst>
                </a:gridCol>
                <a:gridCol w="1490386">
                  <a:extLst>
                    <a:ext uri="{9D8B030D-6E8A-4147-A177-3AD203B41FA5}">
                      <a16:colId xmlns:a16="http://schemas.microsoft.com/office/drawing/2014/main" xmlns="" val="20005"/>
                    </a:ext>
                  </a:extLst>
                </a:gridCol>
                <a:gridCol w="1490386">
                  <a:extLst>
                    <a:ext uri="{9D8B030D-6E8A-4147-A177-3AD203B41FA5}">
                      <a16:colId xmlns:a16="http://schemas.microsoft.com/office/drawing/2014/main" xmlns="" val="20006"/>
                    </a:ext>
                  </a:extLst>
                </a:gridCol>
              </a:tblGrid>
              <a:tr h="177377">
                <a:tc gridSpan="7">
                  <a:txBody>
                    <a:bodyPr/>
                    <a:lstStyle/>
                    <a:p>
                      <a:pPr marL="0" marR="0" lvl="0" indent="0" algn="ctr" defTabSz="914400" rtl="0" eaLnBrk="1" fontAlgn="base" latinLnBrk="0" hangingPunct="1">
                        <a:lnSpc>
                          <a:spcPct val="100000"/>
                        </a:lnSpc>
                        <a:spcBef>
                          <a:spcPct val="0"/>
                        </a:spcBef>
                        <a:spcAft>
                          <a:spcPct val="0"/>
                        </a:spcAft>
                        <a:buClrTx/>
                        <a:buSzTx/>
                        <a:buFontTx/>
                        <a:buNone/>
                        <a:tabLst>
                          <a:tab pos="457200" algn="l"/>
                          <a:tab pos="914400" algn="l"/>
                          <a:tab pos="1371600" algn="l"/>
                        </a:tabLst>
                      </a:pPr>
                      <a:r>
                        <a:rPr kumimoji="0" lang="en-US" sz="1200" b="1" u="none" strike="noStrike" cap="none" normalizeH="0" baseline="0" dirty="0">
                          <a:ln>
                            <a:noFill/>
                          </a:ln>
                          <a:solidFill>
                            <a:schemeClr val="bg1"/>
                          </a:solidFill>
                          <a:effectLst/>
                          <a:latin typeface=" Arial"/>
                        </a:rPr>
                        <a:t>READINESS SUMMARY (CY 2021)</a:t>
                      </a:r>
                      <a:endParaRPr kumimoji="0" lang="en-US" sz="1200" b="1" i="0" u="none" strike="noStrike" cap="none" normalizeH="0" baseline="0" dirty="0">
                        <a:ln>
                          <a:noFill/>
                        </a:ln>
                        <a:solidFill>
                          <a:schemeClr val="bg1"/>
                        </a:solidFill>
                        <a:effectLst/>
                        <a:latin typeface=" Arial"/>
                        <a:ea typeface="Times New Roman" pitchFamily="18" charset="0"/>
                        <a:cs typeface="Arial" panose="020B0604020202020204" pitchFamily="34" charset="0"/>
                      </a:endParaRPr>
                    </a:p>
                  </a:txBody>
                  <a:tcPr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hMerge="1">
                  <a:txBody>
                    <a:bodyPr/>
                    <a:lstStyle/>
                    <a:p>
                      <a:endParaRPr lang="en-PH"/>
                    </a:p>
                  </a:txBody>
                  <a:tcPr/>
                </a:tc>
                <a:tc hMerge="1">
                  <a:txBody>
                    <a:bodyPr/>
                    <a:lstStyle/>
                    <a:p>
                      <a:endParaRPr lang="fil-PH"/>
                    </a:p>
                  </a:txBody>
                  <a:tcPr/>
                </a:tc>
                <a:tc hMerge="1">
                  <a:txBody>
                    <a:bodyPr/>
                    <a:lstStyle/>
                    <a:p>
                      <a:endParaRPr lang="en-PH"/>
                    </a:p>
                  </a:txBody>
                  <a:tcPr/>
                </a:tc>
                <a:tc hMerge="1">
                  <a:txBody>
                    <a:bodyPr/>
                    <a:lstStyle/>
                    <a:p>
                      <a:endParaRPr lang="en-PH"/>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xmlns="" val="10000"/>
                  </a:ext>
                </a:extLst>
              </a:tr>
              <a:tr h="177377">
                <a:tc gridSpan="5">
                  <a:txBody>
                    <a:bodyPr/>
                    <a:lstStyle/>
                    <a:p>
                      <a:pPr marL="0" marR="0" lvl="0" indent="0" algn="ctr" defTabSz="914400" rtl="0" eaLnBrk="1" fontAlgn="base" latinLnBrk="0" hangingPunct="1">
                        <a:lnSpc>
                          <a:spcPct val="100000"/>
                        </a:lnSpc>
                        <a:spcBef>
                          <a:spcPct val="0"/>
                        </a:spcBef>
                        <a:spcAft>
                          <a:spcPct val="0"/>
                        </a:spcAft>
                        <a:buClrTx/>
                        <a:buSzTx/>
                        <a:buFontTx/>
                        <a:buNone/>
                        <a:tabLst>
                          <a:tab pos="457200" algn="l"/>
                          <a:tab pos="914400" algn="l"/>
                          <a:tab pos="1371600" algn="l"/>
                        </a:tabLst>
                      </a:pPr>
                      <a:r>
                        <a:rPr kumimoji="0" lang="en-US" sz="1200" b="1" u="none" strike="noStrike" cap="none" normalizeH="0" baseline="0" dirty="0">
                          <a:ln>
                            <a:noFill/>
                          </a:ln>
                          <a:solidFill>
                            <a:schemeClr val="bg1"/>
                          </a:solidFill>
                          <a:effectLst/>
                          <a:latin typeface=" Arial"/>
                        </a:rPr>
                        <a:t>PARAMETERS</a:t>
                      </a:r>
                      <a:endParaRPr kumimoji="0" lang="en-US" sz="1200" b="1" i="0" u="none" strike="noStrike" cap="none" normalizeH="0" baseline="0" dirty="0">
                        <a:ln>
                          <a:noFill/>
                        </a:ln>
                        <a:solidFill>
                          <a:schemeClr val="bg1"/>
                        </a:solidFill>
                        <a:effectLst/>
                        <a:latin typeface=" Arial"/>
                        <a:ea typeface="Times New Roman" pitchFamily="18" charset="0"/>
                        <a:cs typeface="Arial" panose="020B0604020202020204" pitchFamily="34" charset="0"/>
                      </a:endParaRPr>
                    </a:p>
                  </a:txBody>
                  <a:tcPr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hMerge="1">
                  <a:txBody>
                    <a:bodyPr/>
                    <a:lstStyle/>
                    <a:p>
                      <a:endParaRPr lang="en-PH"/>
                    </a:p>
                  </a:txBody>
                  <a:tcPr/>
                </a:tc>
                <a:tc hMerge="1">
                  <a:txBody>
                    <a:bodyPr/>
                    <a:lstStyle/>
                    <a:p>
                      <a:endParaRPr lang="fil-PH"/>
                    </a:p>
                  </a:txBody>
                  <a:tcPr/>
                </a:tc>
                <a:tc hMerge="1">
                  <a:txBody>
                    <a:bodyPr/>
                    <a:lstStyle/>
                    <a:p>
                      <a:endParaRPr lang="en-PH"/>
                    </a:p>
                  </a:txBody>
                  <a:tcPr/>
                </a:tc>
                <a:tc hMerge="1">
                  <a:txBody>
                    <a:bodyPr/>
                    <a:lstStyle/>
                    <a:p>
                      <a:endParaRPr lang="en-PH"/>
                    </a:p>
                  </a:txBody>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457200" algn="l"/>
                          <a:tab pos="914400" algn="l"/>
                          <a:tab pos="1371600" algn="l"/>
                        </a:tabLst>
                      </a:pPr>
                      <a:r>
                        <a:rPr kumimoji="0" lang="en-US" sz="1200" b="1" u="none" strike="noStrike" cap="none" normalizeH="0" baseline="0" dirty="0">
                          <a:ln>
                            <a:noFill/>
                          </a:ln>
                          <a:solidFill>
                            <a:schemeClr val="bg1"/>
                          </a:solidFill>
                          <a:effectLst/>
                          <a:latin typeface=" Arial"/>
                        </a:rPr>
                        <a:t>RATE (%)</a:t>
                      </a:r>
                      <a:endParaRPr kumimoji="0" lang="en-US" sz="1200" b="1" i="0" u="none" strike="noStrike" cap="none" normalizeH="0" baseline="0" dirty="0">
                        <a:ln>
                          <a:noFill/>
                        </a:ln>
                        <a:solidFill>
                          <a:schemeClr val="bg1"/>
                        </a:solidFill>
                        <a:effectLst/>
                        <a:latin typeface=" Arial"/>
                        <a:ea typeface="Times New Roman" pitchFamily="18" charset="0"/>
                        <a:cs typeface="Arial" panose="020B0604020202020204" pitchFamily="34" charset="0"/>
                      </a:endParaRPr>
                    </a:p>
                  </a:txBody>
                  <a:tcPr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457200" algn="l"/>
                          <a:tab pos="914400" algn="l"/>
                          <a:tab pos="1371600" algn="l"/>
                        </a:tabLst>
                      </a:pPr>
                      <a:r>
                        <a:rPr kumimoji="0" lang="en-US" sz="1200" b="1" u="none" strike="noStrike" cap="none" normalizeH="0" baseline="0" dirty="0">
                          <a:ln>
                            <a:noFill/>
                          </a:ln>
                          <a:solidFill>
                            <a:schemeClr val="bg1"/>
                          </a:solidFill>
                          <a:effectLst/>
                          <a:latin typeface=" Arial"/>
                        </a:rPr>
                        <a:t>REDCON</a:t>
                      </a:r>
                      <a:endParaRPr kumimoji="0" lang="en-US" sz="1200" b="1" i="0" u="none" strike="noStrike" cap="none" normalizeH="0" baseline="0" dirty="0">
                        <a:ln>
                          <a:noFill/>
                        </a:ln>
                        <a:solidFill>
                          <a:schemeClr val="bg1"/>
                        </a:solidFill>
                        <a:effectLst/>
                        <a:latin typeface=" Arial"/>
                        <a:ea typeface="Times New Roman" pitchFamily="18" charset="0"/>
                        <a:cs typeface="Arial" panose="020B0604020202020204" pitchFamily="34" charset="0"/>
                      </a:endParaRPr>
                    </a:p>
                  </a:txBody>
                  <a:tcPr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xmlns="" val="10001"/>
                  </a:ext>
                </a:extLst>
              </a:tr>
              <a:tr h="177377">
                <a:tc gridSpan="7">
                  <a:txBody>
                    <a:bodyPr/>
                    <a:lstStyle/>
                    <a:p>
                      <a:pPr marL="0" marR="0" lvl="0" indent="0" algn="l" defTabSz="914400" rtl="0" eaLnBrk="1" fontAlgn="base" latinLnBrk="0" hangingPunct="1">
                        <a:lnSpc>
                          <a:spcPct val="100000"/>
                        </a:lnSpc>
                        <a:spcBef>
                          <a:spcPct val="0"/>
                        </a:spcBef>
                        <a:spcAft>
                          <a:spcPct val="0"/>
                        </a:spcAft>
                        <a:buClrTx/>
                        <a:buSzTx/>
                        <a:buFontTx/>
                        <a:buNone/>
                        <a:tabLst>
                          <a:tab pos="457200" algn="l"/>
                          <a:tab pos="914400" algn="l"/>
                          <a:tab pos="1371600" algn="l"/>
                        </a:tabLst>
                      </a:pPr>
                      <a:r>
                        <a:rPr kumimoji="0" lang="en-US" sz="1200" b="1" u="none" strike="noStrike" cap="none" normalizeH="0" baseline="0" dirty="0">
                          <a:ln>
                            <a:noFill/>
                          </a:ln>
                          <a:effectLst/>
                          <a:latin typeface=" Arial"/>
                        </a:rPr>
                        <a:t>C.  LOGISTICS</a:t>
                      </a:r>
                      <a:endParaRPr kumimoji="0" lang="en-US" sz="1200" b="1" i="0" u="none" strike="noStrike" cap="none" normalizeH="0" baseline="0" dirty="0">
                        <a:ln>
                          <a:noFill/>
                        </a:ln>
                        <a:solidFill>
                          <a:schemeClr val="tx1"/>
                        </a:solidFill>
                        <a:effectLst/>
                        <a:latin typeface=" Arial"/>
                        <a:ea typeface="Times New Roman" pitchFamily="18" charset="0"/>
                        <a:cs typeface="Arial" panose="020B0604020202020204" pitchFamily="34" charset="0"/>
                      </a:endParaRPr>
                    </a:p>
                  </a:txBody>
                  <a:tcPr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hMerge="1">
                  <a:txBody>
                    <a:bodyPr/>
                    <a:lstStyle/>
                    <a:p>
                      <a:endParaRPr lang="en-PH"/>
                    </a:p>
                  </a:txBody>
                  <a:tcPr/>
                </a:tc>
                <a:tc hMerge="1">
                  <a:txBody>
                    <a:bodyPr/>
                    <a:lstStyle/>
                    <a:p>
                      <a:endParaRPr lang="fil-PH"/>
                    </a:p>
                  </a:txBody>
                  <a:tcPr/>
                </a:tc>
                <a:tc hMerge="1">
                  <a:txBody>
                    <a:bodyPr/>
                    <a:lstStyle/>
                    <a:p>
                      <a:endParaRPr lang="en-PH"/>
                    </a:p>
                  </a:txBody>
                  <a:tcPr/>
                </a:tc>
                <a:tc hMerge="1">
                  <a:txBody>
                    <a:bodyPr/>
                    <a:lstStyle/>
                    <a:p>
                      <a:endParaRPr lang="en-PH"/>
                    </a:p>
                  </a:txBody>
                  <a:tcPr/>
                </a:tc>
                <a:tc hMerge="1">
                  <a:txBody>
                    <a:bodyPr/>
                    <a:lstStyle/>
                    <a:p>
                      <a:pPr marL="0" marR="0" lvl="0" indent="0" algn="l" defTabSz="914400" rtl="0" eaLnBrk="1" fontAlgn="base" latinLnBrk="0" hangingPunct="1">
                        <a:lnSpc>
                          <a:spcPct val="100000"/>
                        </a:lnSpc>
                        <a:spcBef>
                          <a:spcPct val="0"/>
                        </a:spcBef>
                        <a:spcAft>
                          <a:spcPct val="0"/>
                        </a:spcAft>
                        <a:buClrTx/>
                        <a:buSzTx/>
                        <a:buFontTx/>
                        <a:buNone/>
                        <a:tabLst>
                          <a:tab pos="457200" algn="l"/>
                          <a:tab pos="914400" algn="l"/>
                          <a:tab pos="1371600" algn="l"/>
                        </a:tabLst>
                      </a:pPr>
                      <a:endParaRPr kumimoji="0" lang="en-US" sz="1800" b="1" i="0" u="none" strike="noStrike" cap="none" normalizeH="0" baseline="0" dirty="0">
                        <a:ln>
                          <a:noFill/>
                        </a:ln>
                        <a:solidFill>
                          <a:schemeClr val="tx1"/>
                        </a:solidFill>
                        <a:effectLst/>
                        <a:latin typeface="+mn-lt"/>
                        <a:ea typeface="Times New Roman" pitchFamily="18" charset="0"/>
                        <a:cs typeface="Arial" pitchFamily="34" charset="0"/>
                      </a:endParaRPr>
                    </a:p>
                  </a:txBody>
                  <a:tcPr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pPr marL="0" marR="0" lvl="0" indent="0" algn="l" defTabSz="914400" rtl="0" eaLnBrk="1" fontAlgn="base" latinLnBrk="0" hangingPunct="1">
                        <a:lnSpc>
                          <a:spcPct val="100000"/>
                        </a:lnSpc>
                        <a:spcBef>
                          <a:spcPct val="0"/>
                        </a:spcBef>
                        <a:spcAft>
                          <a:spcPct val="0"/>
                        </a:spcAft>
                        <a:buClrTx/>
                        <a:buSzTx/>
                        <a:buFontTx/>
                        <a:buNone/>
                        <a:tabLst>
                          <a:tab pos="457200" algn="l"/>
                          <a:tab pos="914400" algn="l"/>
                          <a:tab pos="1371600" algn="l"/>
                        </a:tabLst>
                      </a:pPr>
                      <a:endParaRPr kumimoji="0" lang="en-US" sz="1800" b="1" i="0" u="none" strike="noStrike" cap="none" normalizeH="0" baseline="0" dirty="0">
                        <a:ln>
                          <a:noFill/>
                        </a:ln>
                        <a:solidFill>
                          <a:schemeClr val="tx1"/>
                        </a:solidFill>
                        <a:effectLst/>
                        <a:latin typeface="+mn-lt"/>
                        <a:ea typeface="Times New Roman" pitchFamily="18" charset="0"/>
                        <a:cs typeface="Arial" pitchFamily="34" charset="0"/>
                      </a:endParaRPr>
                    </a:p>
                  </a:txBody>
                  <a:tcPr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0004"/>
                  </a:ext>
                </a:extLst>
              </a:tr>
              <a:tr h="177377">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u="none" strike="noStrike" cap="none" normalizeH="0" baseline="0" dirty="0">
                          <a:ln>
                            <a:noFill/>
                          </a:ln>
                          <a:effectLst/>
                          <a:latin typeface=" Arial"/>
                        </a:rPr>
                        <a:t>  </a:t>
                      </a:r>
                      <a:endParaRPr kumimoji="0" lang="en-US" sz="1200" b="1" i="0" u="none" strike="noStrike" cap="none" normalizeH="0" baseline="0" dirty="0">
                        <a:ln>
                          <a:noFill/>
                        </a:ln>
                        <a:solidFill>
                          <a:schemeClr val="tx1"/>
                        </a:solidFill>
                        <a:effectLst/>
                        <a:latin typeface=" Arial"/>
                        <a:ea typeface="Times New Roman" pitchFamily="18" charset="0"/>
                        <a:cs typeface="Arial" panose="020B0604020202020204" pitchFamily="34" charset="0"/>
                      </a:endParaRPr>
                    </a:p>
                  </a:txBody>
                  <a:tcPr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457200" algn="l"/>
                          <a:tab pos="914400" algn="l"/>
                          <a:tab pos="1371600" algn="l"/>
                        </a:tabLst>
                      </a:pPr>
                      <a:r>
                        <a:rPr kumimoji="0" lang="en-US" sz="1200" b="1" u="none" strike="noStrike" cap="none" normalizeH="0" baseline="0" dirty="0">
                          <a:ln>
                            <a:noFill/>
                          </a:ln>
                          <a:effectLst/>
                          <a:latin typeface=" Arial"/>
                        </a:rPr>
                        <a:t>MOBILITY </a:t>
                      </a:r>
                      <a:endParaRPr kumimoji="0" lang="en-US" sz="1200" b="1" i="0" u="none" strike="noStrike" cap="none" normalizeH="0" baseline="0" dirty="0">
                        <a:ln>
                          <a:noFill/>
                        </a:ln>
                        <a:solidFill>
                          <a:schemeClr val="tx1"/>
                        </a:solidFill>
                        <a:effectLst/>
                        <a:latin typeface=" Arial"/>
                        <a:ea typeface="Times New Roman" pitchFamily="18" charset="0"/>
                        <a:cs typeface="Arial" panose="020B0604020202020204" pitchFamily="34" charset="0"/>
                      </a:endParaRPr>
                    </a:p>
                  </a:txBody>
                  <a:tcPr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457200" algn="l"/>
                          <a:tab pos="914400" algn="l"/>
                          <a:tab pos="1371600" algn="l"/>
                        </a:tabLst>
                      </a:pPr>
                      <a:r>
                        <a:rPr kumimoji="0" lang="en-US" sz="1200" b="1" u="none" strike="noStrike" cap="none" normalizeH="0" baseline="0" dirty="0">
                          <a:ln>
                            <a:noFill/>
                          </a:ln>
                          <a:effectLst/>
                          <a:latin typeface=" Arial"/>
                        </a:rPr>
                        <a:t>FIREPOWER</a:t>
                      </a:r>
                      <a:endParaRPr kumimoji="0" lang="en-US" sz="1200" b="1" i="0" u="none" strike="noStrike" cap="none" normalizeH="0" baseline="0" dirty="0">
                        <a:ln>
                          <a:noFill/>
                        </a:ln>
                        <a:solidFill>
                          <a:schemeClr val="tx1"/>
                        </a:solidFill>
                        <a:effectLst/>
                        <a:latin typeface=" Arial"/>
                        <a:ea typeface="Times New Roman" pitchFamily="18" charset="0"/>
                        <a:cs typeface="Arial" panose="020B0604020202020204" pitchFamily="34" charset="0"/>
                      </a:endParaRPr>
                    </a:p>
                  </a:txBody>
                  <a:tcPr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457200" algn="l"/>
                          <a:tab pos="914400" algn="l"/>
                          <a:tab pos="1371600" algn="l"/>
                        </a:tabLst>
                      </a:pPr>
                      <a:r>
                        <a:rPr kumimoji="0" lang="en-US" sz="1200" b="1" u="none" strike="noStrike" cap="none" normalizeH="0" baseline="0" dirty="0">
                          <a:ln>
                            <a:noFill/>
                          </a:ln>
                          <a:effectLst/>
                          <a:latin typeface=" Arial"/>
                        </a:rPr>
                        <a:t>C4S</a:t>
                      </a:r>
                      <a:endParaRPr kumimoji="0" lang="en-US" sz="1200" b="1" i="0" u="none" strike="noStrike" cap="none" normalizeH="0" baseline="0" dirty="0">
                        <a:ln>
                          <a:noFill/>
                        </a:ln>
                        <a:solidFill>
                          <a:schemeClr val="tx1"/>
                        </a:solidFill>
                        <a:effectLst/>
                        <a:latin typeface=" Arial"/>
                        <a:ea typeface="Times New Roman" pitchFamily="18" charset="0"/>
                        <a:cs typeface="Arial" panose="020B0604020202020204" pitchFamily="34" charset="0"/>
                      </a:endParaRPr>
                    </a:p>
                  </a:txBody>
                  <a:tcPr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457200" algn="l"/>
                          <a:tab pos="914400" algn="l"/>
                          <a:tab pos="1371600" algn="l"/>
                        </a:tabLst>
                      </a:pPr>
                      <a:r>
                        <a:rPr kumimoji="0" lang="en-US" sz="1200" b="1" u="none" strike="noStrike" cap="none" normalizeH="0" baseline="0" dirty="0">
                          <a:ln>
                            <a:noFill/>
                          </a:ln>
                          <a:effectLst/>
                          <a:latin typeface=" Arial"/>
                        </a:rPr>
                        <a:t>QM</a:t>
                      </a:r>
                      <a:endParaRPr kumimoji="0" lang="en-US" sz="1200" b="1" i="0" u="none" strike="noStrike" cap="none" normalizeH="0" baseline="0" dirty="0">
                        <a:ln>
                          <a:noFill/>
                        </a:ln>
                        <a:solidFill>
                          <a:schemeClr val="tx1"/>
                        </a:solidFill>
                        <a:effectLst/>
                        <a:latin typeface=" Arial"/>
                        <a:ea typeface="Times New Roman" pitchFamily="18" charset="0"/>
                        <a:cs typeface="Arial" panose="020B0604020202020204" pitchFamily="34" charset="0"/>
                      </a:endParaRPr>
                    </a:p>
                  </a:txBody>
                  <a:tcPr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200" b="1" i="0" u="none" strike="noStrike" cap="none" normalizeH="0" baseline="0" dirty="0">
                        <a:ln>
                          <a:noFill/>
                        </a:ln>
                        <a:solidFill>
                          <a:schemeClr val="tx1"/>
                        </a:solidFill>
                        <a:effectLst/>
                        <a:latin typeface=" Arial"/>
                        <a:cs typeface="Arial" panose="020B0604020202020204" pitchFamily="34" charset="0"/>
                      </a:endParaRPr>
                    </a:p>
                  </a:txBody>
                  <a:tcPr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200" b="1" i="0" u="none" strike="noStrike" cap="none" normalizeH="0" baseline="0" dirty="0">
                        <a:ln>
                          <a:noFill/>
                        </a:ln>
                        <a:solidFill>
                          <a:schemeClr val="tx1"/>
                        </a:solidFill>
                        <a:effectLst/>
                        <a:latin typeface=" Arial"/>
                        <a:cs typeface="Arial" panose="020B0604020202020204" pitchFamily="34" charset="0"/>
                      </a:endParaRPr>
                    </a:p>
                  </a:txBody>
                  <a:tcPr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extLst>
                  <a:ext uri="{0D108BD9-81ED-4DB2-BD59-A6C34878D82A}">
                    <a16:rowId xmlns:a16="http://schemas.microsoft.com/office/drawing/2014/main" xmlns="" val="10005"/>
                  </a:ext>
                </a:extLst>
              </a:tr>
              <a:tr h="362673">
                <a:tc>
                  <a:txBody>
                    <a:bodyPr/>
                    <a:lstStyle/>
                    <a:p>
                      <a:pPr marL="0" marR="0" lvl="0" indent="0" algn="just" defTabSz="914400" rtl="0" eaLnBrk="1" fontAlgn="base" latinLnBrk="0" hangingPunct="1">
                        <a:lnSpc>
                          <a:spcPct val="100000"/>
                        </a:lnSpc>
                        <a:spcBef>
                          <a:spcPct val="0"/>
                        </a:spcBef>
                        <a:spcAft>
                          <a:spcPct val="0"/>
                        </a:spcAft>
                        <a:buClrTx/>
                        <a:buSzTx/>
                        <a:buFontTx/>
                        <a:buNone/>
                        <a:tabLst/>
                        <a:defRPr/>
                      </a:pPr>
                      <a:r>
                        <a:rPr kumimoji="0" lang="en-US" sz="1200" b="1" u="none" strike="noStrike" cap="none" normalizeH="0" baseline="0" dirty="0">
                          <a:ln>
                            <a:noFill/>
                          </a:ln>
                          <a:effectLst/>
                          <a:latin typeface=" Arial"/>
                        </a:rPr>
                        <a:t>     EQUIPMENT</a:t>
                      </a:r>
                      <a:endParaRPr kumimoji="0" lang="en-US" sz="1200" b="1" i="0" u="none" strike="noStrike" cap="none" normalizeH="0" baseline="0" dirty="0">
                        <a:ln>
                          <a:noFill/>
                        </a:ln>
                        <a:solidFill>
                          <a:schemeClr val="tx1"/>
                        </a:solidFill>
                        <a:effectLst/>
                        <a:latin typeface=" Arial"/>
                        <a:ea typeface="Times New Roman" pitchFamily="18" charset="0"/>
                        <a:cs typeface="Arial" panose="020B0604020202020204" pitchFamily="34" charset="0"/>
                      </a:endParaRPr>
                    </a:p>
                  </a:txBody>
                  <a:tcPr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algn="ctr"/>
                      <a:r>
                        <a:rPr lang="en-PH" sz="1200" dirty="0" smtClean="0">
                          <a:latin typeface=" Arial"/>
                        </a:rPr>
                        <a:t>55%</a:t>
                      </a:r>
                      <a:endParaRPr lang="en-PH" sz="1200" b="1" dirty="0">
                        <a:latin typeface=" Arial"/>
                        <a:cs typeface="Arial" panose="020B0604020202020204" pitchFamily="34" charset="0"/>
                      </a:endParaRPr>
                    </a:p>
                  </a:txBody>
                  <a:tcPr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457200" algn="l"/>
                          <a:tab pos="914400" algn="l"/>
                          <a:tab pos="1371600" algn="l"/>
                        </a:tabLst>
                      </a:pPr>
                      <a:r>
                        <a:rPr kumimoji="0" lang="en-US" sz="1200" u="none" strike="noStrike" cap="none" normalizeH="0" baseline="0" dirty="0" smtClean="0">
                          <a:ln>
                            <a:noFill/>
                          </a:ln>
                          <a:effectLst/>
                          <a:latin typeface=" Arial"/>
                        </a:rPr>
                        <a:t>54%</a:t>
                      </a:r>
                      <a:endParaRPr kumimoji="0" lang="en-US" sz="1200" b="1" i="0" u="none" strike="noStrike" cap="none" normalizeH="0" baseline="0" dirty="0">
                        <a:ln>
                          <a:noFill/>
                        </a:ln>
                        <a:solidFill>
                          <a:schemeClr val="tx1"/>
                        </a:solidFill>
                        <a:effectLst/>
                        <a:latin typeface=" Arial"/>
                        <a:ea typeface="Times New Roman" pitchFamily="18" charset="0"/>
                        <a:cs typeface="Arial" panose="020B0604020202020204" pitchFamily="34" charset="0"/>
                      </a:endParaRPr>
                    </a:p>
                  </a:txBody>
                  <a:tcPr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algn="ctr"/>
                      <a:r>
                        <a:rPr lang="en-PH" sz="1200" dirty="0" smtClean="0">
                          <a:latin typeface=" Arial"/>
                        </a:rPr>
                        <a:t>61%</a:t>
                      </a:r>
                      <a:endParaRPr lang="en-PH" sz="1200" b="1" dirty="0">
                        <a:solidFill>
                          <a:schemeClr val="tx1"/>
                        </a:solidFill>
                        <a:latin typeface=" Arial"/>
                        <a:cs typeface="Arial" panose="020B0604020202020204" pitchFamily="34" charset="0"/>
                      </a:endParaRPr>
                    </a:p>
                  </a:txBody>
                  <a:tcPr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algn="ctr"/>
                      <a:r>
                        <a:rPr lang="en-PH" sz="1200" dirty="0" smtClean="0">
                          <a:latin typeface=" Arial"/>
                        </a:rPr>
                        <a:t>87%</a:t>
                      </a:r>
                      <a:endParaRPr lang="en-PH" sz="1200" b="1" dirty="0">
                        <a:latin typeface=" Arial"/>
                        <a:cs typeface="Arial" panose="020B0604020202020204" pitchFamily="34" charset="0"/>
                      </a:endParaRPr>
                    </a:p>
                  </a:txBody>
                  <a:tcPr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u="none" strike="noStrike" cap="none" normalizeH="0" baseline="0" dirty="0">
                          <a:ln>
                            <a:noFill/>
                          </a:ln>
                          <a:effectLst/>
                          <a:latin typeface=" Arial"/>
                        </a:rPr>
                        <a:t>MEE (80%) + </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u="none" strike="noStrike" cap="none" normalizeH="0" baseline="0" dirty="0">
                          <a:ln>
                            <a:noFill/>
                          </a:ln>
                          <a:effectLst/>
                          <a:latin typeface=" Arial"/>
                        </a:rPr>
                        <a:t>SE (20%)</a:t>
                      </a:r>
                      <a:endParaRPr kumimoji="0" lang="en-US" sz="1200" b="0" i="0" u="none" strike="noStrike" cap="none" normalizeH="0" baseline="0" dirty="0">
                        <a:ln>
                          <a:noFill/>
                        </a:ln>
                        <a:solidFill>
                          <a:schemeClr val="tx1"/>
                        </a:solidFill>
                        <a:effectLst/>
                        <a:latin typeface=" Arial"/>
                        <a:cs typeface="Arial" panose="020B0604020202020204" pitchFamily="34" charset="0"/>
                      </a:endParaRPr>
                    </a:p>
                  </a:txBody>
                  <a:tcPr marL="9525" marR="9525" marT="9525"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457200" algn="l"/>
                          <a:tab pos="914400" algn="l"/>
                          <a:tab pos="1371600" algn="l"/>
                        </a:tabLst>
                      </a:pPr>
                      <a:r>
                        <a:rPr kumimoji="0" lang="en-US" sz="1200" u="none" strike="noStrike" cap="none" normalizeH="0" baseline="0" dirty="0" smtClean="0">
                          <a:ln>
                            <a:noFill/>
                          </a:ln>
                          <a:effectLst/>
                          <a:latin typeface=" Arial"/>
                        </a:rPr>
                        <a:t>64.25% </a:t>
                      </a:r>
                      <a:r>
                        <a:rPr kumimoji="0" lang="en-US" sz="1200" u="none" strike="noStrike" cap="none" normalizeH="0" baseline="0" dirty="0">
                          <a:ln>
                            <a:noFill/>
                          </a:ln>
                          <a:effectLst/>
                          <a:latin typeface=" Arial"/>
                        </a:rPr>
                        <a:t>/ R3</a:t>
                      </a:r>
                      <a:endParaRPr kumimoji="0" lang="en-US" sz="1200" b="1" i="0" u="none" strike="noStrike" cap="none" normalizeH="0" baseline="0" dirty="0">
                        <a:ln>
                          <a:noFill/>
                        </a:ln>
                        <a:solidFill>
                          <a:schemeClr val="tx1"/>
                        </a:solidFill>
                        <a:effectLst/>
                        <a:latin typeface=" Arial"/>
                        <a:ea typeface="Times New Roman" pitchFamily="18" charset="0"/>
                        <a:cs typeface="Arial" panose="020B0604020202020204" pitchFamily="34" charset="0"/>
                      </a:endParaRPr>
                    </a:p>
                  </a:txBody>
                  <a:tcPr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extLst>
                  <a:ext uri="{0D108BD9-81ED-4DB2-BD59-A6C34878D82A}">
                    <a16:rowId xmlns:a16="http://schemas.microsoft.com/office/drawing/2014/main" xmlns="" val="10006"/>
                  </a:ext>
                </a:extLst>
              </a:tr>
              <a:tr h="362673">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1200" b="1" u="none" strike="noStrike" cap="none" normalizeH="0" baseline="0" dirty="0">
                          <a:ln>
                            <a:noFill/>
                          </a:ln>
                          <a:effectLst/>
                          <a:latin typeface=" Arial"/>
                        </a:rPr>
                        <a:t>     MAINTENANCE</a:t>
                      </a:r>
                      <a:endParaRPr kumimoji="0" lang="en-US" sz="1200" b="1" i="0" u="none" strike="noStrike" cap="none" normalizeH="0" baseline="0" dirty="0">
                        <a:ln>
                          <a:noFill/>
                        </a:ln>
                        <a:solidFill>
                          <a:schemeClr val="tx1"/>
                        </a:solidFill>
                        <a:effectLst/>
                        <a:latin typeface=" Arial"/>
                        <a:ea typeface="Times New Roman" pitchFamily="18" charset="0"/>
                        <a:cs typeface="Arial" panose="020B0604020202020204" pitchFamily="34" charset="0"/>
                      </a:endParaRPr>
                    </a:p>
                  </a:txBody>
                  <a:tcPr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algn="ctr"/>
                      <a:r>
                        <a:rPr lang="en-PH" sz="1200" dirty="0" smtClean="0">
                          <a:latin typeface=" Arial"/>
                        </a:rPr>
                        <a:t>100%</a:t>
                      </a:r>
                      <a:endParaRPr lang="en-PH" sz="1200" dirty="0">
                        <a:latin typeface=" Arial"/>
                        <a:cs typeface="Arial" panose="020B0604020202020204" pitchFamily="34" charset="0"/>
                      </a:endParaRPr>
                    </a:p>
                  </a:txBody>
                  <a:tcPr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algn="ctr" rtl="0" fontAlgn="b"/>
                      <a:r>
                        <a:rPr lang="en-US" sz="1200" u="none" strike="noStrike" dirty="0" smtClean="0">
                          <a:effectLst/>
                          <a:latin typeface=" Arial"/>
                        </a:rPr>
                        <a:t>100%</a:t>
                      </a:r>
                      <a:endParaRPr lang="en-US" sz="1200" b="1" i="0" u="none" strike="noStrike" dirty="0">
                        <a:solidFill>
                          <a:schemeClr val="tx1"/>
                        </a:solidFill>
                        <a:effectLst/>
                        <a:latin typeface=" Arial"/>
                        <a:cs typeface="Arial" panose="020B0604020202020204" pitchFamily="34" charset="0"/>
                      </a:endParaRPr>
                    </a:p>
                  </a:txBody>
                  <a:tcPr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algn="ctr"/>
                      <a:r>
                        <a:rPr lang="en-PH" sz="1200" dirty="0" smtClean="0">
                          <a:latin typeface=" Arial"/>
                        </a:rPr>
                        <a:t>99%</a:t>
                      </a:r>
                      <a:endParaRPr lang="en-PH" sz="1200" dirty="0">
                        <a:latin typeface=" Arial"/>
                        <a:cs typeface="Arial" panose="020B0604020202020204" pitchFamily="34" charset="0"/>
                      </a:endParaRPr>
                    </a:p>
                  </a:txBody>
                  <a:tcPr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algn="ctr"/>
                      <a:r>
                        <a:rPr lang="en-PH" sz="1200" dirty="0" smtClean="0">
                          <a:latin typeface=" Arial"/>
                        </a:rPr>
                        <a:t>100%</a:t>
                      </a:r>
                      <a:endParaRPr lang="en-PH" sz="1200" dirty="0">
                        <a:latin typeface=" Arial"/>
                        <a:cs typeface="Arial" panose="020B0604020202020204" pitchFamily="34" charset="0"/>
                      </a:endParaRPr>
                    </a:p>
                  </a:txBody>
                  <a:tcPr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u="none" strike="noStrike" cap="none" normalizeH="0" baseline="0" dirty="0">
                          <a:ln>
                            <a:noFill/>
                          </a:ln>
                          <a:effectLst/>
                          <a:latin typeface=" Arial"/>
                        </a:rPr>
                        <a:t>MEE (80%) + </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u="none" strike="noStrike" cap="none" normalizeH="0" baseline="0" dirty="0">
                          <a:ln>
                            <a:noFill/>
                          </a:ln>
                          <a:effectLst/>
                          <a:latin typeface=" Arial"/>
                        </a:rPr>
                        <a:t>SE (20%)</a:t>
                      </a:r>
                      <a:endParaRPr kumimoji="0" lang="en-US" sz="1200" b="0" i="0" u="none" strike="noStrike" cap="none" normalizeH="0" baseline="0" dirty="0">
                        <a:ln>
                          <a:noFill/>
                        </a:ln>
                        <a:solidFill>
                          <a:schemeClr val="tx1"/>
                        </a:solidFill>
                        <a:effectLst/>
                        <a:latin typeface=" Arial"/>
                        <a:cs typeface="Arial" panose="020B0604020202020204" pitchFamily="34" charset="0"/>
                      </a:endParaRPr>
                    </a:p>
                  </a:txBody>
                  <a:tcPr marL="9525" marR="9525" marT="9525"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457200" algn="l"/>
                          <a:tab pos="914400" algn="l"/>
                          <a:tab pos="1371600" algn="l"/>
                        </a:tabLst>
                      </a:pPr>
                      <a:r>
                        <a:rPr kumimoji="0" lang="en-US" sz="1200" u="none" strike="noStrike" cap="none" normalizeH="0" baseline="0" dirty="0" smtClean="0">
                          <a:ln>
                            <a:noFill/>
                          </a:ln>
                          <a:effectLst/>
                          <a:latin typeface=" Arial"/>
                        </a:rPr>
                        <a:t>99.75% </a:t>
                      </a:r>
                      <a:r>
                        <a:rPr kumimoji="0" lang="en-US" sz="1200" u="none" strike="noStrike" cap="none" normalizeH="0" baseline="0" dirty="0">
                          <a:ln>
                            <a:noFill/>
                          </a:ln>
                          <a:effectLst/>
                          <a:latin typeface=" Arial"/>
                        </a:rPr>
                        <a:t>/ R1</a:t>
                      </a:r>
                      <a:endParaRPr kumimoji="0" lang="en-US" sz="1200" b="1" i="0" u="none" strike="noStrike" cap="none" normalizeH="0" baseline="0" dirty="0">
                        <a:ln>
                          <a:noFill/>
                        </a:ln>
                        <a:solidFill>
                          <a:schemeClr val="tx1"/>
                        </a:solidFill>
                        <a:effectLst/>
                        <a:latin typeface=" Arial"/>
                        <a:ea typeface="Times New Roman" pitchFamily="18" charset="0"/>
                        <a:cs typeface="Arial" panose="020B0604020202020204" pitchFamily="34" charset="0"/>
                      </a:endParaRPr>
                    </a:p>
                  </a:txBody>
                  <a:tcPr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extLst>
                  <a:ext uri="{0D108BD9-81ED-4DB2-BD59-A6C34878D82A}">
                    <a16:rowId xmlns:a16="http://schemas.microsoft.com/office/drawing/2014/main" xmlns="" val="10007"/>
                  </a:ext>
                </a:extLst>
              </a:tr>
              <a:tr h="177377">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1200" b="1" u="none" strike="noStrike" cap="none" normalizeH="0" baseline="0" dirty="0">
                          <a:ln>
                            <a:noFill/>
                          </a:ln>
                          <a:effectLst/>
                          <a:latin typeface=" Arial"/>
                        </a:rPr>
                        <a:t>D.  FACILITIES</a:t>
                      </a:r>
                      <a:endParaRPr kumimoji="0" lang="en-US" sz="1200" b="1" i="0" u="none" strike="noStrike" cap="none" normalizeH="0" baseline="0" dirty="0">
                        <a:ln>
                          <a:noFill/>
                        </a:ln>
                        <a:solidFill>
                          <a:schemeClr val="tx1"/>
                        </a:solidFill>
                        <a:effectLst/>
                        <a:latin typeface=" Arial"/>
                        <a:ea typeface="Times New Roman" pitchFamily="18" charset="0"/>
                        <a:cs typeface="Arial" panose="020B0604020202020204" pitchFamily="34" charset="0"/>
                      </a:endParaRPr>
                    </a:p>
                  </a:txBody>
                  <a:tcPr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gridSpan="2">
                  <a:txBody>
                    <a:bodyPr/>
                    <a:lstStyle/>
                    <a:p>
                      <a:r>
                        <a:rPr lang="fil-PH" sz="1200" dirty="0">
                          <a:latin typeface=" Arial"/>
                        </a:rPr>
                        <a:t>Quantitative Rating (50%)</a:t>
                      </a:r>
                      <a:endParaRPr lang="fil-PH" sz="1200" b="0" dirty="0">
                        <a:latin typeface=" Arial"/>
                        <a:cs typeface="Arial" panose="020B0604020202020204" pitchFamily="34" charset="0"/>
                      </a:endParaRPr>
                    </a:p>
                  </a:txBody>
                  <a:tcPr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hMerge="1">
                  <a:txBody>
                    <a:bodyPr/>
                    <a:lstStyle/>
                    <a:p>
                      <a:endParaRPr lang="fil-PH"/>
                    </a:p>
                  </a:txBody>
                  <a:tcPr/>
                </a:tc>
                <a:tc gridSpan="2">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1200" u="none" strike="noStrike" cap="none" normalizeH="0" baseline="0" dirty="0">
                          <a:ln>
                            <a:noFill/>
                          </a:ln>
                          <a:effectLst/>
                          <a:latin typeface=" Arial"/>
                        </a:rPr>
                        <a:t>Qualitative Rating* (50%) </a:t>
                      </a:r>
                      <a:endParaRPr kumimoji="0" lang="en-US" sz="1200" b="0" i="0" u="none" strike="noStrike" cap="none" normalizeH="0" baseline="0" dirty="0">
                        <a:ln>
                          <a:noFill/>
                        </a:ln>
                        <a:solidFill>
                          <a:schemeClr val="tx1"/>
                        </a:solidFill>
                        <a:effectLst/>
                        <a:latin typeface=" Arial"/>
                        <a:ea typeface="Times New Roman" pitchFamily="18" charset="0"/>
                        <a:cs typeface="Arial" panose="020B0604020202020204" pitchFamily="34" charset="0"/>
                      </a:endParaRPr>
                    </a:p>
                  </a:txBody>
                  <a:tcPr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hMerge="1">
                  <a:txBody>
                    <a:bodyPr/>
                    <a:lstStyle/>
                    <a:p>
                      <a:endParaRPr lang="en-PH"/>
                    </a:p>
                  </a:txBody>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457200" algn="l"/>
                          <a:tab pos="914400" algn="l"/>
                          <a:tab pos="1371600" algn="l"/>
                        </a:tabLst>
                      </a:pPr>
                      <a:endParaRPr kumimoji="0" lang="en-US" sz="1200" b="1" i="0" u="none" strike="noStrike" cap="none" normalizeH="0" baseline="0" dirty="0">
                        <a:ln>
                          <a:noFill/>
                        </a:ln>
                        <a:solidFill>
                          <a:schemeClr val="tx1"/>
                        </a:solidFill>
                        <a:effectLst/>
                        <a:latin typeface=" Arial"/>
                        <a:ea typeface="Times New Roman" pitchFamily="18" charset="0"/>
                        <a:cs typeface="Arial" panose="020B0604020202020204" pitchFamily="34" charset="0"/>
                      </a:endParaRPr>
                    </a:p>
                  </a:txBody>
                  <a:tcPr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457200" algn="l"/>
                          <a:tab pos="914400" algn="l"/>
                          <a:tab pos="1371600" algn="l"/>
                        </a:tabLst>
                        <a:defRPr/>
                      </a:pPr>
                      <a:r>
                        <a:rPr kumimoji="0" lang="en-US" sz="1200" u="none" strike="noStrike" cap="none" normalizeH="0" baseline="0" dirty="0" smtClean="0">
                          <a:ln>
                            <a:noFill/>
                          </a:ln>
                          <a:effectLst/>
                          <a:latin typeface=" Arial"/>
                        </a:rPr>
                        <a:t>98% </a:t>
                      </a:r>
                      <a:r>
                        <a:rPr kumimoji="0" lang="en-US" sz="1200" u="none" strike="noStrike" cap="none" normalizeH="0" baseline="0" dirty="0">
                          <a:ln>
                            <a:noFill/>
                          </a:ln>
                          <a:effectLst/>
                          <a:latin typeface=" Arial"/>
                        </a:rPr>
                        <a:t>/ R1</a:t>
                      </a:r>
                      <a:endParaRPr kumimoji="0" lang="en-US" sz="1200" b="1" i="0" u="none" strike="noStrike" cap="none" normalizeH="0" baseline="0" dirty="0">
                        <a:ln>
                          <a:noFill/>
                        </a:ln>
                        <a:solidFill>
                          <a:schemeClr val="tx1"/>
                        </a:solidFill>
                        <a:effectLst/>
                        <a:latin typeface=" Arial"/>
                        <a:ea typeface="Times New Roman" pitchFamily="18" charset="0"/>
                        <a:cs typeface="Arial" panose="020B0604020202020204" pitchFamily="34" charset="0"/>
                      </a:endParaRPr>
                    </a:p>
                  </a:txBody>
                  <a:tcPr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extLst>
                  <a:ext uri="{0D108BD9-81ED-4DB2-BD59-A6C34878D82A}">
                    <a16:rowId xmlns:a16="http://schemas.microsoft.com/office/drawing/2014/main" xmlns="" val="10008"/>
                  </a:ext>
                </a:extLst>
              </a:tr>
              <a:tr h="177377">
                <a:tc gridSpan="5">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u="none" strike="noStrike" cap="none" normalizeH="0" baseline="0" dirty="0">
                          <a:ln>
                            <a:noFill/>
                          </a:ln>
                          <a:effectLst/>
                          <a:latin typeface=" Arial"/>
                        </a:rPr>
                        <a:t>Average REDCON (Total Rating/3)</a:t>
                      </a:r>
                      <a:endParaRPr kumimoji="0" lang="en-US" sz="1200" b="1" i="0" u="none" strike="noStrike" cap="none" normalizeH="0" baseline="0" dirty="0">
                        <a:ln>
                          <a:noFill/>
                        </a:ln>
                        <a:solidFill>
                          <a:schemeClr val="tx1"/>
                        </a:solidFill>
                        <a:effectLst/>
                        <a:latin typeface=" Arial"/>
                        <a:ea typeface="Times New Roman" pitchFamily="18" charset="0"/>
                        <a:cs typeface="Arial" panose="020B0604020202020204" pitchFamily="34" charset="0"/>
                      </a:endParaRPr>
                    </a:p>
                  </a:txBody>
                  <a:tcPr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hMerge="1">
                  <a:txBody>
                    <a:bodyPr/>
                    <a:lstStyle/>
                    <a:p>
                      <a:endParaRPr lang="en-PH"/>
                    </a:p>
                  </a:txBody>
                  <a:tcPr/>
                </a:tc>
                <a:tc hMerge="1">
                  <a:txBody>
                    <a:bodyPr/>
                    <a:lstStyle/>
                    <a:p>
                      <a:endParaRPr lang="fil-PH"/>
                    </a:p>
                  </a:txBody>
                  <a:tcPr/>
                </a:tc>
                <a:tc hMerge="1">
                  <a:txBody>
                    <a:bodyPr/>
                    <a:lstStyle/>
                    <a:p>
                      <a:endParaRPr lang="en-PH"/>
                    </a:p>
                  </a:txBody>
                  <a:tcPr/>
                </a:tc>
                <a:tc hMerge="1">
                  <a:txBody>
                    <a:bodyPr/>
                    <a:lstStyle/>
                    <a:p>
                      <a:endParaRPr lang="en-PH"/>
                    </a:p>
                  </a:txBody>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457200" algn="l"/>
                          <a:tab pos="914400" algn="l"/>
                          <a:tab pos="1371600" algn="l"/>
                        </a:tabLst>
                      </a:pPr>
                      <a:endParaRPr kumimoji="0" lang="en-US" sz="1200" b="1" i="0" u="none" strike="noStrike" cap="none" normalizeH="0" baseline="0" dirty="0">
                        <a:ln>
                          <a:noFill/>
                        </a:ln>
                        <a:solidFill>
                          <a:schemeClr val="tx1"/>
                        </a:solidFill>
                        <a:effectLst/>
                        <a:latin typeface=" Arial"/>
                        <a:ea typeface="Times New Roman" pitchFamily="18" charset="0"/>
                        <a:cs typeface="Arial" panose="020B0604020202020204" pitchFamily="34" charset="0"/>
                      </a:endParaRPr>
                    </a:p>
                  </a:txBody>
                  <a:tcPr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457200" algn="l"/>
                          <a:tab pos="914400" algn="l"/>
                          <a:tab pos="1371600" algn="l"/>
                        </a:tabLst>
                      </a:pPr>
                      <a:r>
                        <a:rPr kumimoji="0" lang="en-US" sz="1200" u="none" strike="noStrike" cap="none" normalizeH="0" baseline="0" dirty="0" smtClean="0">
                          <a:ln>
                            <a:noFill/>
                          </a:ln>
                          <a:effectLst/>
                          <a:latin typeface=" Arial"/>
                        </a:rPr>
                        <a:t>87.33% </a:t>
                      </a:r>
                      <a:r>
                        <a:rPr kumimoji="0" lang="en-US" sz="1200" u="none" strike="noStrike" cap="none" normalizeH="0" baseline="0" dirty="0">
                          <a:ln>
                            <a:noFill/>
                          </a:ln>
                          <a:effectLst/>
                          <a:latin typeface=" Arial"/>
                        </a:rPr>
                        <a:t>/R2</a:t>
                      </a:r>
                      <a:endParaRPr kumimoji="0" lang="en-US" sz="1200" b="1" i="0" u="none" strike="noStrike" cap="none" normalizeH="0" baseline="0" dirty="0">
                        <a:ln>
                          <a:noFill/>
                        </a:ln>
                        <a:solidFill>
                          <a:schemeClr val="tx1"/>
                        </a:solidFill>
                        <a:effectLst/>
                        <a:latin typeface=" Arial"/>
                        <a:ea typeface="Times New Roman" pitchFamily="18" charset="0"/>
                        <a:cs typeface="Arial" panose="020B0604020202020204" pitchFamily="34" charset="0"/>
                      </a:endParaRPr>
                    </a:p>
                  </a:txBody>
                  <a:tcPr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extLst>
                  <a:ext uri="{0D108BD9-81ED-4DB2-BD59-A6C34878D82A}">
                    <a16:rowId xmlns:a16="http://schemas.microsoft.com/office/drawing/2014/main" xmlns="" val="10009"/>
                  </a:ext>
                </a:extLst>
              </a:tr>
              <a:tr h="177377">
                <a:tc gridSpan="5">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u="none" strike="noStrike" cap="none" normalizeH="0" baseline="0" dirty="0">
                          <a:ln>
                            <a:noFill/>
                          </a:ln>
                          <a:effectLst/>
                          <a:latin typeface=" Arial"/>
                        </a:rPr>
                        <a:t>Over-All REDCON (Weakest Link)</a:t>
                      </a:r>
                      <a:endParaRPr kumimoji="0" lang="en-US" sz="1200" b="1" i="0" u="none" strike="noStrike" cap="none" normalizeH="0" baseline="0" dirty="0">
                        <a:ln>
                          <a:noFill/>
                        </a:ln>
                        <a:solidFill>
                          <a:schemeClr val="bg1"/>
                        </a:solidFill>
                        <a:effectLst/>
                        <a:latin typeface=" Arial"/>
                        <a:ea typeface="Times New Roman" pitchFamily="18" charset="0"/>
                        <a:cs typeface="Arial" panose="020B0604020202020204" pitchFamily="34" charset="0"/>
                      </a:endParaRPr>
                    </a:p>
                  </a:txBody>
                  <a:tcPr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hMerge="1">
                  <a:txBody>
                    <a:bodyPr/>
                    <a:lstStyle/>
                    <a:p>
                      <a:endParaRPr lang="en-PH"/>
                    </a:p>
                  </a:txBody>
                  <a:tcPr/>
                </a:tc>
                <a:tc hMerge="1">
                  <a:txBody>
                    <a:bodyPr/>
                    <a:lstStyle/>
                    <a:p>
                      <a:endParaRPr lang="en-PH"/>
                    </a:p>
                  </a:txBody>
                  <a:tcPr/>
                </a:tc>
                <a:tc hMerge="1">
                  <a:txBody>
                    <a:bodyPr/>
                    <a:lstStyle/>
                    <a:p>
                      <a:endParaRPr lang="en-PH"/>
                    </a:p>
                  </a:txBody>
                  <a:tcPr/>
                </a:tc>
                <a:tc hMerge="1">
                  <a:txBody>
                    <a:bodyPr/>
                    <a:lstStyle/>
                    <a:p>
                      <a:endParaRPr lang="en-PH"/>
                    </a:p>
                  </a:txBody>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457200" algn="l"/>
                          <a:tab pos="914400" algn="l"/>
                          <a:tab pos="1371600" algn="l"/>
                        </a:tabLst>
                      </a:pPr>
                      <a:r>
                        <a:rPr kumimoji="0" lang="en-US" sz="1200" u="none" strike="noStrike" cap="none" normalizeH="0" baseline="0" dirty="0">
                          <a:ln>
                            <a:noFill/>
                          </a:ln>
                          <a:effectLst/>
                          <a:latin typeface=" Arial"/>
                        </a:rPr>
                        <a:t>                 </a:t>
                      </a:r>
                      <a:endParaRPr kumimoji="0" lang="en-US" sz="1200" b="1" i="0" u="none" strike="noStrike" cap="none" normalizeH="0" baseline="0" dirty="0">
                        <a:ln>
                          <a:noFill/>
                        </a:ln>
                        <a:solidFill>
                          <a:schemeClr val="bg1"/>
                        </a:solidFill>
                        <a:effectLst/>
                        <a:latin typeface=" Arial"/>
                        <a:ea typeface="Times New Roman" pitchFamily="18" charset="0"/>
                        <a:cs typeface="Arial" panose="020B0604020202020204" pitchFamily="34" charset="0"/>
                      </a:endParaRPr>
                    </a:p>
                  </a:txBody>
                  <a:tcPr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457200" algn="l"/>
                          <a:tab pos="914400" algn="l"/>
                          <a:tab pos="1371600" algn="l"/>
                        </a:tabLst>
                      </a:pPr>
                      <a:r>
                        <a:rPr kumimoji="0" lang="en-US" sz="1200" u="none" strike="noStrike" cap="none" normalizeH="0" baseline="0" dirty="0" smtClean="0">
                          <a:ln>
                            <a:noFill/>
                          </a:ln>
                          <a:effectLst/>
                          <a:latin typeface=" Arial"/>
                        </a:rPr>
                        <a:t>54% </a:t>
                      </a:r>
                      <a:r>
                        <a:rPr kumimoji="0" lang="en-US" sz="1200" u="none" strike="noStrike" cap="none" normalizeH="0" baseline="0" dirty="0">
                          <a:ln>
                            <a:noFill/>
                          </a:ln>
                          <a:effectLst/>
                          <a:latin typeface=" Arial"/>
                        </a:rPr>
                        <a:t>/ </a:t>
                      </a:r>
                      <a:r>
                        <a:rPr kumimoji="0" lang="en-US" sz="1200" u="none" strike="noStrike" cap="none" normalizeH="0" baseline="0" dirty="0" smtClean="0">
                          <a:ln>
                            <a:noFill/>
                          </a:ln>
                          <a:effectLst/>
                          <a:latin typeface=" Arial"/>
                        </a:rPr>
                        <a:t>R3</a:t>
                      </a:r>
                      <a:endParaRPr kumimoji="0" lang="en-US" sz="1200" b="1" i="0" u="none" strike="noStrike" cap="none" normalizeH="0" baseline="0" dirty="0">
                        <a:ln>
                          <a:noFill/>
                        </a:ln>
                        <a:solidFill>
                          <a:schemeClr val="bg1"/>
                        </a:solidFill>
                        <a:effectLst/>
                        <a:latin typeface=" Arial"/>
                        <a:ea typeface="Times New Roman" pitchFamily="18" charset="0"/>
                        <a:cs typeface="Arial" panose="020B0604020202020204" pitchFamily="34" charset="0"/>
                      </a:endParaRPr>
                    </a:p>
                  </a:txBody>
                  <a:tcPr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extLst>
                  <a:ext uri="{0D108BD9-81ED-4DB2-BD59-A6C34878D82A}">
                    <a16:rowId xmlns:a16="http://schemas.microsoft.com/office/drawing/2014/main" xmlns="" val="10010"/>
                  </a:ext>
                </a:extLst>
              </a:tr>
            </a:tbl>
          </a:graphicData>
        </a:graphic>
      </p:graphicFrame>
      <p:sp>
        <p:nvSpPr>
          <p:cNvPr id="2" name="Slide Number Placeholder 1"/>
          <p:cNvSpPr>
            <a:spLocks noGrp="1"/>
          </p:cNvSpPr>
          <p:nvPr>
            <p:ph type="sldNum" sz="quarter" idx="12"/>
          </p:nvPr>
        </p:nvSpPr>
        <p:spPr/>
        <p:txBody>
          <a:bodyPr/>
          <a:lstStyle/>
          <a:p>
            <a:fld id="{7687A7F3-AD38-4866-8553-4B19922F7C99}" type="slidenum">
              <a:rPr lang="en-PH" smtClean="0"/>
              <a:t>43</a:t>
            </a:fld>
            <a:endParaRPr lang="en-PH"/>
          </a:p>
        </p:txBody>
      </p:sp>
    </p:spTree>
    <p:extLst>
      <p:ext uri="{BB962C8B-B14F-4D97-AF65-F5344CB8AC3E}">
        <p14:creationId xmlns:p14="http://schemas.microsoft.com/office/powerpoint/2010/main" val="3925373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down)">
                                      <p:cBhvr>
                                        <p:cTn id="7" dur="500"/>
                                        <p:tgtEl>
                                          <p:spTgt spid="13"/>
                                        </p:tgtEl>
                                      </p:cBhvr>
                                    </p:animEffect>
                                  </p:childTnLst>
                                </p:cTn>
                              </p:par>
                              <p:par>
                                <p:cTn id="8" presetID="22" presetClass="entr" presetSubtype="4"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wipe(down)">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 Same Side Corner Rectangle 13"/>
          <p:cNvSpPr/>
          <p:nvPr/>
        </p:nvSpPr>
        <p:spPr>
          <a:xfrm rot="16200000">
            <a:off x="372147" y="2171484"/>
            <a:ext cx="822960" cy="274320"/>
          </a:xfrm>
          <a:prstGeom prst="round2SameRect">
            <a:avLst/>
          </a:prstGeom>
          <a:solidFill>
            <a:srgbClr val="5B9BD5"/>
          </a:solidFill>
          <a:ln w="57150">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 Same Side Corner Rectangle 16"/>
          <p:cNvSpPr/>
          <p:nvPr/>
        </p:nvSpPr>
        <p:spPr>
          <a:xfrm rot="16200000">
            <a:off x="372147" y="4384932"/>
            <a:ext cx="822960" cy="274320"/>
          </a:xfrm>
          <a:prstGeom prst="round2SameRect">
            <a:avLst/>
          </a:prstGeom>
          <a:solidFill>
            <a:srgbClr val="A5A5A5">
              <a:alpha val="50000"/>
            </a:srgbClr>
          </a:solidFill>
          <a:ln w="57150">
            <a:solidFill>
              <a:srgbClr val="A5A5A5">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 Same Side Corner Rectangle 19"/>
          <p:cNvSpPr/>
          <p:nvPr/>
        </p:nvSpPr>
        <p:spPr>
          <a:xfrm rot="16200000">
            <a:off x="372147" y="5491655"/>
            <a:ext cx="822960" cy="274320"/>
          </a:xfrm>
          <a:prstGeom prst="round2SameRect">
            <a:avLst/>
          </a:prstGeom>
          <a:solidFill>
            <a:srgbClr val="FFC000">
              <a:alpha val="50000"/>
            </a:srgbClr>
          </a:solidFill>
          <a:ln w="57150">
            <a:solidFill>
              <a:srgbClr val="FFC000">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 Same Side Corner Rectangle 22"/>
          <p:cNvSpPr/>
          <p:nvPr/>
        </p:nvSpPr>
        <p:spPr>
          <a:xfrm rot="16200000">
            <a:off x="372147" y="3278208"/>
            <a:ext cx="822960" cy="274320"/>
          </a:xfrm>
          <a:prstGeom prst="round2SameRect">
            <a:avLst/>
          </a:prstGeom>
          <a:solidFill>
            <a:srgbClr val="ED7D31">
              <a:alpha val="50000"/>
            </a:srgbClr>
          </a:solidFill>
          <a:ln w="57150">
            <a:solidFill>
              <a:srgbClr val="ED7D31">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 Same Side Corner Rectangle 4"/>
          <p:cNvSpPr/>
          <p:nvPr/>
        </p:nvSpPr>
        <p:spPr>
          <a:xfrm rot="16200000">
            <a:off x="372147" y="1064760"/>
            <a:ext cx="822960" cy="274320"/>
          </a:xfrm>
          <a:prstGeom prst="round2SameRect">
            <a:avLst/>
          </a:prstGeom>
          <a:solidFill>
            <a:srgbClr val="70AD47">
              <a:alpha val="50000"/>
            </a:srgbClr>
          </a:solidFill>
          <a:ln w="57150">
            <a:solidFill>
              <a:srgbClr val="70AD47">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934500" y="790440"/>
            <a:ext cx="10609799" cy="5303520"/>
          </a:xfrm>
          <a:prstGeom prst="rect">
            <a:avLst/>
          </a:prstGeom>
          <a:solidFill>
            <a:schemeClr val="bg1"/>
          </a:solidFill>
          <a:ln w="57150">
            <a:solidFill>
              <a:srgbClr val="5B9BD5"/>
            </a:solidFill>
          </a:ln>
        </p:spPr>
        <p:txBody>
          <a:bodyPr wrap="none" anchor="t" anchorCtr="0">
            <a:noAutofit/>
          </a:bodyPr>
          <a:lstStyle/>
          <a:p>
            <a:pPr algn="ctr"/>
            <a:r>
              <a:rPr lang="en-US" sz="3500" dirty="0" smtClean="0">
                <a:solidFill>
                  <a:schemeClr val="tx1">
                    <a:lumMod val="65000"/>
                    <a:lumOff val="35000"/>
                  </a:schemeClr>
                </a:solidFill>
                <a:latin typeface="Franklin Gothic Demi Cond" panose="020B0706030402020204" pitchFamily="34" charset="0"/>
              </a:rPr>
              <a:t>COMPLIANCES AND ACCOMPLISHMENTS TO DC’s GUIDANCE</a:t>
            </a:r>
            <a:endParaRPr lang="en-US" sz="3500" dirty="0"/>
          </a:p>
        </p:txBody>
      </p:sp>
      <p:sp>
        <p:nvSpPr>
          <p:cNvPr id="12" name="TextBox 11"/>
          <p:cNvSpPr txBox="1"/>
          <p:nvPr/>
        </p:nvSpPr>
        <p:spPr>
          <a:xfrm>
            <a:off x="1124712" y="1307592"/>
            <a:ext cx="10241280" cy="584775"/>
          </a:xfrm>
          <a:prstGeom prst="rect">
            <a:avLst/>
          </a:prstGeom>
          <a:noFill/>
        </p:spPr>
        <p:txBody>
          <a:bodyPr wrap="square" rtlCol="0">
            <a:spAutoFit/>
          </a:bodyPr>
          <a:lstStyle/>
          <a:p>
            <a:pPr algn="ctr"/>
            <a:r>
              <a:rPr lang="en-US" sz="3200" i="1" dirty="0" smtClean="0">
                <a:solidFill>
                  <a:schemeClr val="bg2">
                    <a:lumMod val="50000"/>
                  </a:schemeClr>
                </a:solidFill>
                <a:latin typeface="Franklin Gothic Book" panose="020B0503020102020204" pitchFamily="34" charset="0"/>
              </a:rPr>
              <a:t>EQUIPMENT READINESS RATING</a:t>
            </a:r>
            <a:endParaRPr lang="en-US" sz="3200" i="1" dirty="0">
              <a:solidFill>
                <a:schemeClr val="bg2">
                  <a:lumMod val="50000"/>
                </a:schemeClr>
              </a:solidFill>
              <a:latin typeface="Franklin Gothic Book" panose="020B0503020102020204" pitchFamily="34" charset="0"/>
            </a:endParaRPr>
          </a:p>
        </p:txBody>
      </p:sp>
      <p:sp>
        <p:nvSpPr>
          <p:cNvPr id="2" name="Slide Number Placeholder 1"/>
          <p:cNvSpPr>
            <a:spLocks noGrp="1"/>
          </p:cNvSpPr>
          <p:nvPr>
            <p:ph type="sldNum" sz="quarter" idx="12"/>
          </p:nvPr>
        </p:nvSpPr>
        <p:spPr/>
        <p:txBody>
          <a:bodyPr/>
          <a:lstStyle/>
          <a:p>
            <a:fld id="{7687A7F3-AD38-4866-8553-4B19922F7C99}" type="slidenum">
              <a:rPr lang="en-PH" smtClean="0"/>
              <a:t>44</a:t>
            </a:fld>
            <a:endParaRPr lang="en-PH"/>
          </a:p>
        </p:txBody>
      </p:sp>
      <p:grpSp>
        <p:nvGrpSpPr>
          <p:cNvPr id="3" name="Group 2"/>
          <p:cNvGrpSpPr/>
          <p:nvPr/>
        </p:nvGrpSpPr>
        <p:grpSpPr>
          <a:xfrm>
            <a:off x="1124712" y="1863587"/>
            <a:ext cx="10229088" cy="4080013"/>
            <a:chOff x="667655" y="1459076"/>
            <a:chExt cx="10929257" cy="5003697"/>
          </a:xfrm>
        </p:grpSpPr>
        <p:graphicFrame>
          <p:nvGraphicFramePr>
            <p:cNvPr id="15" name="Chart 14">
              <a:extLst>
                <a:ext uri="{FF2B5EF4-FFF2-40B4-BE49-F238E27FC236}">
                  <a16:creationId xmlns:a16="http://schemas.microsoft.com/office/drawing/2014/main" xmlns="" id="{A0FE4093-6300-515B-755E-8BB0863BEC69}"/>
                </a:ext>
              </a:extLst>
            </p:cNvPr>
            <p:cNvGraphicFramePr/>
            <p:nvPr>
              <p:extLst>
                <p:ext uri="{D42A27DB-BD31-4B8C-83A1-F6EECF244321}">
                  <p14:modId xmlns:p14="http://schemas.microsoft.com/office/powerpoint/2010/main" val="4258130996"/>
                </p:ext>
              </p:extLst>
            </p:nvPr>
          </p:nvGraphicFramePr>
          <p:xfrm>
            <a:off x="667655" y="1459076"/>
            <a:ext cx="10929257" cy="5003697"/>
          </p:xfrm>
          <a:graphic>
            <a:graphicData uri="http://schemas.openxmlformats.org/drawingml/2006/chart">
              <c:chart xmlns:c="http://schemas.openxmlformats.org/drawingml/2006/chart" xmlns:r="http://schemas.openxmlformats.org/officeDocument/2006/relationships" r:id="rId3"/>
            </a:graphicData>
          </a:graphic>
        </p:graphicFrame>
        <p:grpSp>
          <p:nvGrpSpPr>
            <p:cNvPr id="16" name="Group 15">
              <a:extLst>
                <a:ext uri="{FF2B5EF4-FFF2-40B4-BE49-F238E27FC236}">
                  <a16:creationId xmlns:a16="http://schemas.microsoft.com/office/drawing/2014/main" xmlns="" id="{5B7C7F52-33AE-7070-6ADA-750CE41C5DA4}"/>
                </a:ext>
              </a:extLst>
            </p:cNvPr>
            <p:cNvGrpSpPr/>
            <p:nvPr/>
          </p:nvGrpSpPr>
          <p:grpSpPr>
            <a:xfrm>
              <a:off x="1175655" y="1459076"/>
              <a:ext cx="10319658" cy="2229175"/>
              <a:chOff x="1167317" y="1239157"/>
              <a:chExt cx="10301593" cy="2229175"/>
            </a:xfrm>
          </p:grpSpPr>
          <p:sp>
            <p:nvSpPr>
              <p:cNvPr id="18" name="Rectangle 17">
                <a:extLst>
                  <a:ext uri="{FF2B5EF4-FFF2-40B4-BE49-F238E27FC236}">
                    <a16:creationId xmlns:a16="http://schemas.microsoft.com/office/drawing/2014/main" xmlns="" id="{DC34BE47-B2AB-F6E7-07CD-4C56D3DE4F40}"/>
                  </a:ext>
                </a:extLst>
              </p:cNvPr>
              <p:cNvSpPr/>
              <p:nvPr/>
            </p:nvSpPr>
            <p:spPr>
              <a:xfrm>
                <a:off x="1167317" y="2357988"/>
                <a:ext cx="10301592" cy="1110344"/>
              </a:xfrm>
              <a:prstGeom prst="rect">
                <a:avLst/>
              </a:prstGeom>
              <a:solidFill>
                <a:srgbClr val="FF00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dirty="0">
                    <a:solidFill>
                      <a:srgbClr val="FF0000"/>
                    </a:solidFill>
                  </a:rPr>
                  <a:t>R3</a:t>
                </a:r>
                <a:endParaRPr lang="en-US" sz="900" b="1" dirty="0">
                  <a:solidFill>
                    <a:srgbClr val="FF0000"/>
                  </a:solidFill>
                </a:endParaRPr>
              </a:p>
            </p:txBody>
          </p:sp>
          <p:sp>
            <p:nvSpPr>
              <p:cNvPr id="19" name="Rectangle 18">
                <a:extLst>
                  <a:ext uri="{FF2B5EF4-FFF2-40B4-BE49-F238E27FC236}">
                    <a16:creationId xmlns:a16="http://schemas.microsoft.com/office/drawing/2014/main" xmlns="" id="{BC8AFFFC-C722-97F5-D704-1CF7FF48C0DC}"/>
                  </a:ext>
                </a:extLst>
              </p:cNvPr>
              <p:cNvSpPr/>
              <p:nvPr/>
            </p:nvSpPr>
            <p:spPr>
              <a:xfrm>
                <a:off x="1167318" y="1889062"/>
                <a:ext cx="10301592" cy="457200"/>
              </a:xfrm>
              <a:prstGeom prst="rect">
                <a:avLst/>
              </a:prstGeom>
              <a:solidFill>
                <a:schemeClr val="accent4">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accent2">
                        <a:lumMod val="50000"/>
                      </a:schemeClr>
                    </a:solidFill>
                  </a:rPr>
                  <a:t>R2</a:t>
                </a:r>
                <a:endParaRPr lang="en-US" b="1" dirty="0">
                  <a:solidFill>
                    <a:schemeClr val="accent2">
                      <a:lumMod val="50000"/>
                    </a:schemeClr>
                  </a:solidFill>
                </a:endParaRPr>
              </a:p>
            </p:txBody>
          </p:sp>
          <p:sp>
            <p:nvSpPr>
              <p:cNvPr id="21" name="Rectangle 20">
                <a:extLst>
                  <a:ext uri="{FF2B5EF4-FFF2-40B4-BE49-F238E27FC236}">
                    <a16:creationId xmlns:a16="http://schemas.microsoft.com/office/drawing/2014/main" xmlns="" id="{57563948-EFD3-ED9E-CCAD-30582B59D566}"/>
                  </a:ext>
                </a:extLst>
              </p:cNvPr>
              <p:cNvSpPr/>
              <p:nvPr/>
            </p:nvSpPr>
            <p:spPr>
              <a:xfrm>
                <a:off x="1167318" y="1239157"/>
                <a:ext cx="10301592" cy="664029"/>
              </a:xfrm>
              <a:prstGeom prst="rect">
                <a:avLst/>
              </a:prstGeom>
              <a:solidFill>
                <a:schemeClr val="accent6">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accent6">
                        <a:lumMod val="50000"/>
                      </a:schemeClr>
                    </a:solidFill>
                  </a:rPr>
                  <a:t>R1</a:t>
                </a:r>
                <a:endParaRPr lang="en-US" b="1" dirty="0">
                  <a:solidFill>
                    <a:schemeClr val="accent6">
                      <a:lumMod val="50000"/>
                    </a:schemeClr>
                  </a:solidFill>
                </a:endParaRPr>
              </a:p>
            </p:txBody>
          </p:sp>
        </p:grpSp>
      </p:grpSp>
    </p:spTree>
    <p:extLst>
      <p:ext uri="{BB962C8B-B14F-4D97-AF65-F5344CB8AC3E}">
        <p14:creationId xmlns:p14="http://schemas.microsoft.com/office/powerpoint/2010/main" val="41651265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 Same Side Corner Rectangle 13"/>
          <p:cNvSpPr/>
          <p:nvPr/>
        </p:nvSpPr>
        <p:spPr>
          <a:xfrm rot="16200000">
            <a:off x="372147" y="2171484"/>
            <a:ext cx="822960" cy="274320"/>
          </a:xfrm>
          <a:prstGeom prst="round2SameRect">
            <a:avLst/>
          </a:prstGeom>
          <a:solidFill>
            <a:srgbClr val="5B9BD5"/>
          </a:solidFill>
          <a:ln w="57150">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 Same Side Corner Rectangle 16"/>
          <p:cNvSpPr/>
          <p:nvPr/>
        </p:nvSpPr>
        <p:spPr>
          <a:xfrm rot="16200000">
            <a:off x="372147" y="4384932"/>
            <a:ext cx="822960" cy="274320"/>
          </a:xfrm>
          <a:prstGeom prst="round2SameRect">
            <a:avLst/>
          </a:prstGeom>
          <a:solidFill>
            <a:srgbClr val="A5A5A5">
              <a:alpha val="50000"/>
            </a:srgbClr>
          </a:solidFill>
          <a:ln w="57150">
            <a:solidFill>
              <a:srgbClr val="A5A5A5">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 Same Side Corner Rectangle 19"/>
          <p:cNvSpPr/>
          <p:nvPr/>
        </p:nvSpPr>
        <p:spPr>
          <a:xfrm rot="16200000">
            <a:off x="372147" y="5491655"/>
            <a:ext cx="822960" cy="274320"/>
          </a:xfrm>
          <a:prstGeom prst="round2SameRect">
            <a:avLst/>
          </a:prstGeom>
          <a:solidFill>
            <a:srgbClr val="FFC000">
              <a:alpha val="50000"/>
            </a:srgbClr>
          </a:solidFill>
          <a:ln w="57150">
            <a:solidFill>
              <a:srgbClr val="FFC000">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 Same Side Corner Rectangle 22"/>
          <p:cNvSpPr/>
          <p:nvPr/>
        </p:nvSpPr>
        <p:spPr>
          <a:xfrm rot="16200000">
            <a:off x="372147" y="3278208"/>
            <a:ext cx="822960" cy="274320"/>
          </a:xfrm>
          <a:prstGeom prst="round2SameRect">
            <a:avLst/>
          </a:prstGeom>
          <a:solidFill>
            <a:srgbClr val="ED7D31">
              <a:alpha val="50000"/>
            </a:srgbClr>
          </a:solidFill>
          <a:ln w="57150">
            <a:solidFill>
              <a:srgbClr val="ED7D31">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 Same Side Corner Rectangle 4"/>
          <p:cNvSpPr/>
          <p:nvPr/>
        </p:nvSpPr>
        <p:spPr>
          <a:xfrm rot="16200000">
            <a:off x="372147" y="1064760"/>
            <a:ext cx="822960" cy="274320"/>
          </a:xfrm>
          <a:prstGeom prst="round2SameRect">
            <a:avLst/>
          </a:prstGeom>
          <a:solidFill>
            <a:srgbClr val="70AD47">
              <a:alpha val="50000"/>
            </a:srgbClr>
          </a:solidFill>
          <a:ln w="57150">
            <a:solidFill>
              <a:srgbClr val="70AD47">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934500" y="790440"/>
            <a:ext cx="10609799" cy="5303520"/>
          </a:xfrm>
          <a:prstGeom prst="rect">
            <a:avLst/>
          </a:prstGeom>
          <a:solidFill>
            <a:schemeClr val="bg1"/>
          </a:solidFill>
          <a:ln w="57150">
            <a:solidFill>
              <a:srgbClr val="5B9BD5"/>
            </a:solidFill>
          </a:ln>
        </p:spPr>
        <p:txBody>
          <a:bodyPr wrap="none" anchor="t" anchorCtr="0">
            <a:noAutofit/>
          </a:bodyPr>
          <a:lstStyle/>
          <a:p>
            <a:pPr algn="ctr"/>
            <a:r>
              <a:rPr lang="en-US" sz="3500" dirty="0" smtClean="0">
                <a:solidFill>
                  <a:schemeClr val="tx1">
                    <a:lumMod val="65000"/>
                    <a:lumOff val="35000"/>
                  </a:schemeClr>
                </a:solidFill>
                <a:latin typeface="Franklin Gothic Demi Cond" panose="020B0706030402020204" pitchFamily="34" charset="0"/>
              </a:rPr>
              <a:t>COMPLIANCES AND ACCOMPLISHMENTS TO DC’s GUIDANCE</a:t>
            </a:r>
            <a:endParaRPr lang="en-US" sz="3500" dirty="0"/>
          </a:p>
        </p:txBody>
      </p:sp>
      <p:sp>
        <p:nvSpPr>
          <p:cNvPr id="12" name="TextBox 11"/>
          <p:cNvSpPr txBox="1"/>
          <p:nvPr/>
        </p:nvSpPr>
        <p:spPr>
          <a:xfrm>
            <a:off x="1124712" y="1307592"/>
            <a:ext cx="10241280" cy="584775"/>
          </a:xfrm>
          <a:prstGeom prst="rect">
            <a:avLst/>
          </a:prstGeom>
          <a:noFill/>
        </p:spPr>
        <p:txBody>
          <a:bodyPr wrap="square" rtlCol="0">
            <a:spAutoFit/>
          </a:bodyPr>
          <a:lstStyle/>
          <a:p>
            <a:pPr algn="ctr"/>
            <a:r>
              <a:rPr lang="en-US" sz="3200" i="1" dirty="0" smtClean="0">
                <a:solidFill>
                  <a:schemeClr val="bg2">
                    <a:lumMod val="50000"/>
                  </a:schemeClr>
                </a:solidFill>
                <a:latin typeface="Franklin Gothic Book" panose="020B0503020102020204" pitchFamily="34" charset="0"/>
              </a:rPr>
              <a:t>JRRS COMPARATIVE TABLE CY 2021 &amp; CY 2022</a:t>
            </a:r>
            <a:endParaRPr lang="en-US" sz="3200" i="1" dirty="0">
              <a:solidFill>
                <a:schemeClr val="bg2">
                  <a:lumMod val="50000"/>
                </a:schemeClr>
              </a:solidFill>
              <a:latin typeface="Franklin Gothic Book" panose="020B0503020102020204" pitchFamily="34" charset="0"/>
            </a:endParaRPr>
          </a:p>
        </p:txBody>
      </p:sp>
      <p:sp>
        <p:nvSpPr>
          <p:cNvPr id="2" name="Slide Number Placeholder 1"/>
          <p:cNvSpPr>
            <a:spLocks noGrp="1"/>
          </p:cNvSpPr>
          <p:nvPr>
            <p:ph type="sldNum" sz="quarter" idx="12"/>
          </p:nvPr>
        </p:nvSpPr>
        <p:spPr/>
        <p:txBody>
          <a:bodyPr/>
          <a:lstStyle/>
          <a:p>
            <a:fld id="{7687A7F3-AD38-4866-8553-4B19922F7C99}" type="slidenum">
              <a:rPr lang="en-PH" smtClean="0"/>
              <a:t>45</a:t>
            </a:fld>
            <a:endParaRPr lang="en-PH"/>
          </a:p>
        </p:txBody>
      </p:sp>
      <p:graphicFrame>
        <p:nvGraphicFramePr>
          <p:cNvPr id="22" name="Table 21"/>
          <p:cNvGraphicFramePr>
            <a:graphicFrameLocks noGrp="1"/>
          </p:cNvGraphicFramePr>
          <p:nvPr>
            <p:extLst>
              <p:ext uri="{D42A27DB-BD31-4B8C-83A1-F6EECF244321}">
                <p14:modId xmlns:p14="http://schemas.microsoft.com/office/powerpoint/2010/main" val="1153876455"/>
              </p:ext>
            </p:extLst>
          </p:nvPr>
        </p:nvGraphicFramePr>
        <p:xfrm>
          <a:off x="1048849" y="1882258"/>
          <a:ext cx="10364768" cy="3687101"/>
        </p:xfrm>
        <a:graphic>
          <a:graphicData uri="http://schemas.openxmlformats.org/drawingml/2006/table">
            <a:tbl>
              <a:tblPr firstRow="1" firstCol="1" bandRow="1">
                <a:tableStyleId>{BC89EF96-8CEA-46FF-86C4-4CE0E7609802}</a:tableStyleId>
              </a:tblPr>
              <a:tblGrid>
                <a:gridCol w="2488186">
                  <a:extLst>
                    <a:ext uri="{9D8B030D-6E8A-4147-A177-3AD203B41FA5}">
                      <a16:colId xmlns:a16="http://schemas.microsoft.com/office/drawing/2014/main" xmlns="" val="3226802358"/>
                    </a:ext>
                  </a:extLst>
                </a:gridCol>
                <a:gridCol w="2932451">
                  <a:extLst>
                    <a:ext uri="{9D8B030D-6E8A-4147-A177-3AD203B41FA5}">
                      <a16:colId xmlns:a16="http://schemas.microsoft.com/office/drawing/2014/main" xmlns="" val="3229625215"/>
                    </a:ext>
                  </a:extLst>
                </a:gridCol>
                <a:gridCol w="2932451">
                  <a:extLst>
                    <a:ext uri="{9D8B030D-6E8A-4147-A177-3AD203B41FA5}">
                      <a16:colId xmlns:a16="http://schemas.microsoft.com/office/drawing/2014/main" xmlns="" val="2403234126"/>
                    </a:ext>
                  </a:extLst>
                </a:gridCol>
                <a:gridCol w="2011680">
                  <a:extLst>
                    <a:ext uri="{9D8B030D-6E8A-4147-A177-3AD203B41FA5}">
                      <a16:colId xmlns:a16="http://schemas.microsoft.com/office/drawing/2014/main" xmlns="" val="3401584836"/>
                    </a:ext>
                  </a:extLst>
                </a:gridCol>
              </a:tblGrid>
              <a:tr h="533399">
                <a:tc gridSpan="4">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PH" sz="2400" dirty="0">
                          <a:ln>
                            <a:noFill/>
                          </a:ln>
                          <a:solidFill>
                            <a:schemeClr val="bg1"/>
                          </a:solidFill>
                          <a:effectLst/>
                          <a:latin typeface=" Arial"/>
                        </a:rPr>
                        <a:t>READINESS SUMMARY</a:t>
                      </a:r>
                    </a:p>
                  </a:txBody>
                  <a:tcPr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hMerge="1">
                  <a:txBody>
                    <a:bodyPr/>
                    <a:lstStyle/>
                    <a:p>
                      <a:endParaRPr lang="en-PH"/>
                    </a:p>
                  </a:txBody>
                  <a:tcPr/>
                </a:tc>
                <a:tc hMerge="1">
                  <a:txBody>
                    <a:bodyPr/>
                    <a:lstStyle/>
                    <a:p>
                      <a:endParaRPr lang="en-PH"/>
                    </a:p>
                  </a:txBody>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PH" sz="2400" dirty="0">
                        <a:ln>
                          <a:noFill/>
                        </a:ln>
                        <a:solidFill>
                          <a:schemeClr val="tx1"/>
                        </a:solidFill>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xmlns="" val="3045790214"/>
                  </a:ext>
                </a:extLst>
              </a:tr>
              <a:tr h="676491">
                <a:tc>
                  <a:txBody>
                    <a:bodyPr/>
                    <a:lstStyle/>
                    <a:p>
                      <a:pPr algn="ctr"/>
                      <a:r>
                        <a:rPr lang="en-PH" sz="2400" dirty="0">
                          <a:ln>
                            <a:noFill/>
                          </a:ln>
                          <a:solidFill>
                            <a:schemeClr val="bg1"/>
                          </a:solidFill>
                          <a:effectLst/>
                          <a:latin typeface=" Arial"/>
                        </a:rPr>
                        <a:t>CATEGORIES</a:t>
                      </a:r>
                      <a:endParaRPr lang="en-PH" sz="2400" b="1" dirty="0">
                        <a:ln>
                          <a:noFill/>
                        </a:ln>
                        <a:solidFill>
                          <a:schemeClr val="bg1"/>
                        </a:solidFill>
                        <a:effectLst/>
                        <a:latin typeface=" Arial"/>
                      </a:endParaRPr>
                    </a:p>
                  </a:txBody>
                  <a:tcPr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a:txBody>
                    <a:bodyPr/>
                    <a:lstStyle/>
                    <a:p>
                      <a:pPr algn="ctr"/>
                      <a:r>
                        <a:rPr lang="en-PH" sz="2400" kern="1200" dirty="0">
                          <a:ln>
                            <a:noFill/>
                          </a:ln>
                          <a:solidFill>
                            <a:schemeClr val="bg1"/>
                          </a:solidFill>
                          <a:effectLst/>
                          <a:latin typeface=" Arial"/>
                        </a:rPr>
                        <a:t>Average REDCON </a:t>
                      </a:r>
                    </a:p>
                    <a:p>
                      <a:pPr algn="ctr"/>
                      <a:r>
                        <a:rPr lang="en-PH" sz="2400" kern="1200" dirty="0">
                          <a:ln>
                            <a:noFill/>
                          </a:ln>
                          <a:solidFill>
                            <a:schemeClr val="bg1"/>
                          </a:solidFill>
                          <a:effectLst/>
                          <a:latin typeface=" Arial"/>
                        </a:rPr>
                        <a:t>CY</a:t>
                      </a:r>
                      <a:r>
                        <a:rPr lang="en-PH" sz="2400" kern="1200" baseline="0" dirty="0">
                          <a:ln>
                            <a:noFill/>
                          </a:ln>
                          <a:solidFill>
                            <a:schemeClr val="bg1"/>
                          </a:solidFill>
                          <a:effectLst/>
                          <a:latin typeface=" Arial"/>
                        </a:rPr>
                        <a:t> </a:t>
                      </a:r>
                      <a:r>
                        <a:rPr lang="en-PH" sz="2400" kern="1200" dirty="0">
                          <a:ln>
                            <a:noFill/>
                          </a:ln>
                          <a:solidFill>
                            <a:schemeClr val="bg1"/>
                          </a:solidFill>
                          <a:effectLst/>
                          <a:latin typeface=" Arial"/>
                        </a:rPr>
                        <a:t>2021 (%)</a:t>
                      </a:r>
                      <a:endParaRPr lang="en-PH" sz="2400" b="1" kern="1200" dirty="0">
                        <a:ln>
                          <a:noFill/>
                        </a:ln>
                        <a:solidFill>
                          <a:schemeClr val="bg1"/>
                        </a:solidFill>
                        <a:effectLst/>
                        <a:latin typeface=" Arial"/>
                        <a:ea typeface="+mn-ea"/>
                        <a:cs typeface="+mn-cs"/>
                      </a:endParaRPr>
                    </a:p>
                  </a:txBody>
                  <a:tcPr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a:txBody>
                    <a:bodyPr/>
                    <a:lstStyle/>
                    <a:p>
                      <a:pPr algn="ctr"/>
                      <a:r>
                        <a:rPr lang="en-PH" sz="2400" kern="1200" dirty="0">
                          <a:ln>
                            <a:noFill/>
                          </a:ln>
                          <a:solidFill>
                            <a:schemeClr val="bg1"/>
                          </a:solidFill>
                          <a:effectLst/>
                          <a:latin typeface=" Arial"/>
                        </a:rPr>
                        <a:t>Average REDCON </a:t>
                      </a:r>
                    </a:p>
                    <a:p>
                      <a:pPr algn="ctr"/>
                      <a:r>
                        <a:rPr lang="en-PH" sz="2400" kern="1200" dirty="0">
                          <a:ln>
                            <a:noFill/>
                          </a:ln>
                          <a:solidFill>
                            <a:schemeClr val="bg1"/>
                          </a:solidFill>
                          <a:effectLst/>
                          <a:latin typeface=" Arial"/>
                        </a:rPr>
                        <a:t>CY</a:t>
                      </a:r>
                      <a:r>
                        <a:rPr lang="en-PH" sz="2400" kern="1200" baseline="0" dirty="0">
                          <a:ln>
                            <a:noFill/>
                          </a:ln>
                          <a:solidFill>
                            <a:schemeClr val="bg1"/>
                          </a:solidFill>
                          <a:effectLst/>
                          <a:latin typeface=" Arial"/>
                        </a:rPr>
                        <a:t> </a:t>
                      </a:r>
                      <a:r>
                        <a:rPr lang="en-PH" sz="2400" kern="1200" dirty="0">
                          <a:ln>
                            <a:noFill/>
                          </a:ln>
                          <a:solidFill>
                            <a:schemeClr val="bg1"/>
                          </a:solidFill>
                          <a:effectLst/>
                          <a:latin typeface=" Arial"/>
                        </a:rPr>
                        <a:t>2022 (%)</a:t>
                      </a:r>
                      <a:endParaRPr lang="en-PH" sz="2400" b="1" kern="1200" dirty="0">
                        <a:ln>
                          <a:noFill/>
                        </a:ln>
                        <a:solidFill>
                          <a:schemeClr val="bg1"/>
                        </a:solidFill>
                        <a:effectLst/>
                        <a:latin typeface=" Arial"/>
                        <a:ea typeface="+mn-ea"/>
                        <a:cs typeface="+mn-cs"/>
                      </a:endParaRPr>
                    </a:p>
                  </a:txBody>
                  <a:tcPr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a:txBody>
                    <a:bodyPr/>
                    <a:lstStyle/>
                    <a:p>
                      <a:pPr algn="ctr"/>
                      <a:r>
                        <a:rPr lang="en-PH" sz="2400" kern="1200" dirty="0">
                          <a:ln>
                            <a:noFill/>
                          </a:ln>
                          <a:solidFill>
                            <a:schemeClr val="bg1"/>
                          </a:solidFill>
                          <a:effectLst/>
                          <a:latin typeface=" Arial"/>
                        </a:rPr>
                        <a:t>% Difference</a:t>
                      </a:r>
                      <a:endParaRPr lang="en-PH" sz="2400" b="1" kern="1200" dirty="0">
                        <a:ln>
                          <a:noFill/>
                        </a:ln>
                        <a:solidFill>
                          <a:schemeClr val="bg1"/>
                        </a:solidFill>
                        <a:effectLst/>
                        <a:latin typeface=" Arial"/>
                        <a:ea typeface="+mn-ea"/>
                        <a:cs typeface="+mn-cs"/>
                      </a:endParaRPr>
                    </a:p>
                  </a:txBody>
                  <a:tcPr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xmlns="" val="3911962085"/>
                  </a:ext>
                </a:extLst>
              </a:tr>
              <a:tr h="776914">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PH" sz="2400" dirty="0">
                          <a:ln>
                            <a:noFill/>
                          </a:ln>
                          <a:latin typeface=" Arial"/>
                        </a:rPr>
                        <a:t>EQUIPMENT</a:t>
                      </a:r>
                      <a:endParaRPr lang="en-PH" sz="2400" dirty="0">
                        <a:ln>
                          <a:noFill/>
                        </a:ln>
                        <a:solidFill>
                          <a:schemeClr val="tx1">
                            <a:lumMod val="85000"/>
                            <a:lumOff val="15000"/>
                          </a:schemeClr>
                        </a:solidFill>
                        <a:latin typeface=" Arial"/>
                      </a:endParaRPr>
                    </a:p>
                  </a:txBody>
                  <a:tcPr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algn="ctr"/>
                      <a:r>
                        <a:rPr lang="en-PH" sz="2400" dirty="0" smtClean="0">
                          <a:ln>
                            <a:noFill/>
                          </a:ln>
                          <a:latin typeface=" Arial"/>
                        </a:rPr>
                        <a:t>64.25% </a:t>
                      </a:r>
                      <a:r>
                        <a:rPr lang="en-PH" sz="2400" dirty="0">
                          <a:ln>
                            <a:noFill/>
                          </a:ln>
                          <a:latin typeface=" Arial"/>
                        </a:rPr>
                        <a:t>(R3)</a:t>
                      </a:r>
                      <a:endParaRPr lang="en-PH" sz="2400" dirty="0">
                        <a:ln>
                          <a:noFill/>
                        </a:ln>
                        <a:solidFill>
                          <a:schemeClr val="tx1">
                            <a:lumMod val="85000"/>
                            <a:lumOff val="15000"/>
                          </a:schemeClr>
                        </a:solidFill>
                        <a:latin typeface=" Arial"/>
                      </a:endParaRPr>
                    </a:p>
                  </a:txBody>
                  <a:tcPr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algn="ctr"/>
                      <a:r>
                        <a:rPr lang="en-PH" sz="2400" dirty="0" smtClean="0">
                          <a:ln>
                            <a:noFill/>
                          </a:ln>
                          <a:latin typeface=" Arial"/>
                        </a:rPr>
                        <a:t>76.75% </a:t>
                      </a:r>
                      <a:r>
                        <a:rPr lang="en-PH" sz="2400" dirty="0">
                          <a:ln>
                            <a:noFill/>
                          </a:ln>
                          <a:latin typeface=" Arial"/>
                        </a:rPr>
                        <a:t>(R3)</a:t>
                      </a:r>
                      <a:endParaRPr lang="en-PH" sz="2400" dirty="0">
                        <a:ln>
                          <a:noFill/>
                        </a:ln>
                        <a:solidFill>
                          <a:schemeClr val="tx1">
                            <a:lumMod val="85000"/>
                            <a:lumOff val="15000"/>
                          </a:schemeClr>
                        </a:solidFill>
                        <a:latin typeface=" Arial"/>
                      </a:endParaRPr>
                    </a:p>
                  </a:txBody>
                  <a:tcPr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indent="182880" algn="l"/>
                      <a:r>
                        <a:rPr lang="en-PH" sz="2400" dirty="0" smtClean="0">
                          <a:ln>
                            <a:noFill/>
                          </a:ln>
                          <a:latin typeface=" Arial"/>
                        </a:rPr>
                        <a:t>    12.5% </a:t>
                      </a:r>
                      <a:endParaRPr lang="en-PH" sz="2400" b="1" dirty="0">
                        <a:ln>
                          <a:noFill/>
                        </a:ln>
                        <a:solidFill>
                          <a:schemeClr val="tx1">
                            <a:lumMod val="85000"/>
                            <a:lumOff val="15000"/>
                          </a:schemeClr>
                        </a:solidFill>
                        <a:latin typeface=" Arial"/>
                      </a:endParaRPr>
                    </a:p>
                  </a:txBody>
                  <a:tcPr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extLst>
                  <a:ext uri="{0D108BD9-81ED-4DB2-BD59-A6C34878D82A}">
                    <a16:rowId xmlns:a16="http://schemas.microsoft.com/office/drawing/2014/main" xmlns="" val="3627558625"/>
                  </a:ext>
                </a:extLst>
              </a:tr>
              <a:tr h="776914">
                <a:tc>
                  <a:txBody>
                    <a:bodyPr/>
                    <a:lstStyle/>
                    <a:p>
                      <a:pPr algn="ctr"/>
                      <a:r>
                        <a:rPr lang="en-PH" sz="2400" dirty="0">
                          <a:ln>
                            <a:noFill/>
                          </a:ln>
                          <a:latin typeface=" Arial"/>
                        </a:rPr>
                        <a:t>MAINTENANCE</a:t>
                      </a:r>
                      <a:endParaRPr lang="en-PH" sz="2400" dirty="0">
                        <a:ln>
                          <a:noFill/>
                        </a:ln>
                        <a:solidFill>
                          <a:schemeClr val="tx1">
                            <a:lumMod val="85000"/>
                            <a:lumOff val="15000"/>
                          </a:schemeClr>
                        </a:solidFill>
                        <a:latin typeface=" Arial"/>
                      </a:endParaRPr>
                    </a:p>
                  </a:txBody>
                  <a:tcPr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algn="ctr"/>
                      <a:r>
                        <a:rPr lang="en-PH" sz="2400" dirty="0" smtClean="0">
                          <a:ln>
                            <a:noFill/>
                          </a:ln>
                          <a:latin typeface=" Arial"/>
                        </a:rPr>
                        <a:t>99.75% </a:t>
                      </a:r>
                      <a:r>
                        <a:rPr lang="en-PH" sz="2400" dirty="0">
                          <a:ln>
                            <a:noFill/>
                          </a:ln>
                          <a:latin typeface=" Arial"/>
                        </a:rPr>
                        <a:t>(R1)</a:t>
                      </a:r>
                      <a:endParaRPr lang="en-PH" sz="2400" dirty="0">
                        <a:ln>
                          <a:noFill/>
                        </a:ln>
                        <a:solidFill>
                          <a:schemeClr val="tx1">
                            <a:lumMod val="85000"/>
                            <a:lumOff val="15000"/>
                          </a:schemeClr>
                        </a:solidFill>
                        <a:latin typeface=" Arial"/>
                      </a:endParaRPr>
                    </a:p>
                  </a:txBody>
                  <a:tcPr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algn="ctr"/>
                      <a:r>
                        <a:rPr lang="en-PH" sz="2400" dirty="0" smtClean="0">
                          <a:ln>
                            <a:noFill/>
                          </a:ln>
                          <a:latin typeface=" Arial"/>
                        </a:rPr>
                        <a:t>95% </a:t>
                      </a:r>
                      <a:r>
                        <a:rPr lang="en-PH" sz="2400" dirty="0">
                          <a:ln>
                            <a:noFill/>
                          </a:ln>
                          <a:latin typeface=" Arial"/>
                        </a:rPr>
                        <a:t>(R1)</a:t>
                      </a:r>
                      <a:endParaRPr lang="en-PH" sz="2400" dirty="0">
                        <a:ln>
                          <a:noFill/>
                        </a:ln>
                        <a:solidFill>
                          <a:schemeClr val="tx1">
                            <a:lumMod val="85000"/>
                            <a:lumOff val="15000"/>
                          </a:schemeClr>
                        </a:solidFill>
                        <a:latin typeface=" Arial"/>
                      </a:endParaRPr>
                    </a:p>
                  </a:txBody>
                  <a:tcPr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indent="457200" algn="l"/>
                      <a:r>
                        <a:rPr lang="en-PH" sz="2400" dirty="0" smtClean="0">
                          <a:ln>
                            <a:noFill/>
                          </a:ln>
                          <a:latin typeface=" Arial"/>
                        </a:rPr>
                        <a:t>4.75% </a:t>
                      </a:r>
                      <a:endParaRPr lang="en-PH" sz="2400" b="1" dirty="0">
                        <a:ln>
                          <a:noFill/>
                        </a:ln>
                        <a:solidFill>
                          <a:schemeClr val="tx1">
                            <a:lumMod val="85000"/>
                            <a:lumOff val="15000"/>
                          </a:schemeClr>
                        </a:solidFill>
                        <a:latin typeface=" Arial"/>
                      </a:endParaRPr>
                    </a:p>
                  </a:txBody>
                  <a:tcPr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extLst>
                  <a:ext uri="{0D108BD9-81ED-4DB2-BD59-A6C34878D82A}">
                    <a16:rowId xmlns:a16="http://schemas.microsoft.com/office/drawing/2014/main" xmlns="" val="1905553617"/>
                  </a:ext>
                </a:extLst>
              </a:tr>
              <a:tr h="776914">
                <a:tc>
                  <a:txBody>
                    <a:bodyPr/>
                    <a:lstStyle/>
                    <a:p>
                      <a:pPr algn="ctr"/>
                      <a:r>
                        <a:rPr lang="en-PH" sz="2400" dirty="0">
                          <a:ln>
                            <a:noFill/>
                          </a:ln>
                          <a:latin typeface=" Arial"/>
                        </a:rPr>
                        <a:t>FACILITIES*</a:t>
                      </a:r>
                      <a:endParaRPr lang="en-PH" sz="2400" dirty="0">
                        <a:ln>
                          <a:noFill/>
                        </a:ln>
                        <a:solidFill>
                          <a:schemeClr val="tx1">
                            <a:lumMod val="85000"/>
                            <a:lumOff val="15000"/>
                          </a:schemeClr>
                        </a:solidFill>
                        <a:latin typeface=" Arial"/>
                      </a:endParaRPr>
                    </a:p>
                  </a:txBody>
                  <a:tcPr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algn="ctr"/>
                      <a:r>
                        <a:rPr lang="en-PH" sz="2400" dirty="0" smtClean="0">
                          <a:ln>
                            <a:noFill/>
                          </a:ln>
                          <a:latin typeface=" Arial"/>
                        </a:rPr>
                        <a:t>98% </a:t>
                      </a:r>
                      <a:r>
                        <a:rPr lang="en-PH" sz="2400" dirty="0">
                          <a:ln>
                            <a:noFill/>
                          </a:ln>
                          <a:latin typeface=" Arial"/>
                        </a:rPr>
                        <a:t>(R1)</a:t>
                      </a:r>
                      <a:endParaRPr lang="en-PH" sz="2400" dirty="0">
                        <a:ln>
                          <a:noFill/>
                        </a:ln>
                        <a:solidFill>
                          <a:schemeClr val="tx1">
                            <a:lumMod val="85000"/>
                            <a:lumOff val="15000"/>
                          </a:schemeClr>
                        </a:solidFill>
                        <a:latin typeface=" Arial"/>
                      </a:endParaRPr>
                    </a:p>
                  </a:txBody>
                  <a:tcPr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algn="ctr"/>
                      <a:r>
                        <a:rPr lang="en-PH" sz="2400" dirty="0" smtClean="0">
                          <a:ln>
                            <a:noFill/>
                          </a:ln>
                          <a:latin typeface=" Arial"/>
                        </a:rPr>
                        <a:t>98.5% </a:t>
                      </a:r>
                      <a:r>
                        <a:rPr lang="en-PH" sz="2400" dirty="0">
                          <a:ln>
                            <a:noFill/>
                          </a:ln>
                          <a:latin typeface=" Arial"/>
                        </a:rPr>
                        <a:t>(R1)</a:t>
                      </a:r>
                      <a:endParaRPr lang="en-PH" sz="2400" dirty="0">
                        <a:ln>
                          <a:noFill/>
                        </a:ln>
                        <a:solidFill>
                          <a:schemeClr val="tx1">
                            <a:lumMod val="85000"/>
                            <a:lumOff val="15000"/>
                          </a:schemeClr>
                        </a:solidFill>
                        <a:latin typeface=" Arial"/>
                      </a:endParaRPr>
                    </a:p>
                  </a:txBody>
                  <a:tcPr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457200" algn="l" defTabSz="914400" rtl="0" eaLnBrk="1" fontAlgn="auto" latinLnBrk="0" hangingPunct="1">
                        <a:lnSpc>
                          <a:spcPct val="100000"/>
                        </a:lnSpc>
                        <a:spcBef>
                          <a:spcPts val="0"/>
                        </a:spcBef>
                        <a:spcAft>
                          <a:spcPts val="0"/>
                        </a:spcAft>
                        <a:buClrTx/>
                        <a:buSzTx/>
                        <a:buFontTx/>
                        <a:buNone/>
                        <a:tabLst/>
                        <a:defRPr/>
                      </a:pPr>
                      <a:r>
                        <a:rPr lang="en-PH" sz="2400" dirty="0" smtClean="0">
                          <a:ln>
                            <a:noFill/>
                          </a:ln>
                          <a:latin typeface=" Arial"/>
                        </a:rPr>
                        <a:t>  .5% </a:t>
                      </a:r>
                      <a:endParaRPr lang="en-PH" sz="2400" b="1" dirty="0">
                        <a:ln>
                          <a:noFill/>
                        </a:ln>
                        <a:solidFill>
                          <a:schemeClr val="tx1">
                            <a:lumMod val="85000"/>
                            <a:lumOff val="15000"/>
                          </a:schemeClr>
                        </a:solidFill>
                        <a:latin typeface=" Arial"/>
                      </a:endParaRPr>
                    </a:p>
                  </a:txBody>
                  <a:tcPr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extLst>
                  <a:ext uri="{0D108BD9-81ED-4DB2-BD59-A6C34878D82A}">
                    <a16:rowId xmlns:a16="http://schemas.microsoft.com/office/drawing/2014/main" xmlns="" val="4072312492"/>
                  </a:ext>
                </a:extLst>
              </a:tr>
            </a:tbl>
          </a:graphicData>
        </a:graphic>
      </p:graphicFrame>
      <p:sp>
        <p:nvSpPr>
          <p:cNvPr id="24" name="TextBox 23"/>
          <p:cNvSpPr txBox="1"/>
          <p:nvPr/>
        </p:nvSpPr>
        <p:spPr>
          <a:xfrm>
            <a:off x="1048849" y="5677860"/>
            <a:ext cx="7999901" cy="307777"/>
          </a:xfrm>
          <a:prstGeom prst="rect">
            <a:avLst/>
          </a:prstGeom>
          <a:solidFill>
            <a:schemeClr val="bg2"/>
          </a:solidFill>
        </p:spPr>
        <p:txBody>
          <a:bodyPr wrap="square" rtlCol="0">
            <a:spAutoFit/>
          </a:bodyPr>
          <a:lstStyle/>
          <a:p>
            <a:r>
              <a:rPr lang="en-PH" sz="1400" b="1" dirty="0">
                <a:latin typeface=" Arial"/>
              </a:rPr>
              <a:t>* FACILITIES </a:t>
            </a:r>
            <a:r>
              <a:rPr lang="en-PH" sz="1400" dirty="0">
                <a:latin typeface=" Arial"/>
              </a:rPr>
              <a:t>- Computed through Qualitative Rating (50%) &amp; Quantitative Rating (50%) of all units</a:t>
            </a:r>
          </a:p>
        </p:txBody>
      </p:sp>
    </p:spTree>
    <p:extLst>
      <p:ext uri="{BB962C8B-B14F-4D97-AF65-F5344CB8AC3E}">
        <p14:creationId xmlns:p14="http://schemas.microsoft.com/office/powerpoint/2010/main" val="3057733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down)">
                                      <p:cBhvr>
                                        <p:cTn id="7" dur="500"/>
                                        <p:tgtEl>
                                          <p:spTgt spid="22"/>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wipe(down)">
                                      <p:cBhvr>
                                        <p:cTn id="10"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 Same Side Corner Rectangle 13"/>
          <p:cNvSpPr/>
          <p:nvPr/>
        </p:nvSpPr>
        <p:spPr>
          <a:xfrm rot="16200000">
            <a:off x="372147" y="2171484"/>
            <a:ext cx="822960" cy="274320"/>
          </a:xfrm>
          <a:prstGeom prst="round2SameRect">
            <a:avLst/>
          </a:prstGeom>
          <a:solidFill>
            <a:srgbClr val="5B9BD5"/>
          </a:solidFill>
          <a:ln w="57150">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 Same Side Corner Rectangle 16"/>
          <p:cNvSpPr/>
          <p:nvPr/>
        </p:nvSpPr>
        <p:spPr>
          <a:xfrm rot="16200000">
            <a:off x="372147" y="4384932"/>
            <a:ext cx="822960" cy="274320"/>
          </a:xfrm>
          <a:prstGeom prst="round2SameRect">
            <a:avLst/>
          </a:prstGeom>
          <a:solidFill>
            <a:srgbClr val="A5A5A5">
              <a:alpha val="50000"/>
            </a:srgbClr>
          </a:solidFill>
          <a:ln w="57150">
            <a:solidFill>
              <a:srgbClr val="A5A5A5">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 Same Side Corner Rectangle 19"/>
          <p:cNvSpPr/>
          <p:nvPr/>
        </p:nvSpPr>
        <p:spPr>
          <a:xfrm rot="16200000">
            <a:off x="372147" y="5491655"/>
            <a:ext cx="822960" cy="274320"/>
          </a:xfrm>
          <a:prstGeom prst="round2SameRect">
            <a:avLst/>
          </a:prstGeom>
          <a:solidFill>
            <a:srgbClr val="FFC000">
              <a:alpha val="50000"/>
            </a:srgbClr>
          </a:solidFill>
          <a:ln w="57150">
            <a:solidFill>
              <a:srgbClr val="FFC000">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 Same Side Corner Rectangle 22"/>
          <p:cNvSpPr/>
          <p:nvPr/>
        </p:nvSpPr>
        <p:spPr>
          <a:xfrm rot="16200000">
            <a:off x="372147" y="3278208"/>
            <a:ext cx="822960" cy="274320"/>
          </a:xfrm>
          <a:prstGeom prst="round2SameRect">
            <a:avLst/>
          </a:prstGeom>
          <a:solidFill>
            <a:srgbClr val="ED7D31">
              <a:alpha val="50000"/>
            </a:srgbClr>
          </a:solidFill>
          <a:ln w="57150">
            <a:solidFill>
              <a:srgbClr val="ED7D31">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 Same Side Corner Rectangle 4"/>
          <p:cNvSpPr/>
          <p:nvPr/>
        </p:nvSpPr>
        <p:spPr>
          <a:xfrm rot="16200000">
            <a:off x="372147" y="1064760"/>
            <a:ext cx="822960" cy="274320"/>
          </a:xfrm>
          <a:prstGeom prst="round2SameRect">
            <a:avLst/>
          </a:prstGeom>
          <a:solidFill>
            <a:srgbClr val="70AD47">
              <a:alpha val="50000"/>
            </a:srgbClr>
          </a:solidFill>
          <a:ln w="57150">
            <a:solidFill>
              <a:srgbClr val="70AD47">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934500" y="790440"/>
            <a:ext cx="10609799" cy="5303520"/>
          </a:xfrm>
          <a:prstGeom prst="rect">
            <a:avLst/>
          </a:prstGeom>
          <a:solidFill>
            <a:schemeClr val="bg1"/>
          </a:solidFill>
          <a:ln w="57150">
            <a:solidFill>
              <a:srgbClr val="5B9BD5"/>
            </a:solidFill>
          </a:ln>
        </p:spPr>
        <p:txBody>
          <a:bodyPr wrap="none" anchor="t" anchorCtr="0">
            <a:noAutofit/>
          </a:bodyPr>
          <a:lstStyle/>
          <a:p>
            <a:pPr algn="ctr"/>
            <a:r>
              <a:rPr lang="en-US" sz="3500" dirty="0" smtClean="0">
                <a:solidFill>
                  <a:schemeClr val="tx1">
                    <a:lumMod val="65000"/>
                    <a:lumOff val="35000"/>
                  </a:schemeClr>
                </a:solidFill>
                <a:latin typeface="Franklin Gothic Demi Cond" panose="020B0706030402020204" pitchFamily="34" charset="0"/>
              </a:rPr>
              <a:t>COMPLIANCES AND ACCOMPLISHMENTS TO DC’s GUIDANCE</a:t>
            </a:r>
            <a:endParaRPr lang="en-US" sz="3500" dirty="0"/>
          </a:p>
        </p:txBody>
      </p:sp>
      <p:sp>
        <p:nvSpPr>
          <p:cNvPr id="12" name="TextBox 11"/>
          <p:cNvSpPr txBox="1"/>
          <p:nvPr/>
        </p:nvSpPr>
        <p:spPr>
          <a:xfrm>
            <a:off x="1124712" y="1307592"/>
            <a:ext cx="10241280" cy="584775"/>
          </a:xfrm>
          <a:prstGeom prst="rect">
            <a:avLst/>
          </a:prstGeom>
          <a:noFill/>
        </p:spPr>
        <p:txBody>
          <a:bodyPr wrap="square" rtlCol="0">
            <a:spAutoFit/>
          </a:bodyPr>
          <a:lstStyle/>
          <a:p>
            <a:pPr algn="ctr"/>
            <a:r>
              <a:rPr lang="en-US" sz="3200" i="1" dirty="0" smtClean="0">
                <a:solidFill>
                  <a:schemeClr val="bg2">
                    <a:lumMod val="50000"/>
                  </a:schemeClr>
                </a:solidFill>
                <a:latin typeface="Franklin Gothic Book" panose="020B0503020102020204" pitchFamily="34" charset="0"/>
              </a:rPr>
              <a:t>EQUIPMENT READINESS</a:t>
            </a:r>
            <a:endParaRPr lang="en-US" sz="3200" i="1" dirty="0">
              <a:solidFill>
                <a:schemeClr val="bg2">
                  <a:lumMod val="50000"/>
                </a:schemeClr>
              </a:solidFill>
              <a:latin typeface="Franklin Gothic Book" panose="020B0503020102020204" pitchFamily="34" charset="0"/>
            </a:endParaRPr>
          </a:p>
        </p:txBody>
      </p:sp>
      <p:sp>
        <p:nvSpPr>
          <p:cNvPr id="2" name="Slide Number Placeholder 1"/>
          <p:cNvSpPr>
            <a:spLocks noGrp="1"/>
          </p:cNvSpPr>
          <p:nvPr>
            <p:ph type="sldNum" sz="quarter" idx="12"/>
          </p:nvPr>
        </p:nvSpPr>
        <p:spPr/>
        <p:txBody>
          <a:bodyPr/>
          <a:lstStyle/>
          <a:p>
            <a:fld id="{7687A7F3-AD38-4866-8553-4B19922F7C99}" type="slidenum">
              <a:rPr lang="en-PH" smtClean="0"/>
              <a:t>46</a:t>
            </a:fld>
            <a:endParaRPr lang="en-PH"/>
          </a:p>
        </p:txBody>
      </p:sp>
      <p:graphicFrame>
        <p:nvGraphicFramePr>
          <p:cNvPr id="13" name="Group 213"/>
          <p:cNvGraphicFramePr>
            <a:graphicFrameLocks noGrp="1"/>
          </p:cNvGraphicFramePr>
          <p:nvPr>
            <p:extLst>
              <p:ext uri="{D42A27DB-BD31-4B8C-83A1-F6EECF244321}">
                <p14:modId xmlns:p14="http://schemas.microsoft.com/office/powerpoint/2010/main" val="2355715307"/>
              </p:ext>
            </p:extLst>
          </p:nvPr>
        </p:nvGraphicFramePr>
        <p:xfrm>
          <a:off x="1448662" y="1892367"/>
          <a:ext cx="9581474" cy="1682959"/>
        </p:xfrm>
        <a:graphic>
          <a:graphicData uri="http://schemas.openxmlformats.org/drawingml/2006/table">
            <a:tbl>
              <a:tblPr>
                <a:tableStyleId>{BC89EF96-8CEA-46FF-86C4-4CE0E7609802}</a:tableStyleId>
              </a:tblPr>
              <a:tblGrid>
                <a:gridCol w="3411540">
                  <a:extLst>
                    <a:ext uri="{9D8B030D-6E8A-4147-A177-3AD203B41FA5}">
                      <a16:colId xmlns:a16="http://schemas.microsoft.com/office/drawing/2014/main" xmlns="" val="20000"/>
                    </a:ext>
                  </a:extLst>
                </a:gridCol>
                <a:gridCol w="1762838">
                  <a:extLst>
                    <a:ext uri="{9D8B030D-6E8A-4147-A177-3AD203B41FA5}">
                      <a16:colId xmlns:a16="http://schemas.microsoft.com/office/drawing/2014/main" xmlns="" val="20001"/>
                    </a:ext>
                  </a:extLst>
                </a:gridCol>
                <a:gridCol w="1322129">
                  <a:extLst>
                    <a:ext uri="{9D8B030D-6E8A-4147-A177-3AD203B41FA5}">
                      <a16:colId xmlns:a16="http://schemas.microsoft.com/office/drawing/2014/main" xmlns="" val="4131714584"/>
                    </a:ext>
                  </a:extLst>
                </a:gridCol>
                <a:gridCol w="1762838">
                  <a:extLst>
                    <a:ext uri="{9D8B030D-6E8A-4147-A177-3AD203B41FA5}">
                      <a16:colId xmlns:a16="http://schemas.microsoft.com/office/drawing/2014/main" xmlns="" val="20002"/>
                    </a:ext>
                  </a:extLst>
                </a:gridCol>
                <a:gridCol w="1322129">
                  <a:extLst>
                    <a:ext uri="{9D8B030D-6E8A-4147-A177-3AD203B41FA5}">
                      <a16:colId xmlns:a16="http://schemas.microsoft.com/office/drawing/2014/main" xmlns="" val="3460422189"/>
                    </a:ext>
                  </a:extLst>
                </a:gridCol>
              </a:tblGrid>
              <a:tr h="402799">
                <a:tc>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1" u="none" strike="noStrike" cap="none" normalizeH="0" baseline="0" dirty="0">
                          <a:ln>
                            <a:noFill/>
                          </a:ln>
                          <a:solidFill>
                            <a:schemeClr val="bg1"/>
                          </a:solidFill>
                          <a:effectLst/>
                          <a:latin typeface=" Arial"/>
                        </a:rPr>
                        <a:t>  PERIOD</a:t>
                      </a:r>
                      <a:endParaRPr kumimoji="0" lang="en-US" sz="2400" b="1" i="0" u="none" strike="noStrike" cap="none" normalizeH="0" baseline="0" dirty="0">
                        <a:ln>
                          <a:noFill/>
                        </a:ln>
                        <a:solidFill>
                          <a:schemeClr val="bg1"/>
                        </a:solidFill>
                        <a:effectLst/>
                        <a:latin typeface=" Arial"/>
                        <a:ea typeface="Times New Roman" pitchFamily="18" charset="0"/>
                        <a:cs typeface="Tahoma" pitchFamily="34" charset="0"/>
                      </a:endParaRPr>
                    </a:p>
                  </a:txBody>
                  <a:tcPr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tab pos="457200" algn="l"/>
                          <a:tab pos="914400" algn="l"/>
                          <a:tab pos="1371600" algn="l"/>
                        </a:tabLst>
                      </a:pPr>
                      <a:r>
                        <a:rPr kumimoji="0" lang="en-US" sz="2400" b="1" u="none" strike="noStrike" cap="none" normalizeH="0" baseline="0" dirty="0">
                          <a:ln>
                            <a:noFill/>
                          </a:ln>
                          <a:solidFill>
                            <a:schemeClr val="bg1"/>
                          </a:solidFill>
                          <a:effectLst/>
                          <a:latin typeface=" Arial"/>
                        </a:rPr>
                        <a:t>MOBILITY </a:t>
                      </a:r>
                      <a:endParaRPr kumimoji="0" lang="en-US" sz="2400" b="1" i="0" u="none" strike="noStrike" cap="none" normalizeH="0" baseline="0" dirty="0">
                        <a:ln>
                          <a:noFill/>
                        </a:ln>
                        <a:solidFill>
                          <a:schemeClr val="bg1"/>
                        </a:solidFill>
                        <a:effectLst/>
                        <a:latin typeface=" Arial"/>
                        <a:ea typeface="Times New Roman" pitchFamily="18" charset="0"/>
                        <a:cs typeface="Tahoma" pitchFamily="34" charset="0"/>
                      </a:endParaRPr>
                    </a:p>
                  </a:txBody>
                  <a:tcPr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hMerge="1">
                  <a:txBody>
                    <a:bodyPr/>
                    <a:lstStyle/>
                    <a:p>
                      <a:pPr marL="0" marR="0" lvl="0" indent="0" algn="ctr" defTabSz="914400" rtl="0" eaLnBrk="1" fontAlgn="base" latinLnBrk="0" hangingPunct="1">
                        <a:lnSpc>
                          <a:spcPct val="100000"/>
                        </a:lnSpc>
                        <a:spcBef>
                          <a:spcPct val="0"/>
                        </a:spcBef>
                        <a:spcAft>
                          <a:spcPct val="0"/>
                        </a:spcAft>
                        <a:buClrTx/>
                        <a:buSzTx/>
                        <a:buFontTx/>
                        <a:buNone/>
                        <a:tabLst>
                          <a:tab pos="457200" algn="l"/>
                          <a:tab pos="914400" algn="l"/>
                          <a:tab pos="1371600" algn="l"/>
                        </a:tabLst>
                      </a:pPr>
                      <a:endParaRPr kumimoji="0" lang="en-US" sz="2000" b="1" i="0" u="none" strike="noStrike" cap="none" normalizeH="0" baseline="0" dirty="0">
                        <a:ln>
                          <a:noFill/>
                        </a:ln>
                        <a:solidFill>
                          <a:schemeClr val="tx1"/>
                        </a:solidFill>
                        <a:effectLst/>
                        <a:latin typeface="+mn-lt"/>
                        <a:ea typeface="Times New Roman" pitchFamily="18" charset="0"/>
                        <a:cs typeface="Tahoma" pitchFamily="34" charset="0"/>
                      </a:endParaRPr>
                    </a:p>
                  </a:txBody>
                  <a:tcPr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tab pos="457200" algn="l"/>
                          <a:tab pos="914400" algn="l"/>
                          <a:tab pos="1371600" algn="l"/>
                        </a:tabLst>
                      </a:pPr>
                      <a:r>
                        <a:rPr kumimoji="0" lang="en-US" sz="2400" b="1" u="none" strike="noStrike" cap="none" normalizeH="0" baseline="0" dirty="0">
                          <a:ln>
                            <a:noFill/>
                          </a:ln>
                          <a:solidFill>
                            <a:schemeClr val="bg1"/>
                          </a:solidFill>
                          <a:effectLst/>
                          <a:latin typeface=" Arial"/>
                        </a:rPr>
                        <a:t>FIREPOWER</a:t>
                      </a:r>
                      <a:endParaRPr kumimoji="0" lang="en-US" sz="2400" b="1" i="0" u="none" strike="noStrike" cap="none" normalizeH="0" baseline="0" dirty="0">
                        <a:ln>
                          <a:noFill/>
                        </a:ln>
                        <a:solidFill>
                          <a:schemeClr val="bg1"/>
                        </a:solidFill>
                        <a:effectLst/>
                        <a:latin typeface=" Arial"/>
                        <a:ea typeface="Times New Roman" pitchFamily="18" charset="0"/>
                        <a:cs typeface="Tahoma" pitchFamily="34" charset="0"/>
                      </a:endParaRPr>
                    </a:p>
                  </a:txBody>
                  <a:tcPr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hMerge="1">
                  <a:txBody>
                    <a:bodyPr/>
                    <a:lstStyle/>
                    <a:p>
                      <a:pPr marL="0" marR="0" lvl="0" indent="0" algn="ctr" defTabSz="914400" rtl="0" eaLnBrk="1" fontAlgn="base" latinLnBrk="0" hangingPunct="1">
                        <a:lnSpc>
                          <a:spcPct val="100000"/>
                        </a:lnSpc>
                        <a:spcBef>
                          <a:spcPct val="0"/>
                        </a:spcBef>
                        <a:spcAft>
                          <a:spcPct val="0"/>
                        </a:spcAft>
                        <a:buClrTx/>
                        <a:buSzTx/>
                        <a:buFontTx/>
                        <a:buNone/>
                        <a:tabLst>
                          <a:tab pos="457200" algn="l"/>
                          <a:tab pos="914400" algn="l"/>
                          <a:tab pos="1371600" algn="l"/>
                        </a:tabLst>
                      </a:pPr>
                      <a:endParaRPr kumimoji="0" lang="en-US" sz="2000" b="1" i="0" u="none" strike="noStrike" cap="none" normalizeH="0" baseline="0" dirty="0">
                        <a:ln>
                          <a:noFill/>
                        </a:ln>
                        <a:solidFill>
                          <a:schemeClr val="tx1"/>
                        </a:solidFill>
                        <a:effectLst/>
                        <a:latin typeface="+mn-lt"/>
                        <a:ea typeface="Times New Roman" pitchFamily="18" charset="0"/>
                        <a:cs typeface="Tahoma" pitchFamily="34" charset="0"/>
                      </a:endParaRPr>
                    </a:p>
                  </a:txBody>
                  <a:tcPr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extLst>
                  <a:ext uri="{0D108BD9-81ED-4DB2-BD59-A6C34878D82A}">
                    <a16:rowId xmlns:a16="http://schemas.microsoft.com/office/drawing/2014/main" xmlns="" val="10005"/>
                  </a:ext>
                </a:extLst>
              </a:tr>
              <a:tr h="640080">
                <a:tc>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u="none" strike="noStrike" cap="none" normalizeH="0" baseline="0" dirty="0">
                          <a:ln>
                            <a:noFill/>
                          </a:ln>
                          <a:effectLst/>
                          <a:latin typeface=" Arial"/>
                        </a:rPr>
                        <a:t>CURRENT (2022)</a:t>
                      </a:r>
                      <a:endParaRPr kumimoji="0" lang="en-US" sz="2400" b="1" i="0" u="none" strike="noStrike" cap="none" normalizeH="0" baseline="0" dirty="0">
                        <a:ln>
                          <a:noFill/>
                        </a:ln>
                        <a:solidFill>
                          <a:srgbClr val="002060"/>
                        </a:solidFill>
                        <a:effectLst/>
                        <a:latin typeface=" Arial"/>
                        <a:ea typeface="Times New Roman" pitchFamily="18" charset="0"/>
                        <a:cs typeface="Tahoma" pitchFamily="34" charset="0"/>
                      </a:endParaRPr>
                    </a:p>
                  </a:txBody>
                  <a:tcPr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algn="ctr"/>
                      <a:r>
                        <a:rPr lang="en-US" sz="2400" dirty="0" smtClean="0">
                          <a:latin typeface=" Arial"/>
                        </a:rPr>
                        <a:t>82%</a:t>
                      </a:r>
                      <a:endParaRPr lang="en-PH" sz="2400" b="1" dirty="0">
                        <a:solidFill>
                          <a:schemeClr val="tx1"/>
                        </a:solidFill>
                        <a:latin typeface=" Arial"/>
                      </a:endParaRPr>
                    </a:p>
                  </a:txBody>
                  <a:tcPr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rowSpan="2">
                  <a:txBody>
                    <a:bodyPr/>
                    <a:lstStyle/>
                    <a:p>
                      <a:pPr indent="182880" algn="l"/>
                      <a:r>
                        <a:rPr lang="en-PH" sz="2400" dirty="0">
                          <a:latin typeface=" Arial"/>
                        </a:rPr>
                        <a:t>2</a:t>
                      </a:r>
                      <a:r>
                        <a:rPr lang="en-PH" sz="2400" dirty="0" smtClean="0">
                          <a:latin typeface=" Arial"/>
                        </a:rPr>
                        <a:t>7</a:t>
                      </a:r>
                      <a:r>
                        <a:rPr lang="en-PH" sz="2400" dirty="0">
                          <a:latin typeface=" Arial"/>
                        </a:rPr>
                        <a:t>%  </a:t>
                      </a:r>
                      <a:endParaRPr lang="en-PH" sz="2400" b="1" dirty="0">
                        <a:solidFill>
                          <a:schemeClr val="tx1"/>
                        </a:solidFill>
                        <a:latin typeface=" Arial"/>
                      </a:endParaRPr>
                    </a:p>
                  </a:txBody>
                  <a:tcPr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457200" algn="l"/>
                          <a:tab pos="914400" algn="l"/>
                          <a:tab pos="1371600" algn="l"/>
                        </a:tabLst>
                      </a:pPr>
                      <a:r>
                        <a:rPr kumimoji="0" lang="en-US" sz="2400" u="none" strike="noStrike" cap="none" normalizeH="0" baseline="0" dirty="0" smtClean="0">
                          <a:ln>
                            <a:noFill/>
                          </a:ln>
                          <a:effectLst/>
                          <a:latin typeface=" Arial"/>
                        </a:rPr>
                        <a:t>55%</a:t>
                      </a:r>
                      <a:endParaRPr kumimoji="0" lang="en-US" sz="2400" b="1" i="0" u="none" strike="noStrike" cap="none" normalizeH="0" baseline="0" dirty="0">
                        <a:ln>
                          <a:noFill/>
                        </a:ln>
                        <a:solidFill>
                          <a:schemeClr val="tx1"/>
                        </a:solidFill>
                        <a:effectLst/>
                        <a:latin typeface=" Arial"/>
                        <a:ea typeface="Times New Roman" pitchFamily="18" charset="0"/>
                        <a:cs typeface="Tahoma" pitchFamily="34" charset="0"/>
                      </a:endParaRPr>
                    </a:p>
                  </a:txBody>
                  <a:tcPr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rowSpan="2">
                  <a:txBody>
                    <a:bodyPr/>
                    <a:lstStyle/>
                    <a:p>
                      <a:pPr marL="0" marR="0" lvl="0" indent="182880" algn="l" defTabSz="914400" rtl="0" eaLnBrk="1" fontAlgn="base" latinLnBrk="0" hangingPunct="1">
                        <a:lnSpc>
                          <a:spcPct val="100000"/>
                        </a:lnSpc>
                        <a:spcBef>
                          <a:spcPct val="0"/>
                        </a:spcBef>
                        <a:spcAft>
                          <a:spcPct val="0"/>
                        </a:spcAft>
                        <a:buClrTx/>
                        <a:buSzTx/>
                        <a:buFontTx/>
                        <a:buNone/>
                        <a:tabLst>
                          <a:tab pos="457200" algn="l"/>
                          <a:tab pos="914400" algn="l"/>
                          <a:tab pos="1371600" algn="l"/>
                        </a:tabLst>
                        <a:defRPr/>
                      </a:pPr>
                      <a:r>
                        <a:rPr lang="en-PH" sz="2400" dirty="0" smtClean="0">
                          <a:latin typeface=" Arial"/>
                        </a:rPr>
                        <a:t>1%  </a:t>
                      </a:r>
                      <a:endParaRPr lang="en-PH" sz="2400" b="1" dirty="0">
                        <a:solidFill>
                          <a:schemeClr val="tx1"/>
                        </a:solidFill>
                        <a:latin typeface=" Arial"/>
                      </a:endParaRPr>
                    </a:p>
                  </a:txBody>
                  <a:tcPr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extLst>
                  <a:ext uri="{0D108BD9-81ED-4DB2-BD59-A6C34878D82A}">
                    <a16:rowId xmlns:a16="http://schemas.microsoft.com/office/drawing/2014/main" xmlns="" val="10006"/>
                  </a:ext>
                </a:extLst>
              </a:tr>
              <a:tr h="640080">
                <a:tc>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u="none" strike="noStrike" cap="none" normalizeH="0" baseline="0" dirty="0">
                          <a:ln>
                            <a:noFill/>
                          </a:ln>
                          <a:effectLst/>
                          <a:latin typeface=" Arial"/>
                        </a:rPr>
                        <a:t>CY 2021</a:t>
                      </a:r>
                      <a:endParaRPr kumimoji="0" lang="en-US" sz="2400" b="1" i="0" u="none" strike="noStrike" cap="none" normalizeH="0" baseline="0" dirty="0">
                        <a:ln>
                          <a:noFill/>
                        </a:ln>
                        <a:solidFill>
                          <a:schemeClr val="tx1"/>
                        </a:solidFill>
                        <a:effectLst/>
                        <a:latin typeface=" Arial"/>
                        <a:ea typeface="Times New Roman" pitchFamily="18" charset="0"/>
                        <a:cs typeface="Tahoma" pitchFamily="34" charset="0"/>
                      </a:endParaRPr>
                    </a:p>
                  </a:txBody>
                  <a:tcPr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algn="ctr"/>
                      <a:r>
                        <a:rPr lang="en-US" sz="2400" dirty="0" smtClean="0">
                          <a:latin typeface=" Arial"/>
                        </a:rPr>
                        <a:t>55%</a:t>
                      </a:r>
                      <a:endParaRPr lang="en-PH" sz="2400" b="1" dirty="0">
                        <a:solidFill>
                          <a:schemeClr val="tx1"/>
                        </a:solidFill>
                        <a:latin typeface=" Arial"/>
                      </a:endParaRPr>
                    </a:p>
                  </a:txBody>
                  <a:tcPr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vMerge="1">
                  <a:txBody>
                    <a:bodyPr/>
                    <a:lstStyle/>
                    <a:p>
                      <a:pPr algn="ctr"/>
                      <a:endParaRPr lang="en-PH" sz="2000" b="1" dirty="0">
                        <a:solidFill>
                          <a:schemeClr val="tx1"/>
                        </a:solidFill>
                        <a:latin typeface="+mn-lt"/>
                      </a:endParaRPr>
                    </a:p>
                  </a:txBody>
                  <a:tcPr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457200" algn="l"/>
                          <a:tab pos="914400" algn="l"/>
                          <a:tab pos="1371600" algn="l"/>
                        </a:tabLst>
                      </a:pPr>
                      <a:r>
                        <a:rPr kumimoji="0" lang="en-US" sz="2400" u="none" strike="noStrike" cap="none" normalizeH="0" baseline="0" dirty="0" smtClean="0">
                          <a:ln>
                            <a:noFill/>
                          </a:ln>
                          <a:effectLst/>
                          <a:latin typeface=" Arial"/>
                        </a:rPr>
                        <a:t>54%</a:t>
                      </a:r>
                      <a:endParaRPr kumimoji="0" lang="en-US" sz="2400" b="1" i="0" u="none" strike="noStrike" cap="none" normalizeH="0" baseline="0" dirty="0">
                        <a:ln>
                          <a:noFill/>
                        </a:ln>
                        <a:solidFill>
                          <a:schemeClr val="tx1"/>
                        </a:solidFill>
                        <a:effectLst/>
                        <a:latin typeface=" Arial"/>
                        <a:ea typeface="Times New Roman" pitchFamily="18" charset="0"/>
                        <a:cs typeface="Tahoma" pitchFamily="34" charset="0"/>
                      </a:endParaRPr>
                    </a:p>
                  </a:txBody>
                  <a:tcPr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vMerge="1">
                  <a:txBody>
                    <a:bodyPr/>
                    <a:lstStyle/>
                    <a:p>
                      <a:pPr marL="0" marR="0" lvl="0" indent="0" algn="ctr" defTabSz="914400" rtl="0" eaLnBrk="1" fontAlgn="base" latinLnBrk="0" hangingPunct="1">
                        <a:lnSpc>
                          <a:spcPct val="100000"/>
                        </a:lnSpc>
                        <a:spcBef>
                          <a:spcPct val="0"/>
                        </a:spcBef>
                        <a:spcAft>
                          <a:spcPct val="0"/>
                        </a:spcAft>
                        <a:buClrTx/>
                        <a:buSzTx/>
                        <a:buFontTx/>
                        <a:buNone/>
                        <a:tabLst>
                          <a:tab pos="457200" algn="l"/>
                          <a:tab pos="914400" algn="l"/>
                          <a:tab pos="1371600" algn="l"/>
                        </a:tabLst>
                      </a:pPr>
                      <a:endParaRPr kumimoji="0" lang="en-US" sz="2000" b="1" i="0" u="none" strike="noStrike" cap="none" normalizeH="0" baseline="0" dirty="0">
                        <a:ln>
                          <a:noFill/>
                        </a:ln>
                        <a:solidFill>
                          <a:schemeClr val="tx1"/>
                        </a:solidFill>
                        <a:effectLst/>
                        <a:latin typeface="+mn-lt"/>
                        <a:ea typeface="Times New Roman" pitchFamily="18" charset="0"/>
                        <a:cs typeface="Tahoma" pitchFamily="34" charset="0"/>
                      </a:endParaRPr>
                    </a:p>
                  </a:txBody>
                  <a:tcPr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0003"/>
                  </a:ext>
                </a:extLst>
              </a:tr>
            </a:tbl>
          </a:graphicData>
        </a:graphic>
      </p:graphicFrame>
      <p:sp>
        <p:nvSpPr>
          <p:cNvPr id="15" name="TextBox 14">
            <a:extLst>
              <a:ext uri="{FF2B5EF4-FFF2-40B4-BE49-F238E27FC236}">
                <a16:creationId xmlns:a16="http://schemas.microsoft.com/office/drawing/2014/main" xmlns="" id="{61A0710E-5195-DC94-0A9F-FA308A5D423A}"/>
              </a:ext>
            </a:extLst>
          </p:cNvPr>
          <p:cNvSpPr txBox="1"/>
          <p:nvPr/>
        </p:nvSpPr>
        <p:spPr>
          <a:xfrm>
            <a:off x="1448662" y="3611452"/>
            <a:ext cx="9570325" cy="2400657"/>
          </a:xfrm>
          <a:prstGeom prst="rect">
            <a:avLst/>
          </a:prstGeom>
          <a:solidFill>
            <a:schemeClr val="bg2"/>
          </a:solidFill>
        </p:spPr>
        <p:txBody>
          <a:bodyPr wrap="square">
            <a:spAutoFit/>
          </a:bodyPr>
          <a:lstStyle/>
          <a:p>
            <a:pPr marL="457200" indent="-457200" algn="just">
              <a:lnSpc>
                <a:spcPct val="150000"/>
              </a:lnSpc>
              <a:buFont typeface="Wingdings" panose="05000000000000000000" pitchFamily="2" charset="2"/>
              <a:buChar char="§"/>
            </a:pPr>
            <a:r>
              <a:rPr lang="en-US" sz="2000" b="1" dirty="0">
                <a:solidFill>
                  <a:srgbClr val="FF0000"/>
                </a:solidFill>
                <a:latin typeface=" Arial"/>
                <a:ea typeface="Times New Roman"/>
                <a:cs typeface="Arial" panose="020B0604020202020204" pitchFamily="34" charset="0"/>
              </a:rPr>
              <a:t>LACKING FIREPOWER ASSETS </a:t>
            </a:r>
          </a:p>
          <a:p>
            <a:pPr marL="457200" indent="-457200" algn="just">
              <a:lnSpc>
                <a:spcPct val="150000"/>
              </a:lnSpc>
              <a:buFont typeface="Wingdings" panose="05000000000000000000" pitchFamily="2" charset="2"/>
              <a:buChar char="§"/>
            </a:pPr>
            <a:r>
              <a:rPr lang="en-US" sz="2000" b="1" dirty="0">
                <a:solidFill>
                  <a:srgbClr val="FF0000"/>
                </a:solidFill>
                <a:latin typeface=" Arial"/>
                <a:ea typeface="Times New Roman"/>
                <a:cs typeface="Arial" panose="020B0604020202020204" pitchFamily="34" charset="0"/>
              </a:rPr>
              <a:t>LACKING INDIVIDUAL FIRST AID KITS (IFAK), COMBAT LIFE SAVER (CLS) KITS AND COMBAT MEDICAL AIDMAN KITS</a:t>
            </a:r>
          </a:p>
          <a:p>
            <a:pPr marL="457200" indent="-457200" algn="just">
              <a:lnSpc>
                <a:spcPct val="150000"/>
              </a:lnSpc>
              <a:buFont typeface="Wingdings" panose="05000000000000000000" pitchFamily="2" charset="2"/>
              <a:buChar char="§"/>
            </a:pPr>
            <a:r>
              <a:rPr lang="en-US" sz="2000" b="1" dirty="0">
                <a:solidFill>
                  <a:srgbClr val="FF0000"/>
                </a:solidFill>
                <a:latin typeface=" Arial"/>
                <a:ea typeface="Times New Roman"/>
                <a:cs typeface="Arial" panose="020B0604020202020204" pitchFamily="34" charset="0"/>
              </a:rPr>
              <a:t>LACKING FORCE PROTECTION EQUIPMENT</a:t>
            </a:r>
          </a:p>
          <a:p>
            <a:pPr marL="457200" indent="-457200" algn="just">
              <a:lnSpc>
                <a:spcPct val="150000"/>
              </a:lnSpc>
              <a:buFont typeface="Wingdings" panose="05000000000000000000" pitchFamily="2" charset="2"/>
              <a:buChar char="§"/>
            </a:pPr>
            <a:r>
              <a:rPr lang="en-PH" sz="2000" b="1" dirty="0">
                <a:solidFill>
                  <a:srgbClr val="FF0000"/>
                </a:solidFill>
                <a:latin typeface=" Arial"/>
                <a:cs typeface="Arial" panose="020B0604020202020204" pitchFamily="34" charset="0"/>
              </a:rPr>
              <a:t>REVISION/UPDATING OF JRRS TEMPLATE </a:t>
            </a:r>
          </a:p>
        </p:txBody>
      </p:sp>
      <p:sp>
        <p:nvSpPr>
          <p:cNvPr id="16" name="Arrow: Down 6">
            <a:extLst>
              <a:ext uri="{FF2B5EF4-FFF2-40B4-BE49-F238E27FC236}">
                <a16:creationId xmlns:a16="http://schemas.microsoft.com/office/drawing/2014/main" xmlns="" id="{BD1C5FC7-D40F-30E8-859E-CAC7EE5CC13C}"/>
              </a:ext>
            </a:extLst>
          </p:cNvPr>
          <p:cNvSpPr/>
          <p:nvPr/>
        </p:nvSpPr>
        <p:spPr>
          <a:xfrm rot="10800000">
            <a:off x="7512756" y="2598515"/>
            <a:ext cx="381696" cy="587828"/>
          </a:xfrm>
          <a:prstGeom prst="downArrow">
            <a:avLst/>
          </a:prstGeom>
          <a:solidFill>
            <a:srgbClr val="00B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Arrow: Down 7">
            <a:extLst>
              <a:ext uri="{FF2B5EF4-FFF2-40B4-BE49-F238E27FC236}">
                <a16:creationId xmlns:a16="http://schemas.microsoft.com/office/drawing/2014/main" xmlns="" id="{42EF1580-BB3D-36C4-10F5-216968955F12}"/>
              </a:ext>
            </a:extLst>
          </p:cNvPr>
          <p:cNvSpPr/>
          <p:nvPr/>
        </p:nvSpPr>
        <p:spPr>
          <a:xfrm rot="10800000">
            <a:off x="10604694" y="2598515"/>
            <a:ext cx="381696" cy="587828"/>
          </a:xfrm>
          <a:prstGeom prst="downArrow">
            <a:avLst/>
          </a:prstGeom>
          <a:solidFill>
            <a:srgbClr val="00B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84830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down)">
                                      <p:cBhvr>
                                        <p:cTn id="7" dur="500"/>
                                        <p:tgtEl>
                                          <p:spTgt spid="1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wipe(down)">
                                      <p:cBhvr>
                                        <p:cTn id="10" dur="500"/>
                                        <p:tgtEl>
                                          <p:spTgt spid="16"/>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wipe(down)">
                                      <p:cBhvr>
                                        <p:cTn id="13" dur="500"/>
                                        <p:tgtEl>
                                          <p:spTgt spid="18"/>
                                        </p:tgtEl>
                                      </p:cBhvr>
                                    </p:animEffect>
                                  </p:childTnLst>
                                </p:cTn>
                              </p:par>
                              <p:par>
                                <p:cTn id="14" presetID="22" presetClass="entr" presetSubtype="4" fill="hold"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wipe(down)">
                                      <p:cBhvr>
                                        <p:cTn id="16"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8"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 Same Side Corner Rectangle 13"/>
          <p:cNvSpPr/>
          <p:nvPr/>
        </p:nvSpPr>
        <p:spPr>
          <a:xfrm rot="16200000">
            <a:off x="372147" y="2171484"/>
            <a:ext cx="822960" cy="274320"/>
          </a:xfrm>
          <a:prstGeom prst="round2SameRect">
            <a:avLst/>
          </a:prstGeom>
          <a:solidFill>
            <a:srgbClr val="5B9BD5"/>
          </a:solidFill>
          <a:ln w="57150">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 Same Side Corner Rectangle 16"/>
          <p:cNvSpPr/>
          <p:nvPr/>
        </p:nvSpPr>
        <p:spPr>
          <a:xfrm rot="16200000">
            <a:off x="372147" y="4384932"/>
            <a:ext cx="822960" cy="274320"/>
          </a:xfrm>
          <a:prstGeom prst="round2SameRect">
            <a:avLst/>
          </a:prstGeom>
          <a:solidFill>
            <a:srgbClr val="A5A5A5">
              <a:alpha val="50000"/>
            </a:srgbClr>
          </a:solidFill>
          <a:ln w="57150">
            <a:solidFill>
              <a:srgbClr val="A5A5A5">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 Same Side Corner Rectangle 19"/>
          <p:cNvSpPr/>
          <p:nvPr/>
        </p:nvSpPr>
        <p:spPr>
          <a:xfrm rot="16200000">
            <a:off x="372147" y="5491655"/>
            <a:ext cx="822960" cy="274320"/>
          </a:xfrm>
          <a:prstGeom prst="round2SameRect">
            <a:avLst/>
          </a:prstGeom>
          <a:solidFill>
            <a:srgbClr val="FFC000">
              <a:alpha val="50000"/>
            </a:srgbClr>
          </a:solidFill>
          <a:ln w="57150">
            <a:solidFill>
              <a:srgbClr val="FFC000">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 Same Side Corner Rectangle 22"/>
          <p:cNvSpPr/>
          <p:nvPr/>
        </p:nvSpPr>
        <p:spPr>
          <a:xfrm rot="16200000">
            <a:off x="372147" y="3278208"/>
            <a:ext cx="822960" cy="274320"/>
          </a:xfrm>
          <a:prstGeom prst="round2SameRect">
            <a:avLst/>
          </a:prstGeom>
          <a:solidFill>
            <a:srgbClr val="ED7D31">
              <a:alpha val="50000"/>
            </a:srgbClr>
          </a:solidFill>
          <a:ln w="57150">
            <a:solidFill>
              <a:srgbClr val="ED7D31">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 Same Side Corner Rectangle 4"/>
          <p:cNvSpPr/>
          <p:nvPr/>
        </p:nvSpPr>
        <p:spPr>
          <a:xfrm rot="16200000">
            <a:off x="372147" y="1064760"/>
            <a:ext cx="822960" cy="274320"/>
          </a:xfrm>
          <a:prstGeom prst="round2SameRect">
            <a:avLst/>
          </a:prstGeom>
          <a:solidFill>
            <a:srgbClr val="70AD47">
              <a:alpha val="50000"/>
            </a:srgbClr>
          </a:solidFill>
          <a:ln w="57150">
            <a:solidFill>
              <a:srgbClr val="70AD47">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934500" y="790440"/>
            <a:ext cx="10609799" cy="5303520"/>
          </a:xfrm>
          <a:prstGeom prst="rect">
            <a:avLst/>
          </a:prstGeom>
          <a:solidFill>
            <a:schemeClr val="bg1"/>
          </a:solidFill>
          <a:ln w="57150">
            <a:solidFill>
              <a:srgbClr val="5B9BD5"/>
            </a:solidFill>
          </a:ln>
        </p:spPr>
        <p:txBody>
          <a:bodyPr wrap="none" anchor="t" anchorCtr="0">
            <a:noAutofit/>
          </a:bodyPr>
          <a:lstStyle/>
          <a:p>
            <a:pPr algn="ctr"/>
            <a:r>
              <a:rPr lang="en-US" sz="3500" dirty="0" smtClean="0">
                <a:solidFill>
                  <a:schemeClr val="tx1">
                    <a:lumMod val="65000"/>
                    <a:lumOff val="35000"/>
                  </a:schemeClr>
                </a:solidFill>
                <a:latin typeface="Franklin Gothic Demi Cond" panose="020B0706030402020204" pitchFamily="34" charset="0"/>
              </a:rPr>
              <a:t>COMPLIANCES AND ACCOMPLISHMENTS TO DC’s GUIDANCE</a:t>
            </a:r>
            <a:endParaRPr lang="en-US" sz="3500" dirty="0"/>
          </a:p>
        </p:txBody>
      </p:sp>
      <p:sp>
        <p:nvSpPr>
          <p:cNvPr id="12" name="TextBox 11"/>
          <p:cNvSpPr txBox="1"/>
          <p:nvPr/>
        </p:nvSpPr>
        <p:spPr>
          <a:xfrm>
            <a:off x="1124712" y="1307592"/>
            <a:ext cx="10241280" cy="584775"/>
          </a:xfrm>
          <a:prstGeom prst="rect">
            <a:avLst/>
          </a:prstGeom>
          <a:noFill/>
        </p:spPr>
        <p:txBody>
          <a:bodyPr wrap="square" rtlCol="0">
            <a:spAutoFit/>
          </a:bodyPr>
          <a:lstStyle/>
          <a:p>
            <a:pPr algn="ctr"/>
            <a:r>
              <a:rPr lang="en-US" sz="3200" i="1" dirty="0" smtClean="0">
                <a:solidFill>
                  <a:schemeClr val="bg2">
                    <a:lumMod val="50000"/>
                  </a:schemeClr>
                </a:solidFill>
                <a:latin typeface="Franklin Gothic Book" panose="020B0503020102020204" pitchFamily="34" charset="0"/>
              </a:rPr>
              <a:t>STATUS OF ARMORED VEHICLES</a:t>
            </a:r>
            <a:endParaRPr lang="en-US" sz="3200" i="1" dirty="0">
              <a:solidFill>
                <a:schemeClr val="bg2">
                  <a:lumMod val="50000"/>
                </a:schemeClr>
              </a:solidFill>
              <a:latin typeface="Franklin Gothic Book" panose="020B0503020102020204" pitchFamily="34" charset="0"/>
            </a:endParaRPr>
          </a:p>
        </p:txBody>
      </p:sp>
      <p:sp>
        <p:nvSpPr>
          <p:cNvPr id="2" name="Slide Number Placeholder 1"/>
          <p:cNvSpPr>
            <a:spLocks noGrp="1"/>
          </p:cNvSpPr>
          <p:nvPr>
            <p:ph type="sldNum" sz="quarter" idx="12"/>
          </p:nvPr>
        </p:nvSpPr>
        <p:spPr/>
        <p:txBody>
          <a:bodyPr/>
          <a:lstStyle/>
          <a:p>
            <a:fld id="{7687A7F3-AD38-4866-8553-4B19922F7C99}" type="slidenum">
              <a:rPr lang="en-PH" smtClean="0"/>
              <a:t>47</a:t>
            </a:fld>
            <a:endParaRPr lang="en-PH"/>
          </a:p>
        </p:txBody>
      </p:sp>
      <p:graphicFrame>
        <p:nvGraphicFramePr>
          <p:cNvPr id="19" name="Table 18"/>
          <p:cNvGraphicFramePr>
            <a:graphicFrameLocks noGrp="1"/>
          </p:cNvGraphicFramePr>
          <p:nvPr>
            <p:extLst>
              <p:ext uri="{D42A27DB-BD31-4B8C-83A1-F6EECF244321}">
                <p14:modId xmlns:p14="http://schemas.microsoft.com/office/powerpoint/2010/main" val="3420074868"/>
              </p:ext>
            </p:extLst>
          </p:nvPr>
        </p:nvGraphicFramePr>
        <p:xfrm>
          <a:off x="1247774" y="1865792"/>
          <a:ext cx="10039351" cy="2314375"/>
        </p:xfrm>
        <a:graphic>
          <a:graphicData uri="http://schemas.openxmlformats.org/drawingml/2006/table">
            <a:tbl>
              <a:tblPr>
                <a:tableStyleId>{BC89EF96-8CEA-46FF-86C4-4CE0E7609802}</a:tableStyleId>
              </a:tblPr>
              <a:tblGrid>
                <a:gridCol w="3374311">
                  <a:extLst>
                    <a:ext uri="{9D8B030D-6E8A-4147-A177-3AD203B41FA5}">
                      <a16:colId xmlns:a16="http://schemas.microsoft.com/office/drawing/2014/main" xmlns="" val="20000"/>
                    </a:ext>
                  </a:extLst>
                </a:gridCol>
                <a:gridCol w="1652230">
                  <a:extLst>
                    <a:ext uri="{9D8B030D-6E8A-4147-A177-3AD203B41FA5}">
                      <a16:colId xmlns:a16="http://schemas.microsoft.com/office/drawing/2014/main" xmlns="" val="20001"/>
                    </a:ext>
                  </a:extLst>
                </a:gridCol>
                <a:gridCol w="1652230">
                  <a:extLst>
                    <a:ext uri="{9D8B030D-6E8A-4147-A177-3AD203B41FA5}">
                      <a16:colId xmlns:a16="http://schemas.microsoft.com/office/drawing/2014/main" xmlns="" val="20002"/>
                    </a:ext>
                  </a:extLst>
                </a:gridCol>
                <a:gridCol w="1652230">
                  <a:extLst>
                    <a:ext uri="{9D8B030D-6E8A-4147-A177-3AD203B41FA5}">
                      <a16:colId xmlns:a16="http://schemas.microsoft.com/office/drawing/2014/main" xmlns="" val="20003"/>
                    </a:ext>
                  </a:extLst>
                </a:gridCol>
                <a:gridCol w="1708350">
                  <a:extLst>
                    <a:ext uri="{9D8B030D-6E8A-4147-A177-3AD203B41FA5}">
                      <a16:colId xmlns:a16="http://schemas.microsoft.com/office/drawing/2014/main" xmlns="" val="20004"/>
                    </a:ext>
                  </a:extLst>
                </a:gridCol>
              </a:tblGrid>
              <a:tr h="357443">
                <a:tc rowSpan="2">
                  <a:txBody>
                    <a:bodyPr/>
                    <a:lstStyle/>
                    <a:p>
                      <a:pPr marL="0" marR="0" lvl="0" indent="0" algn="ctr" defTabSz="457200" rtl="0" eaLnBrk="1" fontAlgn="ctr" latinLnBrk="0" hangingPunct="1">
                        <a:lnSpc>
                          <a:spcPct val="100000"/>
                        </a:lnSpc>
                        <a:spcBef>
                          <a:spcPct val="0"/>
                        </a:spcBef>
                        <a:spcAft>
                          <a:spcPct val="0"/>
                        </a:spcAft>
                        <a:buClrTx/>
                        <a:buSzTx/>
                        <a:buFontTx/>
                        <a:buNone/>
                        <a:tabLst/>
                      </a:pPr>
                      <a:r>
                        <a:rPr kumimoji="0" lang="en-US" sz="2200" b="1" u="none" strike="noStrike" cap="none" normalizeH="0" baseline="0" dirty="0">
                          <a:ln>
                            <a:noFill/>
                          </a:ln>
                          <a:solidFill>
                            <a:schemeClr val="bg1"/>
                          </a:solidFill>
                          <a:effectLst/>
                          <a:latin typeface=" Arial"/>
                        </a:rPr>
                        <a:t>Date</a:t>
                      </a:r>
                      <a:endParaRPr kumimoji="0" lang="en-US" sz="2200" b="1" i="0" u="none" strike="noStrike" cap="none" normalizeH="0" baseline="0" dirty="0">
                        <a:ln>
                          <a:noFill/>
                        </a:ln>
                        <a:solidFill>
                          <a:schemeClr val="bg1"/>
                        </a:solidFill>
                        <a:effectLst/>
                        <a:latin typeface=" Arial"/>
                        <a:ea typeface="MS PGothic" pitchFamily="34" charset="-128"/>
                      </a:endParaRPr>
                    </a:p>
                  </a:txBody>
                  <a:tcPr marL="0" marR="0"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gridSpan="3">
                  <a:txBody>
                    <a:bodyPr/>
                    <a:lstStyle/>
                    <a:p>
                      <a:pPr marL="0" marR="0" lvl="0" indent="0" algn="ctr" defTabSz="457200" rtl="0" eaLnBrk="1" fontAlgn="ctr" latinLnBrk="0" hangingPunct="1">
                        <a:lnSpc>
                          <a:spcPct val="100000"/>
                        </a:lnSpc>
                        <a:spcBef>
                          <a:spcPct val="0"/>
                        </a:spcBef>
                        <a:spcAft>
                          <a:spcPct val="0"/>
                        </a:spcAft>
                        <a:buClrTx/>
                        <a:buSzTx/>
                        <a:buFontTx/>
                        <a:buNone/>
                        <a:tabLst/>
                      </a:pPr>
                      <a:r>
                        <a:rPr kumimoji="0" lang="pl-PL" sz="2200" b="1" u="none" strike="noStrike" cap="none" normalizeH="0" baseline="0" dirty="0">
                          <a:ln>
                            <a:noFill/>
                          </a:ln>
                          <a:solidFill>
                            <a:schemeClr val="bg1"/>
                          </a:solidFill>
                          <a:effectLst/>
                          <a:latin typeface=" Arial"/>
                        </a:rPr>
                        <a:t>Status</a:t>
                      </a:r>
                      <a:endParaRPr kumimoji="0" lang="pl-PL" sz="2200" b="1" i="0" u="none" strike="noStrike" cap="none" normalizeH="0" baseline="0" dirty="0">
                        <a:ln>
                          <a:noFill/>
                        </a:ln>
                        <a:solidFill>
                          <a:schemeClr val="bg1"/>
                        </a:solidFill>
                        <a:effectLst/>
                        <a:latin typeface=" Arial"/>
                        <a:ea typeface="MS PGothic" pitchFamily="34" charset="-128"/>
                      </a:endParaRPr>
                    </a:p>
                  </a:txBody>
                  <a:tcPr marL="0" marR="0"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hMerge="1">
                  <a:txBody>
                    <a:bodyPr/>
                    <a:lstStyle/>
                    <a:p>
                      <a:endParaRPr lang="en-US"/>
                    </a:p>
                  </a:txBody>
                  <a:tcPr/>
                </a:tc>
                <a:tc hMerge="1">
                  <a:txBody>
                    <a:bodyPr/>
                    <a:lstStyle/>
                    <a:p>
                      <a:endParaRPr lang="en-US"/>
                    </a:p>
                  </a:txBody>
                  <a:tcPr/>
                </a:tc>
                <a:tc rowSpan="2">
                  <a:txBody>
                    <a:bodyPr/>
                    <a:lstStyle/>
                    <a:p>
                      <a:pPr marL="0" marR="0" lvl="0" indent="0" algn="ctr" defTabSz="457200" rtl="0" eaLnBrk="1" fontAlgn="ctr" latinLnBrk="0" hangingPunct="1">
                        <a:lnSpc>
                          <a:spcPct val="100000"/>
                        </a:lnSpc>
                        <a:spcBef>
                          <a:spcPct val="0"/>
                        </a:spcBef>
                        <a:spcAft>
                          <a:spcPct val="0"/>
                        </a:spcAft>
                        <a:buClrTx/>
                        <a:buSzTx/>
                        <a:buFontTx/>
                        <a:buNone/>
                        <a:tabLst/>
                      </a:pPr>
                      <a:r>
                        <a:rPr kumimoji="0" lang="en-US" sz="2200" b="1" u="none" strike="noStrike" cap="none" normalizeH="0" baseline="0" dirty="0">
                          <a:ln>
                            <a:noFill/>
                          </a:ln>
                          <a:solidFill>
                            <a:schemeClr val="bg1"/>
                          </a:solidFill>
                          <a:effectLst/>
                          <a:latin typeface=" Arial"/>
                        </a:rPr>
                        <a:t>TOTAL</a:t>
                      </a:r>
                      <a:endParaRPr kumimoji="0" lang="en-US" sz="2200" b="1" i="0" u="none" strike="noStrike" cap="none" normalizeH="0" baseline="0" dirty="0">
                        <a:ln>
                          <a:noFill/>
                        </a:ln>
                        <a:solidFill>
                          <a:schemeClr val="bg1"/>
                        </a:solidFill>
                        <a:effectLst/>
                        <a:latin typeface=" Arial"/>
                        <a:ea typeface="MS PGothic" pitchFamily="34" charset="-128"/>
                      </a:endParaRPr>
                    </a:p>
                  </a:txBody>
                  <a:tcPr marL="0" marR="0"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xmlns="" val="10000"/>
                  </a:ext>
                </a:extLst>
              </a:tr>
              <a:tr h="324026">
                <a:tc vMerge="1">
                  <a:txBody>
                    <a:bodyPr/>
                    <a:lstStyle/>
                    <a:p>
                      <a:endParaRPr lang="en-US"/>
                    </a:p>
                  </a:txBody>
                  <a:tcPr/>
                </a:tc>
                <a:tc>
                  <a:txBody>
                    <a:bodyPr/>
                    <a:lstStyle/>
                    <a:p>
                      <a:pPr marL="0" marR="0" lvl="0" indent="0" algn="ctr" defTabSz="457200" rtl="0" eaLnBrk="1" fontAlgn="ctr" latinLnBrk="0" hangingPunct="1">
                        <a:lnSpc>
                          <a:spcPct val="100000"/>
                        </a:lnSpc>
                        <a:spcBef>
                          <a:spcPct val="0"/>
                        </a:spcBef>
                        <a:spcAft>
                          <a:spcPct val="0"/>
                        </a:spcAft>
                        <a:buClrTx/>
                        <a:buSzTx/>
                        <a:buFontTx/>
                        <a:buNone/>
                        <a:tabLst/>
                      </a:pPr>
                      <a:r>
                        <a:rPr lang="en-US" sz="2200" b="1" dirty="0">
                          <a:solidFill>
                            <a:schemeClr val="bg1"/>
                          </a:solidFill>
                          <a:latin typeface=" Arial"/>
                        </a:rPr>
                        <a:t>G</a:t>
                      </a:r>
                    </a:p>
                  </a:txBody>
                  <a:tcPr marL="0" marR="0"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a:txBody>
                    <a:bodyPr/>
                    <a:lstStyle/>
                    <a:p>
                      <a:pPr marL="0" marR="0" lvl="0" indent="0" algn="ctr" defTabSz="457200" rtl="0" eaLnBrk="1" fontAlgn="ctr" latinLnBrk="0" hangingPunct="1">
                        <a:lnSpc>
                          <a:spcPct val="100000"/>
                        </a:lnSpc>
                        <a:spcBef>
                          <a:spcPct val="0"/>
                        </a:spcBef>
                        <a:spcAft>
                          <a:spcPct val="0"/>
                        </a:spcAft>
                        <a:buClrTx/>
                        <a:buSzTx/>
                        <a:buFontTx/>
                        <a:buNone/>
                        <a:tabLst/>
                      </a:pPr>
                      <a:r>
                        <a:rPr kumimoji="0" lang="en-US" sz="2200" b="1" u="none" strike="noStrike" cap="none" normalizeH="0" baseline="0" dirty="0">
                          <a:ln>
                            <a:noFill/>
                          </a:ln>
                          <a:solidFill>
                            <a:schemeClr val="bg1"/>
                          </a:solidFill>
                          <a:effectLst/>
                          <a:latin typeface=" Arial"/>
                        </a:rPr>
                        <a:t>Y</a:t>
                      </a:r>
                      <a:endParaRPr kumimoji="0" lang="en-US" sz="2200" b="1" i="0" u="none" strike="noStrike" cap="none" normalizeH="0" baseline="0" dirty="0">
                        <a:ln>
                          <a:noFill/>
                        </a:ln>
                        <a:solidFill>
                          <a:schemeClr val="bg1"/>
                        </a:solidFill>
                        <a:effectLst/>
                        <a:latin typeface=" Arial"/>
                        <a:ea typeface="MS PGothic" pitchFamily="34" charset="-128"/>
                      </a:endParaRPr>
                    </a:p>
                  </a:txBody>
                  <a:tcPr marL="0" marR="0"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a:txBody>
                    <a:bodyPr/>
                    <a:lstStyle/>
                    <a:p>
                      <a:pPr marL="0" marR="0" lvl="0" indent="0" algn="ctr" defTabSz="457200" rtl="0" eaLnBrk="1" fontAlgn="ctr" latinLnBrk="0" hangingPunct="1">
                        <a:lnSpc>
                          <a:spcPct val="100000"/>
                        </a:lnSpc>
                        <a:spcBef>
                          <a:spcPct val="0"/>
                        </a:spcBef>
                        <a:spcAft>
                          <a:spcPct val="0"/>
                        </a:spcAft>
                        <a:buClrTx/>
                        <a:buSzTx/>
                        <a:buFontTx/>
                        <a:buNone/>
                        <a:tabLst/>
                      </a:pPr>
                      <a:r>
                        <a:rPr kumimoji="0" lang="en-US" sz="2200" b="1" u="none" strike="noStrike" cap="none" normalizeH="0" baseline="0" dirty="0">
                          <a:ln>
                            <a:noFill/>
                          </a:ln>
                          <a:solidFill>
                            <a:schemeClr val="bg1"/>
                          </a:solidFill>
                          <a:effectLst/>
                          <a:latin typeface=" Arial"/>
                        </a:rPr>
                        <a:t>R</a:t>
                      </a:r>
                      <a:endParaRPr kumimoji="0" lang="en-US" sz="2200" b="1" i="0" u="none" strike="noStrike" cap="none" normalizeH="0" baseline="0" dirty="0">
                        <a:ln>
                          <a:noFill/>
                        </a:ln>
                        <a:solidFill>
                          <a:schemeClr val="bg1"/>
                        </a:solidFill>
                        <a:effectLst/>
                        <a:latin typeface=" Arial"/>
                        <a:ea typeface="MS PGothic" pitchFamily="34" charset="-128"/>
                      </a:endParaRPr>
                    </a:p>
                  </a:txBody>
                  <a:tcPr marL="0" marR="0"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vMerge="1">
                  <a:txBody>
                    <a:bodyPr/>
                    <a:lstStyle/>
                    <a:p>
                      <a:endParaRPr lang="en-US"/>
                    </a:p>
                  </a:txBody>
                  <a:tcPr/>
                </a:tc>
                <a:extLst>
                  <a:ext uri="{0D108BD9-81ED-4DB2-BD59-A6C34878D82A}">
                    <a16:rowId xmlns:a16="http://schemas.microsoft.com/office/drawing/2014/main" xmlns="" val="10001"/>
                  </a:ext>
                </a:extLst>
              </a:tr>
              <a:tr h="341492">
                <a:tc gridSpan="5">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b="1" u="none" strike="noStrike" cap="none" normalizeH="0" baseline="0" dirty="0">
                          <a:ln>
                            <a:noFill/>
                          </a:ln>
                          <a:solidFill>
                            <a:schemeClr val="bg1"/>
                          </a:solidFill>
                          <a:effectLst/>
                          <a:latin typeface=" Arial"/>
                        </a:rPr>
                        <a:t>CY 2021 vs CY 2022</a:t>
                      </a:r>
                      <a:endParaRPr kumimoji="0" lang="en-US" sz="2200" b="1" i="0" u="none" strike="noStrike" cap="none" normalizeH="0" baseline="0" dirty="0">
                        <a:ln>
                          <a:noFill/>
                        </a:ln>
                        <a:solidFill>
                          <a:schemeClr val="bg1"/>
                        </a:solidFill>
                        <a:effectLst/>
                        <a:latin typeface=" Arial"/>
                        <a:ea typeface="MS PGothic" pitchFamily="34" charset="-128"/>
                        <a:cs typeface="Arial" pitchFamily="34" charset="0"/>
                      </a:endParaRPr>
                    </a:p>
                  </a:txBody>
                  <a:tcPr marL="0" marR="0" marT="0" marB="0" anchor="ctr" anchorCtr="1"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hMerge="1">
                  <a:txBody>
                    <a:bodyPr/>
                    <a:lstStyle/>
                    <a:p>
                      <a:pPr algn="ctr"/>
                      <a:endParaRPr lang="en-PH" sz="2200" dirty="0">
                        <a:solidFill>
                          <a:schemeClr val="tx1"/>
                        </a:solidFill>
                        <a:latin typeface="Arial" pitchFamily="34" charset="0"/>
                        <a:cs typeface="Arial" pitchFamily="34" charset="0"/>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hMerge="1">
                  <a:txBody>
                    <a:bodyPr/>
                    <a:lstStyle/>
                    <a:p>
                      <a:pPr algn="ctr"/>
                      <a:endParaRPr lang="en-PH" sz="2200" dirty="0">
                        <a:solidFill>
                          <a:schemeClr val="tx1"/>
                        </a:solidFill>
                        <a:latin typeface="Arial" pitchFamily="34" charset="0"/>
                        <a:cs typeface="Arial" pitchFamily="34" charset="0"/>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hMerge="1">
                  <a:txBody>
                    <a:bodyPr/>
                    <a:lstStyle/>
                    <a:p>
                      <a:pPr algn="ctr"/>
                      <a:endParaRPr lang="en-PH" sz="2200" dirty="0">
                        <a:solidFill>
                          <a:schemeClr val="tx1"/>
                        </a:solidFill>
                        <a:latin typeface="Arial" pitchFamily="34" charset="0"/>
                        <a:cs typeface="Arial" pitchFamily="34" charset="0"/>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200" b="0" i="0" u="none" strike="noStrike" cap="none" normalizeH="0" baseline="0" dirty="0">
                        <a:ln>
                          <a:noFill/>
                        </a:ln>
                        <a:solidFill>
                          <a:schemeClr val="tx1"/>
                        </a:solidFill>
                        <a:effectLst/>
                        <a:latin typeface="Arial" pitchFamily="34" charset="0"/>
                        <a:ea typeface="MS PGothic" pitchFamily="34" charset="-128"/>
                        <a:cs typeface="Arial" pitchFamily="34" charset="0"/>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0002"/>
                  </a:ext>
                </a:extLst>
              </a:tr>
              <a:tr h="64008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u="none" strike="noStrike" cap="none" normalizeH="0" baseline="0" dirty="0">
                          <a:ln>
                            <a:noFill/>
                          </a:ln>
                          <a:effectLst/>
                          <a:latin typeface=" Arial"/>
                        </a:rPr>
                        <a:t>CY 2021</a:t>
                      </a:r>
                      <a:endParaRPr kumimoji="0" lang="en-US" sz="2200" b="1" i="0" u="none" strike="noStrike" cap="none" normalizeH="0" baseline="0" dirty="0">
                        <a:ln>
                          <a:noFill/>
                        </a:ln>
                        <a:solidFill>
                          <a:schemeClr val="tx1"/>
                        </a:solidFill>
                        <a:effectLst/>
                        <a:latin typeface=" Arial"/>
                        <a:ea typeface="MS PGothic" pitchFamily="34" charset="-128"/>
                        <a:cs typeface="Arial" pitchFamily="34" charset="0"/>
                      </a:endParaRPr>
                    </a:p>
                  </a:txBody>
                  <a:tcPr marL="0" marR="0" marT="0" marB="0" anchor="ctr" anchorCtr="1"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algn="ctr"/>
                      <a:r>
                        <a:rPr lang="en-PH" sz="2400" dirty="0" smtClean="0">
                          <a:latin typeface=" Arial"/>
                        </a:rPr>
                        <a:t>12</a:t>
                      </a:r>
                      <a:endParaRPr lang="en-PH" sz="2400" dirty="0">
                        <a:solidFill>
                          <a:schemeClr val="tx1"/>
                        </a:solidFill>
                        <a:latin typeface=" Arial"/>
                        <a:cs typeface="Arial" pitchFamily="34" charset="0"/>
                      </a:endParaRPr>
                    </a:p>
                  </a:txBody>
                  <a:tcPr marL="0" marR="0"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algn="ctr"/>
                      <a:r>
                        <a:rPr lang="en-PH" sz="2400" dirty="0" smtClean="0">
                          <a:latin typeface=" Arial"/>
                        </a:rPr>
                        <a:t>0</a:t>
                      </a:r>
                      <a:endParaRPr lang="en-PH" sz="2400" dirty="0">
                        <a:solidFill>
                          <a:schemeClr val="tx1"/>
                        </a:solidFill>
                        <a:latin typeface=" Arial"/>
                        <a:cs typeface="Arial" pitchFamily="34" charset="0"/>
                      </a:endParaRPr>
                    </a:p>
                  </a:txBody>
                  <a:tcPr marL="0" marR="0"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algn="ctr"/>
                      <a:r>
                        <a:rPr lang="en-PH" sz="2400" dirty="0" smtClean="0">
                          <a:latin typeface=" Arial"/>
                        </a:rPr>
                        <a:t>0</a:t>
                      </a:r>
                      <a:endParaRPr lang="en-PH" sz="2400" dirty="0">
                        <a:solidFill>
                          <a:schemeClr val="tx1"/>
                        </a:solidFill>
                        <a:latin typeface=" Arial"/>
                        <a:cs typeface="Arial" pitchFamily="34" charset="0"/>
                      </a:endParaRPr>
                    </a:p>
                  </a:txBody>
                  <a:tcPr marL="0" marR="0"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u="none" strike="noStrike" cap="none" normalizeH="0" baseline="0" dirty="0" smtClean="0">
                          <a:ln>
                            <a:noFill/>
                          </a:ln>
                          <a:effectLst/>
                          <a:latin typeface=" Arial"/>
                        </a:rPr>
                        <a:t>12</a:t>
                      </a:r>
                      <a:endParaRPr kumimoji="0" lang="en-US" sz="2400" b="1" i="0" u="none" strike="noStrike" cap="none" normalizeH="0" baseline="0" dirty="0">
                        <a:ln>
                          <a:noFill/>
                        </a:ln>
                        <a:solidFill>
                          <a:schemeClr val="tx1"/>
                        </a:solidFill>
                        <a:effectLst/>
                        <a:latin typeface=" Arial"/>
                        <a:ea typeface="MS PGothic" pitchFamily="34" charset="-128"/>
                        <a:cs typeface="Arial" pitchFamily="34" charset="0"/>
                      </a:endParaRPr>
                    </a:p>
                  </a:txBody>
                  <a:tcPr marL="0" marR="0"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extLst>
                  <a:ext uri="{0D108BD9-81ED-4DB2-BD59-A6C34878D82A}">
                    <a16:rowId xmlns:a16="http://schemas.microsoft.com/office/drawing/2014/main" xmlns="" val="10003"/>
                  </a:ext>
                </a:extLst>
              </a:tr>
              <a:tr h="64008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u="none" strike="noStrike" cap="none" normalizeH="0" baseline="0" dirty="0">
                          <a:ln>
                            <a:noFill/>
                          </a:ln>
                          <a:effectLst/>
                          <a:latin typeface=" Arial"/>
                        </a:rPr>
                        <a:t>CY 2022</a:t>
                      </a:r>
                      <a:endParaRPr kumimoji="0" lang="en-US" sz="2200" b="1" i="0" u="none" strike="noStrike" cap="none" normalizeH="0" baseline="0" dirty="0">
                        <a:ln>
                          <a:noFill/>
                        </a:ln>
                        <a:solidFill>
                          <a:schemeClr val="tx1"/>
                        </a:solidFill>
                        <a:effectLst/>
                        <a:latin typeface=" Arial"/>
                        <a:ea typeface="MS PGothic" pitchFamily="34" charset="-128"/>
                        <a:cs typeface="Arial" pitchFamily="34" charset="0"/>
                      </a:endParaRPr>
                    </a:p>
                  </a:txBody>
                  <a:tcPr marL="0" marR="0" marT="0" marB="0" anchor="ctr" anchorCtr="1"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algn="ctr"/>
                      <a:r>
                        <a:rPr lang="en-PH" sz="2400" dirty="0" smtClean="0">
                          <a:latin typeface=" Arial"/>
                        </a:rPr>
                        <a:t>13</a:t>
                      </a:r>
                      <a:endParaRPr lang="en-PH" sz="2400" dirty="0">
                        <a:solidFill>
                          <a:schemeClr val="tx1"/>
                        </a:solidFill>
                        <a:latin typeface=" Arial"/>
                        <a:cs typeface="Arial" pitchFamily="34" charset="0"/>
                      </a:endParaRPr>
                    </a:p>
                  </a:txBody>
                  <a:tcPr marL="0" marR="0"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algn="ctr"/>
                      <a:r>
                        <a:rPr lang="en-PH" sz="2400" dirty="0" smtClean="0">
                          <a:latin typeface=" Arial"/>
                        </a:rPr>
                        <a:t>0</a:t>
                      </a:r>
                      <a:endParaRPr lang="en-PH" sz="2400" dirty="0">
                        <a:solidFill>
                          <a:schemeClr val="tx1"/>
                        </a:solidFill>
                        <a:latin typeface=" Arial"/>
                        <a:cs typeface="Arial" pitchFamily="34" charset="0"/>
                      </a:endParaRPr>
                    </a:p>
                  </a:txBody>
                  <a:tcPr marL="0" marR="0"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algn="ctr"/>
                      <a:r>
                        <a:rPr lang="en-PH" sz="2400" dirty="0" smtClean="0">
                          <a:latin typeface=" Arial"/>
                        </a:rPr>
                        <a:t>0</a:t>
                      </a:r>
                      <a:endParaRPr lang="en-PH" sz="2400" dirty="0">
                        <a:solidFill>
                          <a:schemeClr val="tx1"/>
                        </a:solidFill>
                        <a:latin typeface=" Arial"/>
                        <a:cs typeface="Arial" pitchFamily="34" charset="0"/>
                      </a:endParaRPr>
                    </a:p>
                  </a:txBody>
                  <a:tcPr marL="0" marR="0"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u="none" strike="noStrike" cap="none" normalizeH="0" baseline="0" dirty="0" smtClean="0">
                          <a:ln>
                            <a:noFill/>
                          </a:ln>
                          <a:effectLst/>
                          <a:latin typeface=" Arial"/>
                        </a:rPr>
                        <a:t>13</a:t>
                      </a:r>
                      <a:endParaRPr kumimoji="0" lang="en-US" sz="2400" b="1" i="0" u="none" strike="noStrike" cap="none" normalizeH="0" baseline="0" dirty="0">
                        <a:ln>
                          <a:noFill/>
                        </a:ln>
                        <a:solidFill>
                          <a:schemeClr val="tx1"/>
                        </a:solidFill>
                        <a:effectLst/>
                        <a:latin typeface=" Arial"/>
                        <a:ea typeface="MS PGothic" pitchFamily="34" charset="-128"/>
                        <a:cs typeface="Arial" pitchFamily="34" charset="0"/>
                      </a:endParaRPr>
                    </a:p>
                  </a:txBody>
                  <a:tcPr marL="0" marR="0"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extLst>
                  <a:ext uri="{0D108BD9-81ED-4DB2-BD59-A6C34878D82A}">
                    <a16:rowId xmlns:a16="http://schemas.microsoft.com/office/drawing/2014/main" xmlns="" val="10004"/>
                  </a:ext>
                </a:extLst>
              </a:tr>
            </a:tbl>
          </a:graphicData>
        </a:graphic>
      </p:graphicFrame>
      <p:sp>
        <p:nvSpPr>
          <p:cNvPr id="21" name="TextBox 3">
            <a:extLst>
              <a:ext uri="{FF2B5EF4-FFF2-40B4-BE49-F238E27FC236}">
                <a16:creationId xmlns:a16="http://schemas.microsoft.com/office/drawing/2014/main" xmlns="" id="{CC20AA58-25A6-677B-3CAF-3A9DAA6989D1}"/>
              </a:ext>
            </a:extLst>
          </p:cNvPr>
          <p:cNvSpPr txBox="1">
            <a:spLocks noChangeArrowheads="1"/>
          </p:cNvSpPr>
          <p:nvPr/>
        </p:nvSpPr>
        <p:spPr bwMode="auto">
          <a:xfrm>
            <a:off x="1247775" y="4262135"/>
            <a:ext cx="7496176" cy="360843"/>
          </a:xfrm>
          <a:prstGeom prst="rect">
            <a:avLst/>
          </a:prstGeom>
          <a:solidFill>
            <a:schemeClr val="bg2"/>
          </a:solidFill>
          <a:ln w="12700">
            <a:noFill/>
            <a:miter lim="800000"/>
            <a:headEnd/>
            <a:tailEnd/>
          </a:ln>
        </p:spPr>
        <p:txBody>
          <a:bodyPr wrap="square">
            <a:noAutofit/>
          </a:bodyPr>
          <a:lstStyle/>
          <a:p>
            <a:pPr algn="just"/>
            <a:r>
              <a:rPr lang="en-US" sz="1250" b="1" dirty="0">
                <a:latin typeface="Arial" panose="020B0604020202020204" pitchFamily="34" charset="0"/>
                <a:cs typeface="Arial" panose="020B0604020202020204" pitchFamily="34" charset="0"/>
              </a:rPr>
              <a:t>ASSESSMENT: </a:t>
            </a:r>
            <a:r>
              <a:rPr lang="en-US" sz="1250" b="1" dirty="0" smtClean="0">
                <a:latin typeface="Arial" panose="020B0604020202020204" pitchFamily="34" charset="0"/>
                <a:cs typeface="Arial" panose="020B0604020202020204" pitchFamily="34" charset="0"/>
              </a:rPr>
              <a:t>This unit has no red and yellow status of Armored Vehicles for CY 2021 and 2022</a:t>
            </a:r>
            <a:endParaRPr lang="en-US" sz="1250" b="1" dirty="0">
              <a:latin typeface="Arial" panose="020B0604020202020204" pitchFamily="34" charset="0"/>
              <a:cs typeface="Arial" panose="020B0604020202020204" pitchFamily="34" charset="0"/>
            </a:endParaRPr>
          </a:p>
          <a:p>
            <a:pPr algn="ctr"/>
            <a:endParaRPr lang="en-US" sz="1250" b="1" dirty="0">
              <a:solidFill>
                <a:srgbClr val="000000"/>
              </a:solidFill>
              <a:latin typeface="Arial" panose="020B0604020202020204" pitchFamily="34" charset="0"/>
              <a:ea typeface="Times New Roman"/>
              <a:cs typeface="Arial" panose="020B0604020202020204" pitchFamily="34" charset="0"/>
            </a:endParaRPr>
          </a:p>
          <a:p>
            <a:pPr algn="just"/>
            <a:endParaRPr lang="en-US" sz="1250" b="1" dirty="0">
              <a:latin typeface="Arial" panose="020B0604020202020204" pitchFamily="34" charset="0"/>
              <a:cs typeface="Arial" panose="020B0604020202020204" pitchFamily="34" charset="0"/>
            </a:endParaRPr>
          </a:p>
        </p:txBody>
      </p:sp>
      <p:sp>
        <p:nvSpPr>
          <p:cNvPr id="22" name="Oval 21">
            <a:extLst>
              <a:ext uri="{FF2B5EF4-FFF2-40B4-BE49-F238E27FC236}">
                <a16:creationId xmlns:a16="http://schemas.microsoft.com/office/drawing/2014/main" xmlns="" id="{0B9EC746-972F-1732-3E25-87AB2CC3BE2A}"/>
              </a:ext>
            </a:extLst>
          </p:cNvPr>
          <p:cNvSpPr/>
          <p:nvPr/>
        </p:nvSpPr>
        <p:spPr>
          <a:xfrm>
            <a:off x="10012109" y="3442200"/>
            <a:ext cx="876300" cy="885954"/>
          </a:xfrm>
          <a:prstGeom prst="ellipse">
            <a:avLst/>
          </a:prstGeom>
          <a:noFill/>
          <a:ln w="762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Tree>
    <p:extLst>
      <p:ext uri="{BB962C8B-B14F-4D97-AF65-F5344CB8AC3E}">
        <p14:creationId xmlns:p14="http://schemas.microsoft.com/office/powerpoint/2010/main" val="2347810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down)">
                                      <p:cBhvr>
                                        <p:cTn id="7" dur="500"/>
                                        <p:tgtEl>
                                          <p:spTgt spid="19"/>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wipe(down)">
                                      <p:cBhvr>
                                        <p:cTn id="10" dur="500"/>
                                        <p:tgtEl>
                                          <p:spTgt spid="21"/>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wipe(down)">
                                      <p:cBhvr>
                                        <p:cTn id="15"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 Same Side Corner Rectangle 13"/>
          <p:cNvSpPr/>
          <p:nvPr/>
        </p:nvSpPr>
        <p:spPr>
          <a:xfrm rot="16200000">
            <a:off x="372147" y="2171484"/>
            <a:ext cx="822960" cy="274320"/>
          </a:xfrm>
          <a:prstGeom prst="round2SameRect">
            <a:avLst/>
          </a:prstGeom>
          <a:solidFill>
            <a:srgbClr val="5B9BD5"/>
          </a:solidFill>
          <a:ln w="57150">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 Same Side Corner Rectangle 16"/>
          <p:cNvSpPr/>
          <p:nvPr/>
        </p:nvSpPr>
        <p:spPr>
          <a:xfrm rot="16200000">
            <a:off x="372147" y="4384932"/>
            <a:ext cx="822960" cy="274320"/>
          </a:xfrm>
          <a:prstGeom prst="round2SameRect">
            <a:avLst/>
          </a:prstGeom>
          <a:solidFill>
            <a:srgbClr val="A5A5A5">
              <a:alpha val="50000"/>
            </a:srgbClr>
          </a:solidFill>
          <a:ln w="57150">
            <a:solidFill>
              <a:srgbClr val="A5A5A5">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 Same Side Corner Rectangle 19"/>
          <p:cNvSpPr/>
          <p:nvPr/>
        </p:nvSpPr>
        <p:spPr>
          <a:xfrm rot="16200000">
            <a:off x="372147" y="5491655"/>
            <a:ext cx="822960" cy="274320"/>
          </a:xfrm>
          <a:prstGeom prst="round2SameRect">
            <a:avLst/>
          </a:prstGeom>
          <a:solidFill>
            <a:srgbClr val="FFC000">
              <a:alpha val="50000"/>
            </a:srgbClr>
          </a:solidFill>
          <a:ln w="57150">
            <a:solidFill>
              <a:srgbClr val="FFC000">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 Same Side Corner Rectangle 22"/>
          <p:cNvSpPr/>
          <p:nvPr/>
        </p:nvSpPr>
        <p:spPr>
          <a:xfrm rot="16200000">
            <a:off x="372147" y="3278208"/>
            <a:ext cx="822960" cy="274320"/>
          </a:xfrm>
          <a:prstGeom prst="round2SameRect">
            <a:avLst/>
          </a:prstGeom>
          <a:solidFill>
            <a:srgbClr val="ED7D31">
              <a:alpha val="50000"/>
            </a:srgbClr>
          </a:solidFill>
          <a:ln w="57150">
            <a:solidFill>
              <a:srgbClr val="ED7D31">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 Same Side Corner Rectangle 4"/>
          <p:cNvSpPr/>
          <p:nvPr/>
        </p:nvSpPr>
        <p:spPr>
          <a:xfrm rot="16200000">
            <a:off x="372147" y="1064760"/>
            <a:ext cx="822960" cy="274320"/>
          </a:xfrm>
          <a:prstGeom prst="round2SameRect">
            <a:avLst/>
          </a:prstGeom>
          <a:solidFill>
            <a:srgbClr val="70AD47">
              <a:alpha val="50000"/>
            </a:srgbClr>
          </a:solidFill>
          <a:ln w="57150">
            <a:solidFill>
              <a:srgbClr val="70AD47">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934500" y="790440"/>
            <a:ext cx="10609799" cy="5303520"/>
          </a:xfrm>
          <a:prstGeom prst="rect">
            <a:avLst/>
          </a:prstGeom>
          <a:solidFill>
            <a:schemeClr val="bg1"/>
          </a:solidFill>
          <a:ln w="57150">
            <a:solidFill>
              <a:srgbClr val="5B9BD5"/>
            </a:solidFill>
          </a:ln>
        </p:spPr>
        <p:txBody>
          <a:bodyPr wrap="none" anchor="t" anchorCtr="0">
            <a:noAutofit/>
          </a:bodyPr>
          <a:lstStyle/>
          <a:p>
            <a:pPr algn="ctr"/>
            <a:r>
              <a:rPr lang="en-US" sz="3500" dirty="0" smtClean="0">
                <a:solidFill>
                  <a:schemeClr val="tx1">
                    <a:lumMod val="65000"/>
                    <a:lumOff val="35000"/>
                  </a:schemeClr>
                </a:solidFill>
                <a:latin typeface="Franklin Gothic Demi Cond" panose="020B0706030402020204" pitchFamily="34" charset="0"/>
              </a:rPr>
              <a:t>COMPLIANCES AND ACCOMPLISHMENTS TO DC’s GUIDANCE</a:t>
            </a:r>
            <a:endParaRPr lang="en-US" sz="3500" dirty="0"/>
          </a:p>
        </p:txBody>
      </p:sp>
      <p:sp>
        <p:nvSpPr>
          <p:cNvPr id="12" name="TextBox 11"/>
          <p:cNvSpPr txBox="1"/>
          <p:nvPr/>
        </p:nvSpPr>
        <p:spPr>
          <a:xfrm>
            <a:off x="1124712" y="1307592"/>
            <a:ext cx="10241280" cy="584775"/>
          </a:xfrm>
          <a:prstGeom prst="rect">
            <a:avLst/>
          </a:prstGeom>
          <a:noFill/>
        </p:spPr>
        <p:txBody>
          <a:bodyPr wrap="square" rtlCol="0">
            <a:spAutoFit/>
          </a:bodyPr>
          <a:lstStyle/>
          <a:p>
            <a:pPr algn="ctr"/>
            <a:r>
              <a:rPr lang="en-US" sz="3200" i="1" dirty="0" smtClean="0">
                <a:solidFill>
                  <a:schemeClr val="bg2">
                    <a:lumMod val="50000"/>
                  </a:schemeClr>
                </a:solidFill>
                <a:latin typeface="Franklin Gothic Book" panose="020B0503020102020204" pitchFamily="34" charset="0"/>
              </a:rPr>
              <a:t>STATUS OF ADMIN VEHICLES</a:t>
            </a:r>
            <a:endParaRPr lang="en-US" sz="3200" i="1" dirty="0">
              <a:solidFill>
                <a:schemeClr val="bg2">
                  <a:lumMod val="50000"/>
                </a:schemeClr>
              </a:solidFill>
              <a:latin typeface="Franklin Gothic Book" panose="020B0503020102020204" pitchFamily="34" charset="0"/>
            </a:endParaRPr>
          </a:p>
        </p:txBody>
      </p:sp>
      <p:sp>
        <p:nvSpPr>
          <p:cNvPr id="2" name="Slide Number Placeholder 1"/>
          <p:cNvSpPr>
            <a:spLocks noGrp="1"/>
          </p:cNvSpPr>
          <p:nvPr>
            <p:ph type="sldNum" sz="quarter" idx="12"/>
          </p:nvPr>
        </p:nvSpPr>
        <p:spPr/>
        <p:txBody>
          <a:bodyPr/>
          <a:lstStyle/>
          <a:p>
            <a:fld id="{7687A7F3-AD38-4866-8553-4B19922F7C99}" type="slidenum">
              <a:rPr lang="en-PH" smtClean="0"/>
              <a:t>48</a:t>
            </a:fld>
            <a:endParaRPr lang="en-PH"/>
          </a:p>
        </p:txBody>
      </p:sp>
      <p:graphicFrame>
        <p:nvGraphicFramePr>
          <p:cNvPr id="13" name="Table 12"/>
          <p:cNvGraphicFramePr>
            <a:graphicFrameLocks noGrp="1"/>
          </p:cNvGraphicFramePr>
          <p:nvPr>
            <p:extLst>
              <p:ext uri="{D42A27DB-BD31-4B8C-83A1-F6EECF244321}">
                <p14:modId xmlns:p14="http://schemas.microsoft.com/office/powerpoint/2010/main" val="1592544380"/>
              </p:ext>
            </p:extLst>
          </p:nvPr>
        </p:nvGraphicFramePr>
        <p:xfrm>
          <a:off x="1124712" y="1892367"/>
          <a:ext cx="10229087" cy="2314375"/>
        </p:xfrm>
        <a:graphic>
          <a:graphicData uri="http://schemas.openxmlformats.org/drawingml/2006/table">
            <a:tbl>
              <a:tblPr>
                <a:tableStyleId>{BC89EF96-8CEA-46FF-86C4-4CE0E7609802}</a:tableStyleId>
              </a:tblPr>
              <a:tblGrid>
                <a:gridCol w="3438085">
                  <a:extLst>
                    <a:ext uri="{9D8B030D-6E8A-4147-A177-3AD203B41FA5}">
                      <a16:colId xmlns:a16="http://schemas.microsoft.com/office/drawing/2014/main" xmlns="" val="20000"/>
                    </a:ext>
                  </a:extLst>
                </a:gridCol>
                <a:gridCol w="1683455">
                  <a:extLst>
                    <a:ext uri="{9D8B030D-6E8A-4147-A177-3AD203B41FA5}">
                      <a16:colId xmlns:a16="http://schemas.microsoft.com/office/drawing/2014/main" xmlns="" val="20001"/>
                    </a:ext>
                  </a:extLst>
                </a:gridCol>
                <a:gridCol w="1683455">
                  <a:extLst>
                    <a:ext uri="{9D8B030D-6E8A-4147-A177-3AD203B41FA5}">
                      <a16:colId xmlns:a16="http://schemas.microsoft.com/office/drawing/2014/main" xmlns="" val="20002"/>
                    </a:ext>
                  </a:extLst>
                </a:gridCol>
                <a:gridCol w="1683455">
                  <a:extLst>
                    <a:ext uri="{9D8B030D-6E8A-4147-A177-3AD203B41FA5}">
                      <a16:colId xmlns:a16="http://schemas.microsoft.com/office/drawing/2014/main" xmlns="" val="20003"/>
                    </a:ext>
                  </a:extLst>
                </a:gridCol>
                <a:gridCol w="1740637">
                  <a:extLst>
                    <a:ext uri="{9D8B030D-6E8A-4147-A177-3AD203B41FA5}">
                      <a16:colId xmlns:a16="http://schemas.microsoft.com/office/drawing/2014/main" xmlns="" val="20004"/>
                    </a:ext>
                  </a:extLst>
                </a:gridCol>
              </a:tblGrid>
              <a:tr h="357443">
                <a:tc rowSpan="2">
                  <a:txBody>
                    <a:bodyPr/>
                    <a:lstStyle/>
                    <a:p>
                      <a:pPr marL="0" marR="0" lvl="0" indent="0" algn="ctr" defTabSz="457200" rtl="0" eaLnBrk="1" fontAlgn="ctr" latinLnBrk="0" hangingPunct="1">
                        <a:lnSpc>
                          <a:spcPct val="100000"/>
                        </a:lnSpc>
                        <a:spcBef>
                          <a:spcPct val="0"/>
                        </a:spcBef>
                        <a:spcAft>
                          <a:spcPct val="0"/>
                        </a:spcAft>
                        <a:buClrTx/>
                        <a:buSzTx/>
                        <a:buFontTx/>
                        <a:buNone/>
                        <a:tabLst/>
                      </a:pPr>
                      <a:r>
                        <a:rPr kumimoji="0" lang="en-US" sz="2200" b="1" u="none" strike="noStrike" cap="none" normalizeH="0" baseline="0" dirty="0">
                          <a:ln>
                            <a:noFill/>
                          </a:ln>
                          <a:solidFill>
                            <a:schemeClr val="bg1"/>
                          </a:solidFill>
                          <a:effectLst/>
                          <a:latin typeface=" Arial"/>
                        </a:rPr>
                        <a:t>Date</a:t>
                      </a:r>
                      <a:endParaRPr kumimoji="0" lang="en-US" sz="2200" b="1" i="0" u="none" strike="noStrike" cap="none" normalizeH="0" baseline="0" dirty="0">
                        <a:ln>
                          <a:noFill/>
                        </a:ln>
                        <a:solidFill>
                          <a:schemeClr val="bg1"/>
                        </a:solidFill>
                        <a:effectLst/>
                        <a:latin typeface=" Arial"/>
                        <a:ea typeface="MS PGothic" pitchFamily="34" charset="-128"/>
                      </a:endParaRPr>
                    </a:p>
                  </a:txBody>
                  <a:tcPr marL="0" marR="0"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gridSpan="3">
                  <a:txBody>
                    <a:bodyPr/>
                    <a:lstStyle/>
                    <a:p>
                      <a:pPr marL="0" marR="0" lvl="0" indent="0" algn="ctr" defTabSz="457200" rtl="0" eaLnBrk="1" fontAlgn="ctr" latinLnBrk="0" hangingPunct="1">
                        <a:lnSpc>
                          <a:spcPct val="100000"/>
                        </a:lnSpc>
                        <a:spcBef>
                          <a:spcPct val="0"/>
                        </a:spcBef>
                        <a:spcAft>
                          <a:spcPct val="0"/>
                        </a:spcAft>
                        <a:buClrTx/>
                        <a:buSzTx/>
                        <a:buFontTx/>
                        <a:buNone/>
                        <a:tabLst/>
                      </a:pPr>
                      <a:r>
                        <a:rPr kumimoji="0" lang="pl-PL" sz="2200" b="1" u="none" strike="noStrike" cap="none" normalizeH="0" baseline="0" dirty="0">
                          <a:ln>
                            <a:noFill/>
                          </a:ln>
                          <a:solidFill>
                            <a:schemeClr val="bg1"/>
                          </a:solidFill>
                          <a:effectLst/>
                          <a:latin typeface=" Arial"/>
                        </a:rPr>
                        <a:t>Status</a:t>
                      </a:r>
                      <a:endParaRPr kumimoji="0" lang="pl-PL" sz="2200" b="1" i="0" u="none" strike="noStrike" cap="none" normalizeH="0" baseline="0" dirty="0">
                        <a:ln>
                          <a:noFill/>
                        </a:ln>
                        <a:solidFill>
                          <a:schemeClr val="bg1"/>
                        </a:solidFill>
                        <a:effectLst/>
                        <a:latin typeface=" Arial"/>
                        <a:ea typeface="MS PGothic" pitchFamily="34" charset="-128"/>
                      </a:endParaRPr>
                    </a:p>
                  </a:txBody>
                  <a:tcPr marL="0" marR="0"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hMerge="1">
                  <a:txBody>
                    <a:bodyPr/>
                    <a:lstStyle/>
                    <a:p>
                      <a:endParaRPr lang="en-US"/>
                    </a:p>
                  </a:txBody>
                  <a:tcPr/>
                </a:tc>
                <a:tc hMerge="1">
                  <a:txBody>
                    <a:bodyPr/>
                    <a:lstStyle/>
                    <a:p>
                      <a:endParaRPr lang="en-US"/>
                    </a:p>
                  </a:txBody>
                  <a:tcPr/>
                </a:tc>
                <a:tc rowSpan="2">
                  <a:txBody>
                    <a:bodyPr/>
                    <a:lstStyle/>
                    <a:p>
                      <a:pPr marL="0" marR="0" lvl="0" indent="0" algn="ctr" defTabSz="457200" rtl="0" eaLnBrk="1" fontAlgn="ctr" latinLnBrk="0" hangingPunct="1">
                        <a:lnSpc>
                          <a:spcPct val="100000"/>
                        </a:lnSpc>
                        <a:spcBef>
                          <a:spcPct val="0"/>
                        </a:spcBef>
                        <a:spcAft>
                          <a:spcPct val="0"/>
                        </a:spcAft>
                        <a:buClrTx/>
                        <a:buSzTx/>
                        <a:buFontTx/>
                        <a:buNone/>
                        <a:tabLst/>
                      </a:pPr>
                      <a:r>
                        <a:rPr kumimoji="0" lang="en-US" sz="2200" b="1" u="none" strike="noStrike" cap="none" normalizeH="0" baseline="0" dirty="0">
                          <a:ln>
                            <a:noFill/>
                          </a:ln>
                          <a:solidFill>
                            <a:schemeClr val="bg1"/>
                          </a:solidFill>
                          <a:effectLst/>
                          <a:latin typeface=" Arial"/>
                        </a:rPr>
                        <a:t>TOTAL</a:t>
                      </a:r>
                      <a:endParaRPr kumimoji="0" lang="en-US" sz="2200" b="1" i="0" u="none" strike="noStrike" cap="none" normalizeH="0" baseline="0" dirty="0">
                        <a:ln>
                          <a:noFill/>
                        </a:ln>
                        <a:solidFill>
                          <a:schemeClr val="bg1"/>
                        </a:solidFill>
                        <a:effectLst/>
                        <a:latin typeface=" Arial"/>
                        <a:ea typeface="MS PGothic" pitchFamily="34" charset="-128"/>
                      </a:endParaRPr>
                    </a:p>
                  </a:txBody>
                  <a:tcPr marL="0" marR="0"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xmlns="" val="10000"/>
                  </a:ext>
                </a:extLst>
              </a:tr>
              <a:tr h="324026">
                <a:tc vMerge="1">
                  <a:txBody>
                    <a:bodyPr/>
                    <a:lstStyle/>
                    <a:p>
                      <a:endParaRPr lang="en-US"/>
                    </a:p>
                  </a:txBody>
                  <a:tcPr/>
                </a:tc>
                <a:tc>
                  <a:txBody>
                    <a:bodyPr/>
                    <a:lstStyle/>
                    <a:p>
                      <a:pPr marL="0" marR="0" lvl="0" indent="0" algn="ctr" defTabSz="457200" rtl="0" eaLnBrk="1" fontAlgn="ctr" latinLnBrk="0" hangingPunct="1">
                        <a:lnSpc>
                          <a:spcPct val="100000"/>
                        </a:lnSpc>
                        <a:spcBef>
                          <a:spcPct val="0"/>
                        </a:spcBef>
                        <a:spcAft>
                          <a:spcPct val="0"/>
                        </a:spcAft>
                        <a:buClrTx/>
                        <a:buSzTx/>
                        <a:buFontTx/>
                        <a:buNone/>
                        <a:tabLst/>
                      </a:pPr>
                      <a:r>
                        <a:rPr lang="en-US" sz="2200" b="1" dirty="0">
                          <a:solidFill>
                            <a:schemeClr val="bg1"/>
                          </a:solidFill>
                          <a:latin typeface=" Arial"/>
                        </a:rPr>
                        <a:t>G</a:t>
                      </a:r>
                    </a:p>
                  </a:txBody>
                  <a:tcPr marL="0" marR="0"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a:txBody>
                    <a:bodyPr/>
                    <a:lstStyle/>
                    <a:p>
                      <a:pPr marL="0" marR="0" lvl="0" indent="0" algn="ctr" defTabSz="457200" rtl="0" eaLnBrk="1" fontAlgn="ctr" latinLnBrk="0" hangingPunct="1">
                        <a:lnSpc>
                          <a:spcPct val="100000"/>
                        </a:lnSpc>
                        <a:spcBef>
                          <a:spcPct val="0"/>
                        </a:spcBef>
                        <a:spcAft>
                          <a:spcPct val="0"/>
                        </a:spcAft>
                        <a:buClrTx/>
                        <a:buSzTx/>
                        <a:buFontTx/>
                        <a:buNone/>
                        <a:tabLst/>
                      </a:pPr>
                      <a:r>
                        <a:rPr kumimoji="0" lang="en-US" sz="2200" b="1" u="none" strike="noStrike" cap="none" normalizeH="0" baseline="0" dirty="0">
                          <a:ln>
                            <a:noFill/>
                          </a:ln>
                          <a:solidFill>
                            <a:schemeClr val="bg1"/>
                          </a:solidFill>
                          <a:effectLst/>
                          <a:latin typeface=" Arial"/>
                        </a:rPr>
                        <a:t>Y</a:t>
                      </a:r>
                      <a:endParaRPr kumimoji="0" lang="en-US" sz="2200" b="1" i="0" u="none" strike="noStrike" cap="none" normalizeH="0" baseline="0" dirty="0">
                        <a:ln>
                          <a:noFill/>
                        </a:ln>
                        <a:solidFill>
                          <a:schemeClr val="bg1"/>
                        </a:solidFill>
                        <a:effectLst/>
                        <a:latin typeface=" Arial"/>
                        <a:ea typeface="MS PGothic" pitchFamily="34" charset="-128"/>
                      </a:endParaRPr>
                    </a:p>
                  </a:txBody>
                  <a:tcPr marL="0" marR="0"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a:txBody>
                    <a:bodyPr/>
                    <a:lstStyle/>
                    <a:p>
                      <a:pPr marL="0" marR="0" lvl="0" indent="0" algn="ctr" defTabSz="457200" rtl="0" eaLnBrk="1" fontAlgn="ctr" latinLnBrk="0" hangingPunct="1">
                        <a:lnSpc>
                          <a:spcPct val="100000"/>
                        </a:lnSpc>
                        <a:spcBef>
                          <a:spcPct val="0"/>
                        </a:spcBef>
                        <a:spcAft>
                          <a:spcPct val="0"/>
                        </a:spcAft>
                        <a:buClrTx/>
                        <a:buSzTx/>
                        <a:buFontTx/>
                        <a:buNone/>
                        <a:tabLst/>
                      </a:pPr>
                      <a:r>
                        <a:rPr kumimoji="0" lang="en-US" sz="2200" b="1" u="none" strike="noStrike" cap="none" normalizeH="0" baseline="0" dirty="0">
                          <a:ln>
                            <a:noFill/>
                          </a:ln>
                          <a:solidFill>
                            <a:schemeClr val="bg1"/>
                          </a:solidFill>
                          <a:effectLst/>
                          <a:latin typeface=" Arial"/>
                        </a:rPr>
                        <a:t>R</a:t>
                      </a:r>
                      <a:endParaRPr kumimoji="0" lang="en-US" sz="2200" b="1" i="0" u="none" strike="noStrike" cap="none" normalizeH="0" baseline="0" dirty="0">
                        <a:ln>
                          <a:noFill/>
                        </a:ln>
                        <a:solidFill>
                          <a:schemeClr val="bg1"/>
                        </a:solidFill>
                        <a:effectLst/>
                        <a:latin typeface=" Arial"/>
                        <a:ea typeface="MS PGothic" pitchFamily="34" charset="-128"/>
                      </a:endParaRPr>
                    </a:p>
                  </a:txBody>
                  <a:tcPr marL="0" marR="0"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vMerge="1">
                  <a:txBody>
                    <a:bodyPr/>
                    <a:lstStyle/>
                    <a:p>
                      <a:endParaRPr lang="en-US"/>
                    </a:p>
                  </a:txBody>
                  <a:tcPr/>
                </a:tc>
                <a:extLst>
                  <a:ext uri="{0D108BD9-81ED-4DB2-BD59-A6C34878D82A}">
                    <a16:rowId xmlns:a16="http://schemas.microsoft.com/office/drawing/2014/main" xmlns="" val="10001"/>
                  </a:ext>
                </a:extLst>
              </a:tr>
              <a:tr h="341492">
                <a:tc gridSpan="5">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b="1" u="none" strike="noStrike" cap="none" normalizeH="0" baseline="0" dirty="0">
                          <a:ln>
                            <a:noFill/>
                          </a:ln>
                          <a:solidFill>
                            <a:schemeClr val="bg1"/>
                          </a:solidFill>
                          <a:effectLst/>
                          <a:latin typeface=" Arial"/>
                        </a:rPr>
                        <a:t>CY 2021 vs CY 2022</a:t>
                      </a:r>
                      <a:endParaRPr kumimoji="0" lang="en-US" sz="2200" b="1" i="0" u="none" strike="noStrike" cap="none" normalizeH="0" baseline="0" dirty="0">
                        <a:ln>
                          <a:noFill/>
                        </a:ln>
                        <a:solidFill>
                          <a:schemeClr val="bg1"/>
                        </a:solidFill>
                        <a:effectLst/>
                        <a:latin typeface=" Arial"/>
                        <a:ea typeface="MS PGothic" pitchFamily="34" charset="-128"/>
                        <a:cs typeface="Arial" pitchFamily="34" charset="0"/>
                      </a:endParaRPr>
                    </a:p>
                  </a:txBody>
                  <a:tcPr marL="0" marR="0" marT="0" marB="0" anchor="ctr" anchorCtr="1"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hMerge="1">
                  <a:txBody>
                    <a:bodyPr/>
                    <a:lstStyle/>
                    <a:p>
                      <a:pPr algn="ctr"/>
                      <a:endParaRPr lang="en-PH" sz="2200" dirty="0">
                        <a:solidFill>
                          <a:schemeClr val="tx1"/>
                        </a:solidFill>
                        <a:latin typeface="Arial" pitchFamily="34" charset="0"/>
                        <a:cs typeface="Arial" pitchFamily="34" charset="0"/>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hMerge="1">
                  <a:txBody>
                    <a:bodyPr/>
                    <a:lstStyle/>
                    <a:p>
                      <a:pPr algn="ctr"/>
                      <a:endParaRPr lang="en-PH" sz="2200" dirty="0">
                        <a:solidFill>
                          <a:schemeClr val="tx1"/>
                        </a:solidFill>
                        <a:latin typeface="Arial" pitchFamily="34" charset="0"/>
                        <a:cs typeface="Arial" pitchFamily="34" charset="0"/>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hMerge="1">
                  <a:txBody>
                    <a:bodyPr/>
                    <a:lstStyle/>
                    <a:p>
                      <a:pPr algn="ctr"/>
                      <a:endParaRPr lang="en-PH" sz="2200" dirty="0">
                        <a:solidFill>
                          <a:schemeClr val="tx1"/>
                        </a:solidFill>
                        <a:latin typeface="Arial" pitchFamily="34" charset="0"/>
                        <a:cs typeface="Arial" pitchFamily="34" charset="0"/>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200" b="0" i="0" u="none" strike="noStrike" cap="none" normalizeH="0" baseline="0" dirty="0">
                        <a:ln>
                          <a:noFill/>
                        </a:ln>
                        <a:solidFill>
                          <a:schemeClr val="tx1"/>
                        </a:solidFill>
                        <a:effectLst/>
                        <a:latin typeface="Arial" pitchFamily="34" charset="0"/>
                        <a:ea typeface="MS PGothic" pitchFamily="34" charset="-128"/>
                        <a:cs typeface="Arial" pitchFamily="34" charset="0"/>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0002"/>
                  </a:ext>
                </a:extLst>
              </a:tr>
              <a:tr h="64008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u="none" strike="noStrike" cap="none" normalizeH="0" baseline="0" dirty="0">
                          <a:ln>
                            <a:noFill/>
                          </a:ln>
                          <a:effectLst/>
                          <a:latin typeface=" Arial"/>
                        </a:rPr>
                        <a:t>CY 2021</a:t>
                      </a:r>
                      <a:endParaRPr kumimoji="0" lang="en-US" sz="2200" b="1" i="0" u="none" strike="noStrike" cap="none" normalizeH="0" baseline="0" dirty="0">
                        <a:ln>
                          <a:noFill/>
                        </a:ln>
                        <a:solidFill>
                          <a:schemeClr val="tx1"/>
                        </a:solidFill>
                        <a:effectLst/>
                        <a:latin typeface=" Arial"/>
                        <a:ea typeface="MS PGothic" pitchFamily="34" charset="-128"/>
                        <a:cs typeface="Arial" pitchFamily="34" charset="0"/>
                      </a:endParaRPr>
                    </a:p>
                  </a:txBody>
                  <a:tcPr marL="0" marR="0" marT="0" marB="0" anchor="ctr" anchorCtr="1"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algn="ctr"/>
                      <a:r>
                        <a:rPr lang="en-PH" sz="2400" dirty="0" smtClean="0">
                          <a:latin typeface=" Arial"/>
                        </a:rPr>
                        <a:t>3</a:t>
                      </a:r>
                      <a:endParaRPr lang="en-PH" sz="2400" dirty="0">
                        <a:solidFill>
                          <a:schemeClr val="tx1"/>
                        </a:solidFill>
                        <a:latin typeface=" Arial"/>
                        <a:cs typeface="Arial" pitchFamily="34" charset="0"/>
                      </a:endParaRPr>
                    </a:p>
                  </a:txBody>
                  <a:tcPr marL="0" marR="0"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algn="ctr"/>
                      <a:r>
                        <a:rPr lang="en-PH" sz="2400" dirty="0" smtClean="0">
                          <a:latin typeface=" Arial"/>
                        </a:rPr>
                        <a:t>0</a:t>
                      </a:r>
                      <a:endParaRPr lang="en-PH" sz="2400" dirty="0">
                        <a:solidFill>
                          <a:schemeClr val="tx1"/>
                        </a:solidFill>
                        <a:latin typeface=" Arial"/>
                        <a:cs typeface="Arial" pitchFamily="34" charset="0"/>
                      </a:endParaRPr>
                    </a:p>
                  </a:txBody>
                  <a:tcPr marL="0" marR="0"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algn="ctr"/>
                      <a:r>
                        <a:rPr lang="en-PH" sz="2400" dirty="0" smtClean="0">
                          <a:latin typeface=" Arial"/>
                        </a:rPr>
                        <a:t>0</a:t>
                      </a:r>
                      <a:endParaRPr lang="en-PH" sz="2400" dirty="0">
                        <a:solidFill>
                          <a:schemeClr val="tx1"/>
                        </a:solidFill>
                        <a:latin typeface=" Arial"/>
                        <a:cs typeface="Arial" pitchFamily="34" charset="0"/>
                      </a:endParaRPr>
                    </a:p>
                  </a:txBody>
                  <a:tcPr marL="0" marR="0"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u="none" strike="noStrike" cap="none" normalizeH="0" baseline="0" dirty="0" smtClean="0">
                          <a:ln>
                            <a:noFill/>
                          </a:ln>
                          <a:effectLst/>
                          <a:latin typeface=" Arial"/>
                        </a:rPr>
                        <a:t>3</a:t>
                      </a:r>
                      <a:endParaRPr kumimoji="0" lang="en-US" sz="2400" b="1" i="0" u="none" strike="noStrike" cap="none" normalizeH="0" baseline="0" dirty="0">
                        <a:ln>
                          <a:noFill/>
                        </a:ln>
                        <a:solidFill>
                          <a:schemeClr val="tx1"/>
                        </a:solidFill>
                        <a:effectLst/>
                        <a:latin typeface=" Arial"/>
                        <a:ea typeface="MS PGothic" pitchFamily="34" charset="-128"/>
                        <a:cs typeface="Arial" pitchFamily="34" charset="0"/>
                      </a:endParaRPr>
                    </a:p>
                  </a:txBody>
                  <a:tcPr marL="0" marR="0"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extLst>
                  <a:ext uri="{0D108BD9-81ED-4DB2-BD59-A6C34878D82A}">
                    <a16:rowId xmlns:a16="http://schemas.microsoft.com/office/drawing/2014/main" xmlns="" val="10003"/>
                  </a:ext>
                </a:extLst>
              </a:tr>
              <a:tr h="64008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u="none" strike="noStrike" cap="none" normalizeH="0" baseline="0" dirty="0">
                          <a:ln>
                            <a:noFill/>
                          </a:ln>
                          <a:effectLst/>
                          <a:latin typeface=" Arial"/>
                        </a:rPr>
                        <a:t>CY 2022</a:t>
                      </a:r>
                      <a:endParaRPr kumimoji="0" lang="en-US" sz="2200" b="1" i="0" u="none" strike="noStrike" cap="none" normalizeH="0" baseline="0" dirty="0">
                        <a:ln>
                          <a:noFill/>
                        </a:ln>
                        <a:solidFill>
                          <a:schemeClr val="tx1"/>
                        </a:solidFill>
                        <a:effectLst/>
                        <a:latin typeface=" Arial"/>
                        <a:ea typeface="MS PGothic" pitchFamily="34" charset="-128"/>
                        <a:cs typeface="Arial" pitchFamily="34" charset="0"/>
                      </a:endParaRPr>
                    </a:p>
                  </a:txBody>
                  <a:tcPr marL="0" marR="0" marT="0" marB="0" anchor="ctr" anchorCtr="1"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algn="ctr"/>
                      <a:r>
                        <a:rPr lang="en-PH" sz="2400" dirty="0" smtClean="0">
                          <a:latin typeface=" Arial"/>
                        </a:rPr>
                        <a:t>3</a:t>
                      </a:r>
                      <a:endParaRPr lang="en-PH" sz="2400" dirty="0">
                        <a:solidFill>
                          <a:schemeClr val="tx1"/>
                        </a:solidFill>
                        <a:latin typeface=" Arial"/>
                        <a:cs typeface="Arial" pitchFamily="34" charset="0"/>
                      </a:endParaRPr>
                    </a:p>
                  </a:txBody>
                  <a:tcPr marL="0" marR="0"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algn="ctr"/>
                      <a:r>
                        <a:rPr lang="en-PH" sz="2400" dirty="0" smtClean="0">
                          <a:latin typeface=" Arial"/>
                        </a:rPr>
                        <a:t>0</a:t>
                      </a:r>
                      <a:endParaRPr lang="en-PH" sz="2400" dirty="0">
                        <a:solidFill>
                          <a:schemeClr val="tx1"/>
                        </a:solidFill>
                        <a:latin typeface=" Arial"/>
                        <a:cs typeface="Arial" pitchFamily="34" charset="0"/>
                      </a:endParaRPr>
                    </a:p>
                  </a:txBody>
                  <a:tcPr marL="0" marR="0"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algn="ctr"/>
                      <a:r>
                        <a:rPr lang="en-PH" sz="2400" dirty="0" smtClean="0">
                          <a:latin typeface=" Arial"/>
                        </a:rPr>
                        <a:t>0</a:t>
                      </a:r>
                      <a:endParaRPr lang="en-PH" sz="2400" dirty="0">
                        <a:solidFill>
                          <a:schemeClr val="tx1"/>
                        </a:solidFill>
                        <a:latin typeface=" Arial"/>
                        <a:cs typeface="Arial" pitchFamily="34" charset="0"/>
                      </a:endParaRPr>
                    </a:p>
                  </a:txBody>
                  <a:tcPr marL="0" marR="0"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u="none" strike="noStrike" cap="none" normalizeH="0" baseline="0" dirty="0" smtClean="0">
                          <a:ln>
                            <a:noFill/>
                          </a:ln>
                          <a:effectLst/>
                          <a:latin typeface=" Arial"/>
                        </a:rPr>
                        <a:t>3</a:t>
                      </a:r>
                      <a:endParaRPr kumimoji="0" lang="en-US" sz="2400" b="1" i="0" u="none" strike="noStrike" cap="none" normalizeH="0" baseline="0" dirty="0">
                        <a:ln>
                          <a:noFill/>
                        </a:ln>
                        <a:solidFill>
                          <a:schemeClr val="tx1"/>
                        </a:solidFill>
                        <a:effectLst/>
                        <a:latin typeface=" Arial"/>
                        <a:ea typeface="MS PGothic" pitchFamily="34" charset="-128"/>
                        <a:cs typeface="Arial" pitchFamily="34" charset="0"/>
                      </a:endParaRPr>
                    </a:p>
                  </a:txBody>
                  <a:tcPr marL="0" marR="0"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extLst>
                  <a:ext uri="{0D108BD9-81ED-4DB2-BD59-A6C34878D82A}">
                    <a16:rowId xmlns:a16="http://schemas.microsoft.com/office/drawing/2014/main" xmlns="" val="10004"/>
                  </a:ext>
                </a:extLst>
              </a:tr>
            </a:tbl>
          </a:graphicData>
        </a:graphic>
      </p:graphicFrame>
      <p:sp>
        <p:nvSpPr>
          <p:cNvPr id="15" name="Oval 14">
            <a:extLst>
              <a:ext uri="{FF2B5EF4-FFF2-40B4-BE49-F238E27FC236}">
                <a16:creationId xmlns:a16="http://schemas.microsoft.com/office/drawing/2014/main" xmlns="" id="{0B9EC746-972F-1732-3E25-87AB2CC3BE2A}"/>
              </a:ext>
            </a:extLst>
          </p:cNvPr>
          <p:cNvSpPr/>
          <p:nvPr/>
        </p:nvSpPr>
        <p:spPr>
          <a:xfrm>
            <a:off x="10045446" y="3451983"/>
            <a:ext cx="876300" cy="885954"/>
          </a:xfrm>
          <a:prstGeom prst="ellipse">
            <a:avLst/>
          </a:prstGeom>
          <a:noFill/>
          <a:ln w="762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16" name="TextBox 3">
            <a:extLst>
              <a:ext uri="{FF2B5EF4-FFF2-40B4-BE49-F238E27FC236}">
                <a16:creationId xmlns:a16="http://schemas.microsoft.com/office/drawing/2014/main" xmlns="" id="{E7E6FD95-C250-7CCC-E823-680344166C2E}"/>
              </a:ext>
            </a:extLst>
          </p:cNvPr>
          <p:cNvSpPr txBox="1">
            <a:spLocks noChangeArrowheads="1"/>
          </p:cNvSpPr>
          <p:nvPr/>
        </p:nvSpPr>
        <p:spPr bwMode="auto">
          <a:xfrm>
            <a:off x="1124713" y="4264798"/>
            <a:ext cx="7485888" cy="288872"/>
          </a:xfrm>
          <a:prstGeom prst="rect">
            <a:avLst/>
          </a:prstGeom>
          <a:solidFill>
            <a:schemeClr val="bg2"/>
          </a:solidFill>
          <a:ln w="12700">
            <a:noFill/>
            <a:miter lim="800000"/>
            <a:headEnd/>
            <a:tailEnd/>
          </a:ln>
        </p:spPr>
        <p:txBody>
          <a:bodyPr wrap="square">
            <a:noAutofit/>
          </a:bodyPr>
          <a:lstStyle/>
          <a:p>
            <a:pPr algn="just"/>
            <a:r>
              <a:rPr lang="en-US" sz="1250" b="1" dirty="0">
                <a:latin typeface="Arial" panose="020B0604020202020204" pitchFamily="34" charset="0"/>
                <a:cs typeface="Arial" panose="020B0604020202020204" pitchFamily="34" charset="0"/>
              </a:rPr>
              <a:t>ASSESSMENT: This unit has no red and yellow status of Armored Vehicles for CY 2021 and 2022</a:t>
            </a:r>
          </a:p>
          <a:p>
            <a:pPr algn="just"/>
            <a:endParaRPr lang="en-US" sz="1250" b="1" dirty="0">
              <a:latin typeface="Arial" panose="020B0604020202020204" pitchFamily="34" charset="0"/>
              <a:cs typeface="Arial" panose="020B0604020202020204" pitchFamily="34" charset="0"/>
            </a:endParaRPr>
          </a:p>
          <a:p>
            <a:pPr algn="ctr"/>
            <a:endParaRPr lang="en-US" sz="1250" b="1" dirty="0">
              <a:solidFill>
                <a:srgbClr val="000000"/>
              </a:solidFill>
              <a:latin typeface="Arial" panose="020B0604020202020204" pitchFamily="34" charset="0"/>
              <a:ea typeface="Times New Roman"/>
              <a:cs typeface="Arial" panose="020B0604020202020204" pitchFamily="34" charset="0"/>
            </a:endParaRPr>
          </a:p>
          <a:p>
            <a:pPr algn="just"/>
            <a:endParaRPr lang="en-US" sz="125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50058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down)">
                                      <p:cBhvr>
                                        <p:cTn id="7" dur="500"/>
                                        <p:tgtEl>
                                          <p:spTgt spid="13"/>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wipe(down)">
                                      <p:cBhvr>
                                        <p:cTn id="10" dur="500"/>
                                        <p:tgtEl>
                                          <p:spTgt spid="16"/>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wipe(down)">
                                      <p:cBhvr>
                                        <p:cTn id="15"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 Same Side Corner Rectangle 13"/>
          <p:cNvSpPr/>
          <p:nvPr/>
        </p:nvSpPr>
        <p:spPr>
          <a:xfrm rot="16200000">
            <a:off x="372147" y="2171484"/>
            <a:ext cx="822960" cy="274320"/>
          </a:xfrm>
          <a:prstGeom prst="round2SameRect">
            <a:avLst/>
          </a:prstGeom>
          <a:solidFill>
            <a:srgbClr val="5B9BD5"/>
          </a:solidFill>
          <a:ln w="57150">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 Same Side Corner Rectangle 16"/>
          <p:cNvSpPr/>
          <p:nvPr/>
        </p:nvSpPr>
        <p:spPr>
          <a:xfrm rot="16200000">
            <a:off x="372147" y="4384932"/>
            <a:ext cx="822960" cy="274320"/>
          </a:xfrm>
          <a:prstGeom prst="round2SameRect">
            <a:avLst/>
          </a:prstGeom>
          <a:solidFill>
            <a:srgbClr val="A5A5A5">
              <a:alpha val="50000"/>
            </a:srgbClr>
          </a:solidFill>
          <a:ln w="57150">
            <a:solidFill>
              <a:srgbClr val="A5A5A5">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 Same Side Corner Rectangle 19"/>
          <p:cNvSpPr/>
          <p:nvPr/>
        </p:nvSpPr>
        <p:spPr>
          <a:xfrm rot="16200000">
            <a:off x="372147" y="5491655"/>
            <a:ext cx="822960" cy="274320"/>
          </a:xfrm>
          <a:prstGeom prst="round2SameRect">
            <a:avLst/>
          </a:prstGeom>
          <a:solidFill>
            <a:srgbClr val="FFC000">
              <a:alpha val="50000"/>
            </a:srgbClr>
          </a:solidFill>
          <a:ln w="57150">
            <a:solidFill>
              <a:srgbClr val="FFC000">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 Same Side Corner Rectangle 22"/>
          <p:cNvSpPr/>
          <p:nvPr/>
        </p:nvSpPr>
        <p:spPr>
          <a:xfrm rot="16200000">
            <a:off x="372147" y="3278208"/>
            <a:ext cx="822960" cy="274320"/>
          </a:xfrm>
          <a:prstGeom prst="round2SameRect">
            <a:avLst/>
          </a:prstGeom>
          <a:solidFill>
            <a:srgbClr val="ED7D31">
              <a:alpha val="50000"/>
            </a:srgbClr>
          </a:solidFill>
          <a:ln w="57150">
            <a:solidFill>
              <a:srgbClr val="ED7D31">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 Same Side Corner Rectangle 4"/>
          <p:cNvSpPr/>
          <p:nvPr/>
        </p:nvSpPr>
        <p:spPr>
          <a:xfrm rot="16200000">
            <a:off x="372147" y="1064760"/>
            <a:ext cx="822960" cy="274320"/>
          </a:xfrm>
          <a:prstGeom prst="round2SameRect">
            <a:avLst/>
          </a:prstGeom>
          <a:solidFill>
            <a:srgbClr val="70AD47">
              <a:alpha val="50000"/>
            </a:srgbClr>
          </a:solidFill>
          <a:ln w="57150">
            <a:solidFill>
              <a:srgbClr val="70AD47">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934500" y="790440"/>
            <a:ext cx="10609799" cy="5303520"/>
          </a:xfrm>
          <a:prstGeom prst="rect">
            <a:avLst/>
          </a:prstGeom>
          <a:solidFill>
            <a:schemeClr val="bg1"/>
          </a:solidFill>
          <a:ln w="57150">
            <a:solidFill>
              <a:srgbClr val="5B9BD5"/>
            </a:solidFill>
          </a:ln>
        </p:spPr>
        <p:txBody>
          <a:bodyPr wrap="none" anchor="t" anchorCtr="0">
            <a:noAutofit/>
          </a:bodyPr>
          <a:lstStyle/>
          <a:p>
            <a:pPr algn="ctr"/>
            <a:r>
              <a:rPr lang="en-US" sz="3500" dirty="0" smtClean="0">
                <a:solidFill>
                  <a:schemeClr val="tx1">
                    <a:lumMod val="65000"/>
                    <a:lumOff val="35000"/>
                  </a:schemeClr>
                </a:solidFill>
                <a:latin typeface="Franklin Gothic Demi Cond" panose="020B0706030402020204" pitchFamily="34" charset="0"/>
              </a:rPr>
              <a:t>COMPLIANCES AND ACCOMPLISHMENTS TO DC’s GUIDANCE</a:t>
            </a:r>
            <a:endParaRPr lang="en-US" sz="3500" dirty="0"/>
          </a:p>
        </p:txBody>
      </p:sp>
      <p:sp>
        <p:nvSpPr>
          <p:cNvPr id="12" name="TextBox 11"/>
          <p:cNvSpPr txBox="1"/>
          <p:nvPr/>
        </p:nvSpPr>
        <p:spPr>
          <a:xfrm>
            <a:off x="1124712" y="1307592"/>
            <a:ext cx="10241280" cy="584775"/>
          </a:xfrm>
          <a:prstGeom prst="rect">
            <a:avLst/>
          </a:prstGeom>
          <a:noFill/>
        </p:spPr>
        <p:txBody>
          <a:bodyPr wrap="square" rtlCol="0">
            <a:spAutoFit/>
          </a:bodyPr>
          <a:lstStyle/>
          <a:p>
            <a:pPr algn="ctr"/>
            <a:r>
              <a:rPr lang="en-US" sz="3200" i="1" dirty="0" smtClean="0">
                <a:solidFill>
                  <a:schemeClr val="bg2">
                    <a:lumMod val="50000"/>
                  </a:schemeClr>
                </a:solidFill>
                <a:latin typeface="Franklin Gothic Book" panose="020B0503020102020204" pitchFamily="34" charset="0"/>
              </a:rPr>
              <a:t>STATUS OF MOUNTED ARMAMENTS</a:t>
            </a:r>
            <a:endParaRPr lang="en-US" sz="3200" i="1" dirty="0">
              <a:solidFill>
                <a:schemeClr val="bg2">
                  <a:lumMod val="50000"/>
                </a:schemeClr>
              </a:solidFill>
              <a:latin typeface="Franklin Gothic Book" panose="020B0503020102020204" pitchFamily="34" charset="0"/>
            </a:endParaRPr>
          </a:p>
        </p:txBody>
      </p:sp>
      <p:sp>
        <p:nvSpPr>
          <p:cNvPr id="2" name="Slide Number Placeholder 1"/>
          <p:cNvSpPr>
            <a:spLocks noGrp="1"/>
          </p:cNvSpPr>
          <p:nvPr>
            <p:ph type="sldNum" sz="quarter" idx="12"/>
          </p:nvPr>
        </p:nvSpPr>
        <p:spPr/>
        <p:txBody>
          <a:bodyPr/>
          <a:lstStyle/>
          <a:p>
            <a:fld id="{7687A7F3-AD38-4866-8553-4B19922F7C99}" type="slidenum">
              <a:rPr lang="en-PH" smtClean="0"/>
              <a:t>49</a:t>
            </a:fld>
            <a:endParaRPr lang="en-PH"/>
          </a:p>
        </p:txBody>
      </p:sp>
      <p:graphicFrame>
        <p:nvGraphicFramePr>
          <p:cNvPr id="18" name="Table 17"/>
          <p:cNvGraphicFramePr>
            <a:graphicFrameLocks noGrp="1"/>
          </p:cNvGraphicFramePr>
          <p:nvPr>
            <p:extLst>
              <p:ext uri="{D42A27DB-BD31-4B8C-83A1-F6EECF244321}">
                <p14:modId xmlns:p14="http://schemas.microsoft.com/office/powerpoint/2010/main" val="3795283405"/>
              </p:ext>
            </p:extLst>
          </p:nvPr>
        </p:nvGraphicFramePr>
        <p:xfrm>
          <a:off x="1124712" y="1883215"/>
          <a:ext cx="10241279" cy="1960951"/>
        </p:xfrm>
        <a:graphic>
          <a:graphicData uri="http://schemas.openxmlformats.org/drawingml/2006/table">
            <a:tbl>
              <a:tblPr>
                <a:tableStyleId>{BC89EF96-8CEA-46FF-86C4-4CE0E7609802}</a:tableStyleId>
              </a:tblPr>
              <a:tblGrid>
                <a:gridCol w="4131016">
                  <a:extLst>
                    <a:ext uri="{9D8B030D-6E8A-4147-A177-3AD203B41FA5}">
                      <a16:colId xmlns:a16="http://schemas.microsoft.com/office/drawing/2014/main" xmlns="" val="20000"/>
                    </a:ext>
                  </a:extLst>
                </a:gridCol>
                <a:gridCol w="1520912">
                  <a:extLst>
                    <a:ext uri="{9D8B030D-6E8A-4147-A177-3AD203B41FA5}">
                      <a16:colId xmlns:a16="http://schemas.microsoft.com/office/drawing/2014/main" xmlns="" val="2286966457"/>
                    </a:ext>
                  </a:extLst>
                </a:gridCol>
                <a:gridCol w="1663124">
                  <a:extLst>
                    <a:ext uri="{9D8B030D-6E8A-4147-A177-3AD203B41FA5}">
                      <a16:colId xmlns:a16="http://schemas.microsoft.com/office/drawing/2014/main" xmlns="" val="20002"/>
                    </a:ext>
                  </a:extLst>
                </a:gridCol>
                <a:gridCol w="1438680">
                  <a:extLst>
                    <a:ext uri="{9D8B030D-6E8A-4147-A177-3AD203B41FA5}">
                      <a16:colId xmlns:a16="http://schemas.microsoft.com/office/drawing/2014/main" xmlns="" val="20003"/>
                    </a:ext>
                  </a:extLst>
                </a:gridCol>
                <a:gridCol w="1487547">
                  <a:extLst>
                    <a:ext uri="{9D8B030D-6E8A-4147-A177-3AD203B41FA5}">
                      <a16:colId xmlns:a16="http://schemas.microsoft.com/office/drawing/2014/main" xmlns="" val="20004"/>
                    </a:ext>
                  </a:extLst>
                </a:gridCol>
              </a:tblGrid>
              <a:tr h="354839">
                <a:tc rowSpan="2">
                  <a:txBody>
                    <a:bodyPr/>
                    <a:lstStyle/>
                    <a:p>
                      <a:pPr marL="0" marR="0" lvl="0" indent="0" algn="ctr" defTabSz="457200" rtl="0" eaLnBrk="1" fontAlgn="ctr" latinLnBrk="0" hangingPunct="1">
                        <a:lnSpc>
                          <a:spcPct val="100000"/>
                        </a:lnSpc>
                        <a:spcBef>
                          <a:spcPct val="0"/>
                        </a:spcBef>
                        <a:spcAft>
                          <a:spcPct val="0"/>
                        </a:spcAft>
                        <a:buClrTx/>
                        <a:buSzTx/>
                        <a:buFontTx/>
                        <a:buNone/>
                        <a:tabLst/>
                      </a:pPr>
                      <a:r>
                        <a:rPr kumimoji="0" lang="en-US" sz="2200" b="1" u="none" strike="noStrike" cap="none" normalizeH="0" baseline="0" dirty="0">
                          <a:ln>
                            <a:noFill/>
                          </a:ln>
                          <a:solidFill>
                            <a:schemeClr val="bg1"/>
                          </a:solidFill>
                          <a:effectLst/>
                          <a:latin typeface=" Arial"/>
                        </a:rPr>
                        <a:t>Date</a:t>
                      </a:r>
                      <a:endParaRPr kumimoji="0" lang="en-US" sz="2200" b="1" i="0" u="none" strike="noStrike" cap="none" normalizeH="0" baseline="0" dirty="0">
                        <a:ln>
                          <a:noFill/>
                        </a:ln>
                        <a:solidFill>
                          <a:schemeClr val="bg1"/>
                        </a:solidFill>
                        <a:effectLst/>
                        <a:latin typeface=" Arial"/>
                        <a:ea typeface="MS PGothic" pitchFamily="34" charset="-128"/>
                      </a:endParaRPr>
                    </a:p>
                  </a:txBody>
                  <a:tcPr marL="0" marR="0"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rowSpan="2">
                  <a:txBody>
                    <a:bodyPr/>
                    <a:lstStyle/>
                    <a:p>
                      <a:pPr marL="0" marR="0" lvl="0" indent="0" algn="ctr" defTabSz="457200" rtl="0" eaLnBrk="1" fontAlgn="ctr" latinLnBrk="0" hangingPunct="1">
                        <a:lnSpc>
                          <a:spcPct val="100000"/>
                        </a:lnSpc>
                        <a:spcBef>
                          <a:spcPct val="0"/>
                        </a:spcBef>
                        <a:spcAft>
                          <a:spcPct val="0"/>
                        </a:spcAft>
                        <a:buClrTx/>
                        <a:buSzTx/>
                        <a:buFontTx/>
                        <a:buNone/>
                        <a:tabLst/>
                      </a:pPr>
                      <a:r>
                        <a:rPr kumimoji="0" lang="en-US" sz="2200" b="1" u="none" strike="noStrike" cap="none" normalizeH="0" baseline="0" dirty="0">
                          <a:ln>
                            <a:noFill/>
                          </a:ln>
                          <a:solidFill>
                            <a:schemeClr val="bg1"/>
                          </a:solidFill>
                          <a:effectLst/>
                          <a:latin typeface=" Arial"/>
                        </a:rPr>
                        <a:t>OH</a:t>
                      </a:r>
                      <a:endParaRPr kumimoji="0" lang="en-US" sz="2200" b="1" i="0" u="none" strike="noStrike" cap="none" normalizeH="0" baseline="0" dirty="0">
                        <a:ln>
                          <a:noFill/>
                        </a:ln>
                        <a:solidFill>
                          <a:schemeClr val="bg1"/>
                        </a:solidFill>
                        <a:effectLst/>
                        <a:latin typeface=" Arial"/>
                        <a:ea typeface="MS PGothic" pitchFamily="34" charset="-128"/>
                      </a:endParaRPr>
                    </a:p>
                  </a:txBody>
                  <a:tcPr marL="0" marR="0"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gridSpan="2">
                  <a:txBody>
                    <a:bodyPr/>
                    <a:lstStyle/>
                    <a:p>
                      <a:pPr marL="0" marR="0" lvl="0" indent="0" algn="ctr" defTabSz="457200" rtl="0" eaLnBrk="1" fontAlgn="ctr" latinLnBrk="0" hangingPunct="1">
                        <a:lnSpc>
                          <a:spcPct val="100000"/>
                        </a:lnSpc>
                        <a:spcBef>
                          <a:spcPct val="0"/>
                        </a:spcBef>
                        <a:spcAft>
                          <a:spcPct val="0"/>
                        </a:spcAft>
                        <a:buClrTx/>
                        <a:buSzTx/>
                        <a:buFontTx/>
                        <a:buNone/>
                        <a:tabLst/>
                      </a:pPr>
                      <a:r>
                        <a:rPr kumimoji="0" lang="pl-PL" sz="2200" b="1" u="none" strike="noStrike" cap="none" normalizeH="0" baseline="0" dirty="0">
                          <a:ln>
                            <a:noFill/>
                          </a:ln>
                          <a:solidFill>
                            <a:schemeClr val="bg1"/>
                          </a:solidFill>
                          <a:effectLst/>
                          <a:latin typeface=" Arial"/>
                        </a:rPr>
                        <a:t>Status</a:t>
                      </a:r>
                      <a:endParaRPr kumimoji="0" lang="pl-PL" sz="2200" b="1" i="0" u="none" strike="noStrike" cap="none" normalizeH="0" baseline="0" dirty="0">
                        <a:ln>
                          <a:noFill/>
                        </a:ln>
                        <a:solidFill>
                          <a:schemeClr val="bg1"/>
                        </a:solidFill>
                        <a:effectLst/>
                        <a:latin typeface=" Arial"/>
                        <a:ea typeface="MS PGothic" pitchFamily="34" charset="-128"/>
                      </a:endParaRPr>
                    </a:p>
                  </a:txBody>
                  <a:tcPr marL="0" marR="0"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hMerge="1">
                  <a:txBody>
                    <a:bodyPr/>
                    <a:lstStyle/>
                    <a:p>
                      <a:endParaRPr lang="en-US"/>
                    </a:p>
                  </a:txBody>
                  <a:tcPr/>
                </a:tc>
                <a:tc rowSpan="2">
                  <a:txBody>
                    <a:bodyPr/>
                    <a:lstStyle/>
                    <a:p>
                      <a:pPr marL="0" marR="0" lvl="0" indent="0" algn="ctr" defTabSz="457200" rtl="0" eaLnBrk="1" fontAlgn="ctr" latinLnBrk="0" hangingPunct="1">
                        <a:lnSpc>
                          <a:spcPct val="100000"/>
                        </a:lnSpc>
                        <a:spcBef>
                          <a:spcPct val="0"/>
                        </a:spcBef>
                        <a:spcAft>
                          <a:spcPct val="0"/>
                        </a:spcAft>
                        <a:buClrTx/>
                        <a:buSzTx/>
                        <a:buFontTx/>
                        <a:buNone/>
                        <a:tabLst/>
                      </a:pPr>
                      <a:r>
                        <a:rPr kumimoji="0" lang="en-US" sz="2200" b="1" u="none" strike="noStrike" cap="none" normalizeH="0" baseline="0" dirty="0">
                          <a:ln>
                            <a:noFill/>
                          </a:ln>
                          <a:solidFill>
                            <a:schemeClr val="bg1"/>
                          </a:solidFill>
                          <a:effectLst/>
                          <a:latin typeface=" Arial"/>
                        </a:rPr>
                        <a:t>TOTAL</a:t>
                      </a:r>
                      <a:endParaRPr kumimoji="0" lang="en-US" sz="2200" b="1" i="0" u="none" strike="noStrike" cap="none" normalizeH="0" baseline="0" dirty="0">
                        <a:ln>
                          <a:noFill/>
                        </a:ln>
                        <a:solidFill>
                          <a:schemeClr val="bg1"/>
                        </a:solidFill>
                        <a:effectLst/>
                        <a:latin typeface=" Arial"/>
                        <a:ea typeface="MS PGothic" pitchFamily="34" charset="-128"/>
                      </a:endParaRPr>
                    </a:p>
                  </a:txBody>
                  <a:tcPr marL="0" marR="0"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xmlns="" val="10000"/>
                  </a:ext>
                </a:extLst>
              </a:tr>
              <a:tr h="332837">
                <a:tc vMerge="1">
                  <a:txBody>
                    <a:bodyPr/>
                    <a:lstStyle/>
                    <a:p>
                      <a:endParaRPr lang="en-US"/>
                    </a:p>
                  </a:txBody>
                  <a:tcPr/>
                </a:tc>
                <a:tc vMerge="1">
                  <a:txBody>
                    <a:bodyPr/>
                    <a:lstStyle/>
                    <a:p>
                      <a:endParaRPr lang="en-US"/>
                    </a:p>
                  </a:txBody>
                  <a:tcPr/>
                </a:tc>
                <a:tc>
                  <a:txBody>
                    <a:bodyPr/>
                    <a:lstStyle/>
                    <a:p>
                      <a:pPr marL="0" marR="0" lvl="0" indent="0" algn="ctr" defTabSz="457200" rtl="0" eaLnBrk="1" fontAlgn="ctr" latinLnBrk="0" hangingPunct="1">
                        <a:lnSpc>
                          <a:spcPct val="100000"/>
                        </a:lnSpc>
                        <a:spcBef>
                          <a:spcPct val="0"/>
                        </a:spcBef>
                        <a:spcAft>
                          <a:spcPct val="0"/>
                        </a:spcAft>
                        <a:buClrTx/>
                        <a:buSzTx/>
                        <a:buFontTx/>
                        <a:buNone/>
                        <a:tabLst/>
                      </a:pPr>
                      <a:r>
                        <a:rPr kumimoji="0" lang="en-US" sz="2200" b="1" u="none" strike="noStrike" cap="none" normalizeH="0" baseline="0" dirty="0">
                          <a:ln>
                            <a:noFill/>
                          </a:ln>
                          <a:solidFill>
                            <a:schemeClr val="bg1"/>
                          </a:solidFill>
                          <a:effectLst/>
                          <a:latin typeface=" Arial"/>
                        </a:rPr>
                        <a:t>SVC</a:t>
                      </a:r>
                      <a:endParaRPr kumimoji="0" lang="en-US" sz="2200" b="1" i="0" u="none" strike="noStrike" cap="none" normalizeH="0" baseline="0" dirty="0">
                        <a:ln>
                          <a:noFill/>
                        </a:ln>
                        <a:solidFill>
                          <a:schemeClr val="bg1"/>
                        </a:solidFill>
                        <a:effectLst/>
                        <a:latin typeface=" Arial"/>
                        <a:ea typeface="MS PGothic" pitchFamily="34" charset="-128"/>
                      </a:endParaRPr>
                    </a:p>
                  </a:txBody>
                  <a:tcPr marL="0" marR="0"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a:txBody>
                    <a:bodyPr/>
                    <a:lstStyle/>
                    <a:p>
                      <a:pPr marL="0" marR="0" lvl="0" indent="0" algn="ctr" defTabSz="457200" rtl="0" eaLnBrk="1" fontAlgn="ctr" latinLnBrk="0" hangingPunct="1">
                        <a:lnSpc>
                          <a:spcPct val="100000"/>
                        </a:lnSpc>
                        <a:spcBef>
                          <a:spcPct val="0"/>
                        </a:spcBef>
                        <a:spcAft>
                          <a:spcPct val="0"/>
                        </a:spcAft>
                        <a:buClrTx/>
                        <a:buSzTx/>
                        <a:buFontTx/>
                        <a:buNone/>
                        <a:tabLst/>
                      </a:pPr>
                      <a:r>
                        <a:rPr kumimoji="0" lang="en-US" sz="2200" b="1" u="none" strike="noStrike" cap="none" normalizeH="0" baseline="0" dirty="0">
                          <a:ln>
                            <a:noFill/>
                          </a:ln>
                          <a:solidFill>
                            <a:schemeClr val="bg1"/>
                          </a:solidFill>
                          <a:effectLst/>
                          <a:latin typeface=" Arial"/>
                        </a:rPr>
                        <a:t>UNSVC</a:t>
                      </a:r>
                      <a:endParaRPr kumimoji="0" lang="en-US" sz="2200" b="1" i="0" u="none" strike="noStrike" cap="none" normalizeH="0" baseline="0" dirty="0">
                        <a:ln>
                          <a:noFill/>
                        </a:ln>
                        <a:solidFill>
                          <a:schemeClr val="bg1"/>
                        </a:solidFill>
                        <a:effectLst/>
                        <a:latin typeface=" Arial"/>
                        <a:ea typeface="MS PGothic" pitchFamily="34" charset="-128"/>
                      </a:endParaRPr>
                    </a:p>
                  </a:txBody>
                  <a:tcPr marL="0" marR="0"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vMerge="1">
                  <a:txBody>
                    <a:bodyPr/>
                    <a:lstStyle/>
                    <a:p>
                      <a:endParaRPr lang="en-US"/>
                    </a:p>
                  </a:txBody>
                  <a:tcPr/>
                </a:tc>
                <a:extLst>
                  <a:ext uri="{0D108BD9-81ED-4DB2-BD59-A6C34878D82A}">
                    <a16:rowId xmlns:a16="http://schemas.microsoft.com/office/drawing/2014/main" xmlns="" val="10001"/>
                  </a:ext>
                </a:extLst>
              </a:tr>
              <a:tr h="63541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u="none" strike="noStrike" cap="none" normalizeH="0" baseline="0" dirty="0">
                          <a:ln>
                            <a:noFill/>
                          </a:ln>
                          <a:effectLst/>
                          <a:latin typeface=" Arial"/>
                        </a:rPr>
                        <a:t>CY 2021</a:t>
                      </a:r>
                      <a:endParaRPr kumimoji="0" lang="en-US" sz="2200" b="1" i="0" u="none" strike="noStrike" cap="none" normalizeH="0" baseline="0" dirty="0">
                        <a:ln>
                          <a:noFill/>
                        </a:ln>
                        <a:solidFill>
                          <a:schemeClr val="tx1"/>
                        </a:solidFill>
                        <a:effectLst/>
                        <a:latin typeface=" Arial"/>
                        <a:ea typeface="MS PGothic" pitchFamily="34" charset="-128"/>
                        <a:cs typeface="Arial" pitchFamily="34" charset="0"/>
                      </a:endParaRPr>
                    </a:p>
                  </a:txBody>
                  <a:tcPr marL="0" marR="0" marT="0" marB="0" anchor="ctr" anchorCtr="1"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200" b="1" i="0" u="none" strike="noStrike" cap="none" normalizeH="0" baseline="0" dirty="0">
                        <a:ln>
                          <a:noFill/>
                        </a:ln>
                        <a:solidFill>
                          <a:schemeClr val="tx1"/>
                        </a:solidFill>
                        <a:effectLst/>
                        <a:latin typeface=" Arial"/>
                        <a:ea typeface="MS PGothic" pitchFamily="34" charset="-128"/>
                        <a:cs typeface="Arial" pitchFamily="34" charset="0"/>
                      </a:endParaRPr>
                    </a:p>
                  </a:txBody>
                  <a:tcPr marL="0" marR="0" marT="0" marB="0" anchor="ctr" anchorCtr="1"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algn="ctr"/>
                      <a:r>
                        <a:rPr lang="en-PH" sz="2400" dirty="0" smtClean="0">
                          <a:latin typeface=" Arial"/>
                        </a:rPr>
                        <a:t>19</a:t>
                      </a:r>
                      <a:endParaRPr lang="en-PH" sz="2400" dirty="0">
                        <a:solidFill>
                          <a:schemeClr val="tx1"/>
                        </a:solidFill>
                        <a:latin typeface=" Arial"/>
                        <a:cs typeface="Arial" pitchFamily="34" charset="0"/>
                      </a:endParaRPr>
                    </a:p>
                  </a:txBody>
                  <a:tcPr marL="0" marR="0"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algn="ctr"/>
                      <a:r>
                        <a:rPr lang="en-PH" sz="2400" dirty="0" smtClean="0">
                          <a:latin typeface=" Arial"/>
                        </a:rPr>
                        <a:t>0</a:t>
                      </a:r>
                      <a:endParaRPr lang="en-PH" sz="2400" dirty="0">
                        <a:solidFill>
                          <a:schemeClr val="tx1"/>
                        </a:solidFill>
                        <a:latin typeface=" Arial"/>
                        <a:cs typeface="Arial" pitchFamily="34" charset="0"/>
                      </a:endParaRPr>
                    </a:p>
                  </a:txBody>
                  <a:tcPr marL="0" marR="0"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u="none" strike="noStrike" cap="none" normalizeH="0" baseline="0" dirty="0" smtClean="0">
                          <a:ln>
                            <a:noFill/>
                          </a:ln>
                          <a:effectLst/>
                          <a:latin typeface=" Arial"/>
                        </a:rPr>
                        <a:t>19</a:t>
                      </a:r>
                      <a:endParaRPr kumimoji="0" lang="en-US" sz="2400" b="1" i="0" u="none" strike="noStrike" cap="none" normalizeH="0" baseline="0" dirty="0">
                        <a:ln>
                          <a:noFill/>
                        </a:ln>
                        <a:solidFill>
                          <a:schemeClr val="tx1"/>
                        </a:solidFill>
                        <a:effectLst/>
                        <a:latin typeface=" Arial"/>
                        <a:ea typeface="MS PGothic" pitchFamily="34" charset="-128"/>
                        <a:cs typeface="Arial" pitchFamily="34" charset="0"/>
                      </a:endParaRPr>
                    </a:p>
                  </a:txBody>
                  <a:tcPr marL="0" marR="0"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extLst>
                  <a:ext uri="{0D108BD9-81ED-4DB2-BD59-A6C34878D82A}">
                    <a16:rowId xmlns:a16="http://schemas.microsoft.com/office/drawing/2014/main" xmlns="" val="10003"/>
                  </a:ext>
                </a:extLst>
              </a:tr>
              <a:tr h="63541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u="none" strike="noStrike" cap="none" normalizeH="0" baseline="0" dirty="0">
                          <a:ln>
                            <a:noFill/>
                          </a:ln>
                          <a:effectLst/>
                          <a:latin typeface=" Arial"/>
                        </a:rPr>
                        <a:t>CY 2022</a:t>
                      </a:r>
                      <a:endParaRPr kumimoji="0" lang="en-US" sz="2200" b="1" i="0" u="none" strike="noStrike" cap="none" normalizeH="0" baseline="0" dirty="0">
                        <a:ln>
                          <a:noFill/>
                        </a:ln>
                        <a:solidFill>
                          <a:schemeClr val="tx1"/>
                        </a:solidFill>
                        <a:effectLst/>
                        <a:latin typeface=" Arial"/>
                        <a:ea typeface="MS PGothic" pitchFamily="34" charset="-128"/>
                        <a:cs typeface="Arial" pitchFamily="34" charset="0"/>
                      </a:endParaRPr>
                    </a:p>
                  </a:txBody>
                  <a:tcPr marL="0" marR="0" marT="0" marB="0" anchor="ctr" anchorCtr="1"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200" b="1" i="0" u="none" strike="noStrike" cap="none" normalizeH="0" baseline="0" dirty="0">
                        <a:ln>
                          <a:noFill/>
                        </a:ln>
                        <a:solidFill>
                          <a:schemeClr val="tx1"/>
                        </a:solidFill>
                        <a:effectLst/>
                        <a:latin typeface=" Arial"/>
                        <a:ea typeface="MS PGothic" pitchFamily="34" charset="-128"/>
                        <a:cs typeface="Arial" pitchFamily="34" charset="0"/>
                      </a:endParaRPr>
                    </a:p>
                  </a:txBody>
                  <a:tcPr marL="0" marR="0" marT="0" marB="0" anchor="ctr" anchorCtr="1"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algn="ctr"/>
                      <a:r>
                        <a:rPr lang="en-PH" sz="2400" dirty="0" smtClean="0">
                          <a:latin typeface=" Arial"/>
                        </a:rPr>
                        <a:t>21</a:t>
                      </a:r>
                      <a:endParaRPr lang="en-PH" sz="2400" dirty="0">
                        <a:solidFill>
                          <a:schemeClr val="tx1"/>
                        </a:solidFill>
                        <a:latin typeface=" Arial"/>
                        <a:cs typeface="Arial" pitchFamily="34" charset="0"/>
                      </a:endParaRPr>
                    </a:p>
                  </a:txBody>
                  <a:tcPr marL="0" marR="0"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algn="ctr"/>
                      <a:r>
                        <a:rPr lang="en-PH" sz="2400" dirty="0" smtClean="0">
                          <a:latin typeface=" Arial"/>
                        </a:rPr>
                        <a:t>0</a:t>
                      </a:r>
                      <a:endParaRPr lang="en-PH" sz="2400" dirty="0">
                        <a:solidFill>
                          <a:schemeClr val="tx1"/>
                        </a:solidFill>
                        <a:latin typeface=" Arial"/>
                        <a:cs typeface="Arial" pitchFamily="34" charset="0"/>
                      </a:endParaRPr>
                    </a:p>
                  </a:txBody>
                  <a:tcPr marL="0" marR="0"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u="none" strike="noStrike" cap="none" normalizeH="0" baseline="0" dirty="0" smtClean="0">
                          <a:ln>
                            <a:noFill/>
                          </a:ln>
                          <a:effectLst/>
                          <a:latin typeface=" Arial"/>
                        </a:rPr>
                        <a:t>21</a:t>
                      </a:r>
                      <a:endParaRPr kumimoji="0" lang="en-US" sz="2400" b="1" i="0" u="none" strike="noStrike" cap="none" normalizeH="0" baseline="0" dirty="0">
                        <a:ln>
                          <a:noFill/>
                        </a:ln>
                        <a:solidFill>
                          <a:schemeClr val="tx1"/>
                        </a:solidFill>
                        <a:effectLst/>
                        <a:latin typeface=" Arial"/>
                        <a:ea typeface="MS PGothic" pitchFamily="34" charset="-128"/>
                        <a:cs typeface="Arial" pitchFamily="34" charset="0"/>
                      </a:endParaRPr>
                    </a:p>
                  </a:txBody>
                  <a:tcPr marL="0" marR="0"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extLst>
                  <a:ext uri="{0D108BD9-81ED-4DB2-BD59-A6C34878D82A}">
                    <a16:rowId xmlns:a16="http://schemas.microsoft.com/office/drawing/2014/main" xmlns="" val="10004"/>
                  </a:ext>
                </a:extLst>
              </a:tr>
            </a:tbl>
          </a:graphicData>
        </a:graphic>
      </p:graphicFrame>
      <p:sp>
        <p:nvSpPr>
          <p:cNvPr id="19" name="Oval 18">
            <a:extLst>
              <a:ext uri="{FF2B5EF4-FFF2-40B4-BE49-F238E27FC236}">
                <a16:creationId xmlns:a16="http://schemas.microsoft.com/office/drawing/2014/main" xmlns="" id="{0B9EC746-972F-1732-3E25-87AB2CC3BE2A}"/>
              </a:ext>
            </a:extLst>
          </p:cNvPr>
          <p:cNvSpPr/>
          <p:nvPr/>
        </p:nvSpPr>
        <p:spPr>
          <a:xfrm>
            <a:off x="10178795" y="3089407"/>
            <a:ext cx="876300" cy="885954"/>
          </a:xfrm>
          <a:prstGeom prst="ellipse">
            <a:avLst/>
          </a:prstGeom>
          <a:noFill/>
          <a:ln w="762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21" name="TextBox 3">
            <a:extLst>
              <a:ext uri="{FF2B5EF4-FFF2-40B4-BE49-F238E27FC236}">
                <a16:creationId xmlns:a16="http://schemas.microsoft.com/office/drawing/2014/main" xmlns="" id="{7743078C-9AE9-4DFD-B5C7-8D10BF6DDD51}"/>
              </a:ext>
            </a:extLst>
          </p:cNvPr>
          <p:cNvSpPr txBox="1">
            <a:spLocks noChangeArrowheads="1"/>
          </p:cNvSpPr>
          <p:nvPr/>
        </p:nvSpPr>
        <p:spPr bwMode="auto">
          <a:xfrm>
            <a:off x="1124712" y="3975361"/>
            <a:ext cx="10241279" cy="362917"/>
          </a:xfrm>
          <a:prstGeom prst="rect">
            <a:avLst/>
          </a:prstGeom>
          <a:solidFill>
            <a:schemeClr val="bg1"/>
          </a:solidFill>
          <a:ln w="12700">
            <a:solidFill>
              <a:schemeClr val="tx1"/>
            </a:solidFill>
            <a:miter lim="800000"/>
            <a:headEnd/>
            <a:tailEnd/>
          </a:ln>
        </p:spPr>
        <p:txBody>
          <a:bodyPr wrap="square">
            <a:noAutofit/>
          </a:bodyPr>
          <a:lstStyle/>
          <a:p>
            <a:pPr algn="just"/>
            <a:r>
              <a:rPr lang="en-US" sz="1250" b="1" dirty="0">
                <a:latin typeface="Arial" panose="020B0604020202020204" pitchFamily="34" charset="0"/>
                <a:cs typeface="Arial" panose="020B0604020202020204" pitchFamily="34" charset="0"/>
              </a:rPr>
              <a:t>ASSESSMENT: </a:t>
            </a:r>
          </a:p>
          <a:p>
            <a:pPr algn="ctr"/>
            <a:r>
              <a:rPr lang="en-US" sz="1250" b="1" dirty="0">
                <a:latin typeface="Arial" panose="020B0604020202020204" pitchFamily="34" charset="0"/>
                <a:ea typeface="Times New Roman"/>
                <a:cs typeface="Arial" panose="020B0604020202020204" pitchFamily="34" charset="0"/>
              </a:rPr>
              <a:t>. </a:t>
            </a:r>
          </a:p>
          <a:p>
            <a:pPr algn="just"/>
            <a:endParaRPr lang="en-US" sz="125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0965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down)">
                                      <p:cBhvr>
                                        <p:cTn id="7" dur="500"/>
                                        <p:tgtEl>
                                          <p:spTgt spid="18"/>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wipe(down)">
                                      <p:cBhvr>
                                        <p:cTn id="10" dur="500"/>
                                        <p:tgtEl>
                                          <p:spTgt spid="21"/>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wipe(down)">
                                      <p:cBhvr>
                                        <p:cTn id="15"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1"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 Same Side Corner Rectangle 13"/>
          <p:cNvSpPr/>
          <p:nvPr/>
        </p:nvSpPr>
        <p:spPr>
          <a:xfrm rot="16200000">
            <a:off x="372147" y="2171484"/>
            <a:ext cx="822960" cy="274320"/>
          </a:xfrm>
          <a:prstGeom prst="round2SameRect">
            <a:avLst/>
          </a:prstGeom>
          <a:solidFill>
            <a:srgbClr val="5B9BD5"/>
          </a:solidFill>
          <a:ln w="57150">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 Same Side Corner Rectangle 16"/>
          <p:cNvSpPr/>
          <p:nvPr/>
        </p:nvSpPr>
        <p:spPr>
          <a:xfrm rot="16200000">
            <a:off x="372147" y="4384932"/>
            <a:ext cx="822960" cy="274320"/>
          </a:xfrm>
          <a:prstGeom prst="round2SameRect">
            <a:avLst/>
          </a:prstGeom>
          <a:solidFill>
            <a:srgbClr val="A5A5A5">
              <a:alpha val="50000"/>
            </a:srgbClr>
          </a:solidFill>
          <a:ln w="57150">
            <a:solidFill>
              <a:srgbClr val="A5A5A5">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 Same Side Corner Rectangle 19"/>
          <p:cNvSpPr/>
          <p:nvPr/>
        </p:nvSpPr>
        <p:spPr>
          <a:xfrm rot="16200000">
            <a:off x="372147" y="5491655"/>
            <a:ext cx="822960" cy="274320"/>
          </a:xfrm>
          <a:prstGeom prst="round2SameRect">
            <a:avLst/>
          </a:prstGeom>
          <a:solidFill>
            <a:srgbClr val="FFC000">
              <a:alpha val="50000"/>
            </a:srgbClr>
          </a:solidFill>
          <a:ln w="57150">
            <a:solidFill>
              <a:srgbClr val="FFC000">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 Same Side Corner Rectangle 22"/>
          <p:cNvSpPr/>
          <p:nvPr/>
        </p:nvSpPr>
        <p:spPr>
          <a:xfrm rot="16200000">
            <a:off x="372147" y="3278208"/>
            <a:ext cx="822960" cy="274320"/>
          </a:xfrm>
          <a:prstGeom prst="round2SameRect">
            <a:avLst/>
          </a:prstGeom>
          <a:solidFill>
            <a:srgbClr val="ED7D31">
              <a:alpha val="50000"/>
            </a:srgbClr>
          </a:solidFill>
          <a:ln w="57150">
            <a:solidFill>
              <a:srgbClr val="ED7D31">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 Same Side Corner Rectangle 4"/>
          <p:cNvSpPr/>
          <p:nvPr/>
        </p:nvSpPr>
        <p:spPr>
          <a:xfrm rot="16200000">
            <a:off x="372147" y="1064760"/>
            <a:ext cx="822960" cy="274320"/>
          </a:xfrm>
          <a:prstGeom prst="round2SameRect">
            <a:avLst/>
          </a:prstGeom>
          <a:solidFill>
            <a:srgbClr val="70AD47">
              <a:alpha val="50000"/>
            </a:srgbClr>
          </a:solidFill>
          <a:ln w="57150">
            <a:solidFill>
              <a:srgbClr val="70AD47">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934500" y="790440"/>
            <a:ext cx="10609799" cy="5303520"/>
          </a:xfrm>
          <a:prstGeom prst="rect">
            <a:avLst/>
          </a:prstGeom>
          <a:solidFill>
            <a:schemeClr val="bg1"/>
          </a:solidFill>
          <a:ln w="57150">
            <a:solidFill>
              <a:srgbClr val="5B9BD5"/>
            </a:solidFill>
          </a:ln>
        </p:spPr>
        <p:txBody>
          <a:bodyPr wrap="none" anchor="t" anchorCtr="0">
            <a:noAutofit/>
          </a:bodyPr>
          <a:lstStyle/>
          <a:p>
            <a:pPr algn="ctr"/>
            <a:r>
              <a:rPr lang="en-US" sz="3500" dirty="0" smtClean="0">
                <a:solidFill>
                  <a:schemeClr val="tx1">
                    <a:lumMod val="65000"/>
                    <a:lumOff val="35000"/>
                  </a:schemeClr>
                </a:solidFill>
                <a:latin typeface="Franklin Gothic Demi Cond" panose="020B0706030402020204" pitchFamily="34" charset="0"/>
              </a:rPr>
              <a:t>COMPLIANCES AND ACCOMPLISHMENTS TO DC’s GUIDANCE</a:t>
            </a:r>
            <a:endParaRPr lang="en-US" sz="3500" dirty="0"/>
          </a:p>
        </p:txBody>
      </p:sp>
      <p:graphicFrame>
        <p:nvGraphicFramePr>
          <p:cNvPr id="9" name="Group 213">
            <a:extLst>
              <a:ext uri="{FF2B5EF4-FFF2-40B4-BE49-F238E27FC236}">
                <a16:creationId xmlns:a16="http://schemas.microsoft.com/office/drawing/2014/main" xmlns="" id="{4B463F6E-F037-B42B-9949-DC0C8762BB3B}"/>
              </a:ext>
            </a:extLst>
          </p:cNvPr>
          <p:cNvGraphicFramePr>
            <a:graphicFrameLocks noGrp="1"/>
          </p:cNvGraphicFramePr>
          <p:nvPr>
            <p:extLst>
              <p:ext uri="{D42A27DB-BD31-4B8C-83A1-F6EECF244321}">
                <p14:modId xmlns:p14="http://schemas.microsoft.com/office/powerpoint/2010/main" val="215420993"/>
              </p:ext>
            </p:extLst>
          </p:nvPr>
        </p:nvGraphicFramePr>
        <p:xfrm>
          <a:off x="1123462" y="1838890"/>
          <a:ext cx="10220078" cy="1292445"/>
        </p:xfrm>
        <a:graphic>
          <a:graphicData uri="http://schemas.openxmlformats.org/drawingml/2006/table">
            <a:tbl>
              <a:tblPr>
                <a:tableStyleId>{69CF1AB2-1976-4502-BF36-3FF5EA218861}</a:tableStyleId>
              </a:tblPr>
              <a:tblGrid>
                <a:gridCol w="1279266">
                  <a:extLst>
                    <a:ext uri="{9D8B030D-6E8A-4147-A177-3AD203B41FA5}">
                      <a16:colId xmlns:a16="http://schemas.microsoft.com/office/drawing/2014/main" xmlns="" val="20001"/>
                    </a:ext>
                  </a:extLst>
                </a:gridCol>
                <a:gridCol w="5103010">
                  <a:extLst>
                    <a:ext uri="{9D8B030D-6E8A-4147-A177-3AD203B41FA5}">
                      <a16:colId xmlns:a16="http://schemas.microsoft.com/office/drawing/2014/main" xmlns="" val="20002"/>
                    </a:ext>
                  </a:extLst>
                </a:gridCol>
                <a:gridCol w="2600706">
                  <a:extLst>
                    <a:ext uri="{9D8B030D-6E8A-4147-A177-3AD203B41FA5}">
                      <a16:colId xmlns:a16="http://schemas.microsoft.com/office/drawing/2014/main" xmlns="" val="20005"/>
                    </a:ext>
                  </a:extLst>
                </a:gridCol>
                <a:gridCol w="1237096">
                  <a:extLst>
                    <a:ext uri="{9D8B030D-6E8A-4147-A177-3AD203B41FA5}">
                      <a16:colId xmlns:a16="http://schemas.microsoft.com/office/drawing/2014/main" xmlns="" val="20006"/>
                    </a:ext>
                  </a:extLst>
                </a:gridCol>
              </a:tblGrid>
              <a:tr h="277315">
                <a:tc gridSpan="4">
                  <a:txBody>
                    <a:bodyPr/>
                    <a:lstStyle/>
                    <a:p>
                      <a:pPr marL="0" marR="0" lvl="0" indent="0" algn="ctr" defTabSz="914400" rtl="0" eaLnBrk="1" fontAlgn="base" latinLnBrk="0" hangingPunct="1">
                        <a:lnSpc>
                          <a:spcPct val="100000"/>
                        </a:lnSpc>
                        <a:spcBef>
                          <a:spcPct val="0"/>
                        </a:spcBef>
                        <a:spcAft>
                          <a:spcPct val="0"/>
                        </a:spcAft>
                        <a:buClrTx/>
                        <a:buSzTx/>
                        <a:buFontTx/>
                        <a:buNone/>
                        <a:tabLst>
                          <a:tab pos="457200" algn="l"/>
                          <a:tab pos="914400" algn="l"/>
                          <a:tab pos="1371600" algn="l"/>
                        </a:tabLst>
                        <a:defRPr/>
                      </a:pPr>
                      <a:r>
                        <a:rPr kumimoji="0" lang="en-US" sz="1200" b="1" u="none" strike="noStrike" cap="none" normalizeH="0" baseline="0" dirty="0" smtClean="0">
                          <a:ln>
                            <a:noFill/>
                          </a:ln>
                          <a:solidFill>
                            <a:schemeClr val="bg1"/>
                          </a:solidFill>
                          <a:effectLst/>
                          <a:latin typeface=" Arial"/>
                        </a:rPr>
                        <a:t>PERSONNEL READINESS</a:t>
                      </a:r>
                      <a:endParaRPr kumimoji="0" lang="en-US" sz="1200" b="1" i="0" u="none" strike="noStrike" cap="none" normalizeH="0" baseline="0" dirty="0" smtClean="0">
                        <a:ln>
                          <a:noFill/>
                        </a:ln>
                        <a:solidFill>
                          <a:schemeClr val="bg1"/>
                        </a:solidFill>
                        <a:effectLst/>
                        <a:latin typeface=" Arial"/>
                        <a:ea typeface="Times New Roman" panose="02020603050405020304" pitchFamily="18" charset="0"/>
                        <a:cs typeface="Calibri" panose="020F0502020204030204" pitchFamily="34" charset="0"/>
                      </a:endParaRPr>
                    </a:p>
                  </a:txBody>
                  <a:tcPr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hMerge="1">
                  <a:txBody>
                    <a:bodyPr/>
                    <a:lstStyle/>
                    <a:p>
                      <a:endParaRPr lang="en-PH"/>
                    </a:p>
                  </a:txBody>
                  <a:tcPr/>
                </a:tc>
                <a:tc hMerge="1">
                  <a:txBody>
                    <a:bodyPr/>
                    <a:lstStyle/>
                    <a:p>
                      <a:pPr marL="0" marR="0" lvl="0" indent="0" algn="ctr" defTabSz="914400" rtl="0" eaLnBrk="1" fontAlgn="base" latinLnBrk="0" hangingPunct="1">
                        <a:lnSpc>
                          <a:spcPct val="100000"/>
                        </a:lnSpc>
                        <a:spcBef>
                          <a:spcPct val="0"/>
                        </a:spcBef>
                        <a:spcAft>
                          <a:spcPct val="0"/>
                        </a:spcAft>
                        <a:buClrTx/>
                        <a:buSzTx/>
                        <a:buFontTx/>
                        <a:buNone/>
                        <a:tabLst>
                          <a:tab pos="457200" algn="l"/>
                          <a:tab pos="914400" algn="l"/>
                          <a:tab pos="1371600" algn="l"/>
                        </a:tabLst>
                      </a:pPr>
                      <a:endParaRPr kumimoji="0" lang="en-US" sz="1200" b="1" i="0" u="none" strike="noStrike" cap="none" normalizeH="0" baseline="0" dirty="0">
                        <a:ln>
                          <a:noFill/>
                        </a:ln>
                        <a:solidFill>
                          <a:schemeClr val="bg1"/>
                        </a:solidFill>
                        <a:effectLst/>
                        <a:latin typeface="Arial" panose="020B0604020202020204" pitchFamily="34" charset="0"/>
                        <a:ea typeface="Times New Roman" pitchFamily="18" charset="0"/>
                        <a:cs typeface="Arial" panose="020B0604020202020204" pitchFamily="34" charset="0"/>
                      </a:endParaRPr>
                    </a:p>
                  </a:txBody>
                  <a:tcPr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lumMod val="60000"/>
                        <a:lumOff val="40000"/>
                      </a:schemeClr>
                    </a:solidFill>
                  </a:tcPr>
                </a:tc>
                <a:tc hMerge="1">
                  <a:txBody>
                    <a:bodyPr/>
                    <a:lstStyle/>
                    <a:p>
                      <a:pPr marL="0" marR="0" lvl="0" indent="0" algn="ctr" defTabSz="914400" rtl="0" eaLnBrk="1" fontAlgn="base" latinLnBrk="0" hangingPunct="1">
                        <a:lnSpc>
                          <a:spcPct val="100000"/>
                        </a:lnSpc>
                        <a:spcBef>
                          <a:spcPct val="0"/>
                        </a:spcBef>
                        <a:spcAft>
                          <a:spcPct val="0"/>
                        </a:spcAft>
                        <a:buClrTx/>
                        <a:buSzTx/>
                        <a:buFontTx/>
                        <a:buNone/>
                        <a:tabLst>
                          <a:tab pos="457200" algn="l"/>
                          <a:tab pos="914400" algn="l"/>
                          <a:tab pos="1371600" algn="l"/>
                        </a:tabLst>
                      </a:pPr>
                      <a:endParaRPr kumimoji="0" lang="en-US" sz="1200" b="1" i="0" u="none" strike="noStrike" cap="none" normalizeH="0" baseline="0" dirty="0">
                        <a:ln>
                          <a:noFill/>
                        </a:ln>
                        <a:solidFill>
                          <a:schemeClr val="bg1"/>
                        </a:solidFill>
                        <a:effectLst/>
                        <a:latin typeface="Arial" panose="020B0604020202020204" pitchFamily="34" charset="0"/>
                        <a:ea typeface="Times New Roman" pitchFamily="18" charset="0"/>
                        <a:cs typeface="Arial" panose="020B0604020202020204" pitchFamily="34" charset="0"/>
                      </a:endParaRPr>
                    </a:p>
                  </a:txBody>
                  <a:tcPr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xmlns="" val="3107315290"/>
                  </a:ext>
                </a:extLst>
              </a:tr>
              <a:tr h="277315">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tab pos="457200" algn="l"/>
                          <a:tab pos="914400" algn="l"/>
                          <a:tab pos="1371600" algn="l"/>
                        </a:tabLst>
                      </a:pPr>
                      <a:r>
                        <a:rPr kumimoji="0" lang="en-US" sz="1200" b="1" u="none" strike="noStrike" cap="none" normalizeH="0" baseline="0" dirty="0">
                          <a:ln>
                            <a:noFill/>
                          </a:ln>
                          <a:solidFill>
                            <a:schemeClr val="bg1"/>
                          </a:solidFill>
                          <a:effectLst/>
                          <a:latin typeface=" Arial"/>
                        </a:rPr>
                        <a:t>PARAMETERS</a:t>
                      </a:r>
                      <a:endParaRPr kumimoji="0" lang="en-US" sz="1200" b="1" i="0" u="none" strike="noStrike" cap="none" normalizeH="0" baseline="0" dirty="0">
                        <a:ln>
                          <a:noFill/>
                        </a:ln>
                        <a:solidFill>
                          <a:schemeClr val="bg1"/>
                        </a:solidFill>
                        <a:effectLst/>
                        <a:latin typeface=" Arial"/>
                        <a:ea typeface="Times New Roman" pitchFamily="18" charset="0"/>
                        <a:cs typeface="Arial" panose="020B0604020202020204" pitchFamily="34" charset="0"/>
                      </a:endParaRPr>
                    </a:p>
                  </a:txBody>
                  <a:tcPr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hMerge="1">
                  <a:txBody>
                    <a:bodyPr/>
                    <a:lstStyle/>
                    <a:p>
                      <a:endParaRPr lang="fil-PH"/>
                    </a:p>
                  </a:txBody>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457200" algn="l"/>
                          <a:tab pos="914400" algn="l"/>
                          <a:tab pos="1371600" algn="l"/>
                        </a:tabLst>
                      </a:pPr>
                      <a:r>
                        <a:rPr kumimoji="0" lang="en-US" sz="1200" b="1" u="none" strike="noStrike" cap="none" normalizeH="0" baseline="0" dirty="0" smtClean="0">
                          <a:ln>
                            <a:noFill/>
                          </a:ln>
                          <a:solidFill>
                            <a:schemeClr val="bg1"/>
                          </a:solidFill>
                          <a:effectLst/>
                          <a:latin typeface=" Arial"/>
                        </a:rPr>
                        <a:t>RATE (%)</a:t>
                      </a:r>
                      <a:endParaRPr kumimoji="0" lang="en-US" sz="1200" b="1" i="0" u="none" strike="noStrike" cap="none" normalizeH="0" baseline="0" dirty="0">
                        <a:ln>
                          <a:noFill/>
                        </a:ln>
                        <a:solidFill>
                          <a:schemeClr val="bg1"/>
                        </a:solidFill>
                        <a:effectLst/>
                        <a:latin typeface=" Arial"/>
                        <a:ea typeface="Times New Roman" panose="02020603050405020304" pitchFamily="18" charset="0"/>
                        <a:cs typeface="Calibri" panose="020F0502020204030204" pitchFamily="34" charset="0"/>
                      </a:endParaRPr>
                    </a:p>
                  </a:txBody>
                  <a:tcPr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rowSpan="2">
                  <a:txBody>
                    <a:bodyPr/>
                    <a:lstStyle/>
                    <a:p>
                      <a:pPr marL="0" marR="0" lvl="0" indent="0" algn="ctr" defTabSz="914400" rtl="0" eaLnBrk="1" fontAlgn="base" latinLnBrk="0" hangingPunct="1">
                        <a:lnSpc>
                          <a:spcPct val="100000"/>
                        </a:lnSpc>
                        <a:spcBef>
                          <a:spcPct val="0"/>
                        </a:spcBef>
                        <a:spcAft>
                          <a:spcPct val="0"/>
                        </a:spcAft>
                        <a:buClrTx/>
                        <a:buSzTx/>
                        <a:buFontTx/>
                        <a:buNone/>
                        <a:tabLst>
                          <a:tab pos="457200" algn="l"/>
                          <a:tab pos="914400" algn="l"/>
                          <a:tab pos="1371600" algn="l"/>
                        </a:tabLst>
                      </a:pPr>
                      <a:r>
                        <a:rPr kumimoji="0" lang="en-US" sz="1200" b="1" u="none" strike="noStrike" cap="none" normalizeH="0" baseline="0" dirty="0">
                          <a:ln>
                            <a:noFill/>
                          </a:ln>
                          <a:solidFill>
                            <a:schemeClr val="bg1"/>
                          </a:solidFill>
                          <a:effectLst/>
                          <a:latin typeface=" Arial"/>
                        </a:rPr>
                        <a:t>REDCON</a:t>
                      </a:r>
                      <a:endParaRPr kumimoji="0" lang="en-US" sz="1200" b="1" i="0" u="none" strike="noStrike" cap="none" normalizeH="0" baseline="0" dirty="0">
                        <a:ln>
                          <a:noFill/>
                        </a:ln>
                        <a:solidFill>
                          <a:schemeClr val="bg1"/>
                        </a:solidFill>
                        <a:effectLst/>
                        <a:latin typeface=" Arial"/>
                        <a:ea typeface="Times New Roman" pitchFamily="18" charset="0"/>
                        <a:cs typeface="Arial" panose="020B0604020202020204" pitchFamily="34" charset="0"/>
                      </a:endParaRPr>
                    </a:p>
                  </a:txBody>
                  <a:tcPr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xmlns="" val="10001"/>
                  </a:ext>
                </a:extLst>
              </a:tr>
              <a:tr h="372615">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457200" algn="l"/>
                          <a:tab pos="914400" algn="l"/>
                          <a:tab pos="1371600" algn="l"/>
                        </a:tabLst>
                      </a:pPr>
                      <a:r>
                        <a:rPr kumimoji="0" lang="en-US" sz="1200" b="1" u="none" strike="noStrike" cap="none" normalizeH="0" baseline="0" dirty="0">
                          <a:ln>
                            <a:noFill/>
                          </a:ln>
                          <a:solidFill>
                            <a:schemeClr val="bg1"/>
                          </a:solidFill>
                          <a:effectLst/>
                          <a:latin typeface=" Arial"/>
                        </a:rPr>
                        <a:t>PSG </a:t>
                      </a:r>
                      <a:r>
                        <a:rPr kumimoji="0" lang="en-US" sz="1200" b="1" u="none" strike="noStrike" cap="none" normalizeH="0" baseline="0" dirty="0" smtClean="0">
                          <a:ln>
                            <a:noFill/>
                          </a:ln>
                          <a:solidFill>
                            <a:schemeClr val="bg1"/>
                          </a:solidFill>
                          <a:effectLst/>
                          <a:latin typeface=" Arial"/>
                        </a:rPr>
                        <a:t>Rating</a:t>
                      </a:r>
                      <a:endParaRPr kumimoji="0" lang="en-US" sz="1200" b="1" i="0" u="none" strike="noStrike" cap="none" normalizeH="0" baseline="0" dirty="0">
                        <a:ln>
                          <a:noFill/>
                        </a:ln>
                        <a:solidFill>
                          <a:schemeClr val="bg1"/>
                        </a:solidFill>
                        <a:effectLst/>
                        <a:latin typeface=" Arial"/>
                        <a:ea typeface="Times New Roman" pitchFamily="18" charset="0"/>
                        <a:cs typeface="Arial" panose="020B0604020202020204" pitchFamily="34" charset="0"/>
                      </a:endParaRPr>
                    </a:p>
                  </a:txBody>
                  <a:tcPr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457200" algn="l"/>
                          <a:tab pos="914400" algn="l"/>
                          <a:tab pos="1371600" algn="l"/>
                        </a:tabLst>
                      </a:pPr>
                      <a:r>
                        <a:rPr kumimoji="0" lang="en-US" sz="1200" b="1" u="none" strike="noStrike" cap="none" normalizeH="0" baseline="0" dirty="0">
                          <a:ln>
                            <a:noFill/>
                          </a:ln>
                          <a:solidFill>
                            <a:schemeClr val="bg1"/>
                          </a:solidFill>
                          <a:effectLst/>
                          <a:latin typeface=" Arial"/>
                        </a:rPr>
                        <a:t>Qualification Rating = Rank Rating (40%) + PS Rating  (60%)</a:t>
                      </a:r>
                      <a:endParaRPr kumimoji="0" lang="en-US" sz="1200" b="1" i="0" u="none" strike="noStrike" cap="none" normalizeH="0" baseline="0" dirty="0">
                        <a:ln>
                          <a:noFill/>
                        </a:ln>
                        <a:solidFill>
                          <a:schemeClr val="bg1"/>
                        </a:solidFill>
                        <a:effectLst/>
                        <a:latin typeface=" Arial"/>
                        <a:ea typeface="Times New Roman" pitchFamily="18" charset="0"/>
                        <a:cs typeface="Arial" panose="020B0604020202020204" pitchFamily="34" charset="0"/>
                      </a:endParaRPr>
                    </a:p>
                  </a:txBody>
                  <a:tcPr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457200" algn="l"/>
                          <a:tab pos="914400" algn="l"/>
                          <a:tab pos="1371600" algn="l"/>
                        </a:tabLst>
                      </a:pPr>
                      <a:r>
                        <a:rPr kumimoji="0" lang="en-US" sz="1200" b="1" u="none" strike="noStrike" cap="none" normalizeH="0" baseline="0" dirty="0">
                          <a:ln>
                            <a:noFill/>
                          </a:ln>
                          <a:solidFill>
                            <a:schemeClr val="bg1"/>
                          </a:solidFill>
                          <a:effectLst/>
                          <a:latin typeface=" Arial"/>
                        </a:rPr>
                        <a:t>PSG (50%) +  QR (50%)</a:t>
                      </a:r>
                      <a:endParaRPr kumimoji="0" lang="en-US" sz="1200" b="1" i="0" u="none" strike="noStrike" cap="none" normalizeH="0" baseline="0" dirty="0">
                        <a:ln>
                          <a:noFill/>
                        </a:ln>
                        <a:solidFill>
                          <a:schemeClr val="bg1"/>
                        </a:solidFill>
                        <a:effectLst/>
                        <a:latin typeface=" Arial"/>
                        <a:ea typeface="Times New Roman" pitchFamily="18" charset="0"/>
                        <a:cs typeface="Arial" panose="020B0604020202020204" pitchFamily="34" charset="0"/>
                      </a:endParaRPr>
                    </a:p>
                  </a:txBody>
                  <a:tcPr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vMerge="1">
                  <a:txBody>
                    <a:bodyPr/>
                    <a:lstStyle/>
                    <a:p>
                      <a:pPr marL="0" marR="0" lvl="0" indent="0" algn="ctr" defTabSz="914400" rtl="0" eaLnBrk="1" fontAlgn="base" latinLnBrk="0" hangingPunct="1">
                        <a:lnSpc>
                          <a:spcPct val="100000"/>
                        </a:lnSpc>
                        <a:spcBef>
                          <a:spcPct val="0"/>
                        </a:spcBef>
                        <a:spcAft>
                          <a:spcPct val="0"/>
                        </a:spcAft>
                        <a:buClrTx/>
                        <a:buSzTx/>
                        <a:buFontTx/>
                        <a:buNone/>
                        <a:tabLst>
                          <a:tab pos="457200" algn="l"/>
                          <a:tab pos="914400" algn="l"/>
                          <a:tab pos="1371600" algn="l"/>
                        </a:tabLst>
                      </a:pPr>
                      <a:endParaRPr kumimoji="0" lang="en-US" sz="1800" b="1" i="0" u="none" strike="noStrike" cap="none" normalizeH="0" baseline="0" dirty="0">
                        <a:ln>
                          <a:noFill/>
                        </a:ln>
                        <a:solidFill>
                          <a:schemeClr val="tx1"/>
                        </a:solidFill>
                        <a:effectLst/>
                        <a:latin typeface="+mn-lt"/>
                        <a:ea typeface="Times New Roman" pitchFamily="18" charset="0"/>
                        <a:cs typeface="Arial" pitchFamily="34" charset="0"/>
                      </a:endParaRPr>
                    </a:p>
                  </a:txBody>
                  <a:tcPr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0002"/>
                  </a:ext>
                </a:extLst>
              </a:tr>
              <a:tr h="365200">
                <a:tc>
                  <a:txBody>
                    <a:bodyPr/>
                    <a:lstStyle/>
                    <a:p>
                      <a:pPr algn="ctr" fontAlgn="b"/>
                      <a:r>
                        <a:rPr lang="en-PH" sz="1200" u="none" strike="noStrike" dirty="0" smtClean="0">
                          <a:solidFill>
                            <a:schemeClr val="tx1"/>
                          </a:solidFill>
                          <a:effectLst/>
                          <a:latin typeface=" Arial"/>
                          <a:cs typeface="Calibri" panose="020F0502020204030204" pitchFamily="34" charset="0"/>
                        </a:rPr>
                        <a:t>84%</a:t>
                      </a:r>
                      <a:endParaRPr lang="en-PH" sz="1200" b="1" i="0" u="none" strike="noStrike" dirty="0">
                        <a:solidFill>
                          <a:schemeClr val="tx1"/>
                        </a:solidFill>
                        <a:effectLst/>
                        <a:latin typeface=" Arial"/>
                        <a:cs typeface="Calibri" panose="020F0502020204030204" pitchFamily="34" charset="0"/>
                      </a:endParaRPr>
                    </a:p>
                  </a:txBody>
                  <a:tcPr marL="0" marR="0"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algn="ctr" fontAlgn="ctr"/>
                      <a:r>
                        <a:rPr lang="en-PH" sz="1200" b="1" u="none" strike="noStrike" dirty="0" smtClean="0">
                          <a:solidFill>
                            <a:schemeClr val="tx1"/>
                          </a:solidFill>
                          <a:effectLst/>
                          <a:latin typeface=" Arial"/>
                          <a:cs typeface="Calibri" panose="020F0502020204030204" pitchFamily="34" charset="0"/>
                        </a:rPr>
                        <a:t>80%</a:t>
                      </a:r>
                      <a:r>
                        <a:rPr lang="en-PH" sz="1200" u="none" strike="noStrike" dirty="0" smtClean="0">
                          <a:solidFill>
                            <a:schemeClr val="tx1"/>
                          </a:solidFill>
                          <a:effectLst/>
                          <a:latin typeface=" Arial"/>
                          <a:cs typeface="Calibri" panose="020F0502020204030204" pitchFamily="34" charset="0"/>
                        </a:rPr>
                        <a:t> </a:t>
                      </a:r>
                      <a:r>
                        <a:rPr lang="en-PH" sz="1200" u="none" strike="noStrike" dirty="0">
                          <a:solidFill>
                            <a:schemeClr val="tx1"/>
                          </a:solidFill>
                          <a:effectLst/>
                          <a:latin typeface=" Arial"/>
                          <a:cs typeface="Calibri" panose="020F0502020204030204" pitchFamily="34" charset="0"/>
                        </a:rPr>
                        <a:t>= </a:t>
                      </a:r>
                      <a:r>
                        <a:rPr lang="en-PH" sz="1200" u="none" strike="noStrike" dirty="0" smtClean="0">
                          <a:solidFill>
                            <a:schemeClr val="tx1"/>
                          </a:solidFill>
                          <a:effectLst/>
                          <a:latin typeface=" Arial"/>
                          <a:cs typeface="Calibri" panose="020F0502020204030204" pitchFamily="34" charset="0"/>
                        </a:rPr>
                        <a:t>27% </a:t>
                      </a:r>
                      <a:r>
                        <a:rPr lang="en-PH" sz="1200" u="none" strike="noStrike" dirty="0">
                          <a:solidFill>
                            <a:schemeClr val="tx1"/>
                          </a:solidFill>
                          <a:effectLst/>
                          <a:latin typeface=" Arial"/>
                          <a:cs typeface="Calibri" panose="020F0502020204030204" pitchFamily="34" charset="0"/>
                        </a:rPr>
                        <a:t>+ </a:t>
                      </a:r>
                      <a:r>
                        <a:rPr lang="en-PH" sz="1200" u="none" strike="noStrike" dirty="0" smtClean="0">
                          <a:solidFill>
                            <a:schemeClr val="tx1"/>
                          </a:solidFill>
                          <a:effectLst/>
                          <a:latin typeface=" Arial"/>
                          <a:cs typeface="Calibri" panose="020F0502020204030204" pitchFamily="34" charset="0"/>
                        </a:rPr>
                        <a:t>53%</a:t>
                      </a:r>
                      <a:endParaRPr lang="en-PH" sz="1200" b="0" i="0" u="none" strike="noStrike" dirty="0">
                        <a:solidFill>
                          <a:schemeClr val="tx1"/>
                        </a:solidFill>
                        <a:effectLst/>
                        <a:latin typeface=" Arial"/>
                        <a:cs typeface="Calibri" panose="020F0502020204030204" pitchFamily="34" charset="0"/>
                      </a:endParaRPr>
                    </a:p>
                  </a:txBody>
                  <a:tcPr marL="0" marR="0"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defRPr/>
                      </a:pPr>
                      <a:r>
                        <a:rPr lang="en-PH" sz="1200" u="none" strike="noStrike" dirty="0" smtClean="0">
                          <a:solidFill>
                            <a:schemeClr val="tx1"/>
                          </a:solidFill>
                          <a:effectLst/>
                          <a:latin typeface=" Arial"/>
                          <a:cs typeface="Calibri" panose="020F0502020204030204" pitchFamily="34" charset="0"/>
                        </a:rPr>
                        <a:t>84% </a:t>
                      </a:r>
                      <a:r>
                        <a:rPr lang="en-PH" sz="1200" u="none" strike="noStrike" dirty="0">
                          <a:solidFill>
                            <a:schemeClr val="tx1"/>
                          </a:solidFill>
                          <a:effectLst/>
                          <a:latin typeface=" Arial"/>
                          <a:cs typeface="Calibri" panose="020F0502020204030204" pitchFamily="34" charset="0"/>
                        </a:rPr>
                        <a:t>+ </a:t>
                      </a:r>
                      <a:r>
                        <a:rPr lang="en-PH" sz="1200" u="none" strike="noStrike" dirty="0" smtClean="0">
                          <a:solidFill>
                            <a:schemeClr val="tx1"/>
                          </a:solidFill>
                          <a:effectLst/>
                          <a:latin typeface=" Arial"/>
                          <a:cs typeface="Calibri" panose="020F0502020204030204" pitchFamily="34" charset="0"/>
                        </a:rPr>
                        <a:t>79% </a:t>
                      </a:r>
                      <a:r>
                        <a:rPr lang="en-PH" sz="1200" u="none" strike="noStrike" dirty="0">
                          <a:solidFill>
                            <a:schemeClr val="tx1"/>
                          </a:solidFill>
                          <a:effectLst/>
                          <a:latin typeface=" Arial"/>
                          <a:cs typeface="Calibri" panose="020F0502020204030204" pitchFamily="34" charset="0"/>
                        </a:rPr>
                        <a:t>= </a:t>
                      </a:r>
                      <a:r>
                        <a:rPr lang="en-PH" sz="1200" b="1" u="none" strike="noStrike" dirty="0" smtClean="0">
                          <a:solidFill>
                            <a:schemeClr val="tx1"/>
                          </a:solidFill>
                          <a:effectLst/>
                          <a:latin typeface=" Arial"/>
                          <a:cs typeface="Calibri" panose="020F0502020204030204" pitchFamily="34" charset="0"/>
                        </a:rPr>
                        <a:t>82%</a:t>
                      </a:r>
                      <a:endParaRPr lang="en-PH" sz="1200" b="1" i="0" u="none" strike="noStrike" dirty="0">
                        <a:solidFill>
                          <a:schemeClr val="tx1"/>
                        </a:solidFill>
                        <a:effectLst/>
                        <a:latin typeface=" Arial"/>
                        <a:cs typeface="Calibri" panose="020F0502020204030204" pitchFamily="34" charset="0"/>
                      </a:endParaRPr>
                    </a:p>
                  </a:txBody>
                  <a:tcPr marL="0" marR="0"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algn="ctr" fontAlgn="ctr"/>
                      <a:r>
                        <a:rPr lang="en-PH" sz="1200" b="1" i="0" u="sng" strike="noStrike" dirty="0" smtClean="0">
                          <a:solidFill>
                            <a:srgbClr val="00B0F0"/>
                          </a:solidFill>
                          <a:effectLst/>
                          <a:latin typeface=" Arial"/>
                          <a:cs typeface="Calibri" panose="020F0502020204030204" pitchFamily="34" charset="0"/>
                        </a:rPr>
                        <a:t>R2</a:t>
                      </a:r>
                      <a:endParaRPr lang="en-PH" sz="1200" b="1" i="0" u="sng" strike="noStrike" dirty="0">
                        <a:solidFill>
                          <a:srgbClr val="00B0F0"/>
                        </a:solidFill>
                        <a:effectLst/>
                        <a:latin typeface=" Arial"/>
                        <a:cs typeface="Calibri" panose="020F0502020204030204" pitchFamily="34" charset="0"/>
                      </a:endParaRPr>
                    </a:p>
                  </a:txBody>
                  <a:tcPr marL="9525" marR="9525" marT="9525"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extLst>
                  <a:ext uri="{0D108BD9-81ED-4DB2-BD59-A6C34878D82A}">
                    <a16:rowId xmlns:a16="http://schemas.microsoft.com/office/drawing/2014/main" xmlns="" val="2049666495"/>
                  </a:ext>
                </a:extLst>
              </a:tr>
            </a:tbl>
          </a:graphicData>
        </a:graphic>
      </p:graphicFrame>
      <p:graphicFrame>
        <p:nvGraphicFramePr>
          <p:cNvPr id="26" name="Group 213">
            <a:extLst>
              <a:ext uri="{FF2B5EF4-FFF2-40B4-BE49-F238E27FC236}">
                <a16:creationId xmlns:a16="http://schemas.microsoft.com/office/drawing/2014/main" xmlns="" id="{4B463F6E-F037-B42B-9949-DC0C8762BB3B}"/>
              </a:ext>
            </a:extLst>
          </p:cNvPr>
          <p:cNvGraphicFramePr>
            <a:graphicFrameLocks noGrp="1"/>
          </p:cNvGraphicFramePr>
          <p:nvPr>
            <p:extLst>
              <p:ext uri="{D42A27DB-BD31-4B8C-83A1-F6EECF244321}">
                <p14:modId xmlns:p14="http://schemas.microsoft.com/office/powerpoint/2010/main" val="2563591847"/>
              </p:ext>
            </p:extLst>
          </p:nvPr>
        </p:nvGraphicFramePr>
        <p:xfrm>
          <a:off x="1123462" y="3265385"/>
          <a:ext cx="10220078" cy="832485"/>
        </p:xfrm>
        <a:graphic>
          <a:graphicData uri="http://schemas.openxmlformats.org/drawingml/2006/table">
            <a:tbl>
              <a:tblPr>
                <a:tableStyleId>{69CF1AB2-1976-4502-BF36-3FF5EA218861}</a:tableStyleId>
              </a:tblPr>
              <a:tblGrid>
                <a:gridCol w="1350217">
                  <a:extLst>
                    <a:ext uri="{9D8B030D-6E8A-4147-A177-3AD203B41FA5}">
                      <a16:colId xmlns:a16="http://schemas.microsoft.com/office/drawing/2014/main" xmlns="" val="20001"/>
                    </a:ext>
                  </a:extLst>
                </a:gridCol>
                <a:gridCol w="1587265">
                  <a:extLst>
                    <a:ext uri="{9D8B030D-6E8A-4147-A177-3AD203B41FA5}">
                      <a16:colId xmlns:a16="http://schemas.microsoft.com/office/drawing/2014/main" xmlns="" val="20002"/>
                    </a:ext>
                  </a:extLst>
                </a:gridCol>
                <a:gridCol w="1628631">
                  <a:extLst>
                    <a:ext uri="{9D8B030D-6E8A-4147-A177-3AD203B41FA5}">
                      <a16:colId xmlns:a16="http://schemas.microsoft.com/office/drawing/2014/main" xmlns="" val="20005"/>
                    </a:ext>
                  </a:extLst>
                </a:gridCol>
                <a:gridCol w="5653965">
                  <a:extLst>
                    <a:ext uri="{9D8B030D-6E8A-4147-A177-3AD203B41FA5}">
                      <a16:colId xmlns:a16="http://schemas.microsoft.com/office/drawing/2014/main" xmlns="" val="20006"/>
                    </a:ext>
                  </a:extLst>
                </a:gridCol>
              </a:tblGrid>
              <a:tr h="372615">
                <a:tc>
                  <a:txBody>
                    <a:bodyPr/>
                    <a:lstStyle/>
                    <a:p>
                      <a:pPr algn="ctr" fontAlgn="b"/>
                      <a:r>
                        <a:rPr lang="en-US" sz="1200" b="1" u="none" strike="noStrike" dirty="0">
                          <a:solidFill>
                            <a:schemeClr val="bg1"/>
                          </a:solidFill>
                          <a:effectLst/>
                          <a:latin typeface=" Arial"/>
                        </a:rPr>
                        <a:t>PSG Rating</a:t>
                      </a:r>
                      <a:endParaRPr lang="en-PH" sz="1200" b="1" i="0" u="none" strike="noStrike" dirty="0">
                        <a:solidFill>
                          <a:schemeClr val="bg1"/>
                        </a:solidFill>
                        <a:effectLst/>
                        <a:latin typeface=" Arial"/>
                        <a:cs typeface="Calibri" panose="020F0502020204030204" pitchFamily="34" charset="0"/>
                      </a:endParaRPr>
                    </a:p>
                  </a:txBody>
                  <a:tcPr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a:txBody>
                    <a:bodyPr/>
                    <a:lstStyle/>
                    <a:p>
                      <a:pPr algn="ctr" fontAlgn="ctr"/>
                      <a:r>
                        <a:rPr lang="en-US" sz="1200" b="1" u="none" strike="noStrike" dirty="0">
                          <a:solidFill>
                            <a:schemeClr val="bg1"/>
                          </a:solidFill>
                          <a:effectLst/>
                          <a:latin typeface=" Arial"/>
                        </a:rPr>
                        <a:t>Qualification Rating</a:t>
                      </a:r>
                      <a:endParaRPr lang="en-PH" sz="1200" b="1" i="0" u="none" strike="noStrike" dirty="0">
                        <a:solidFill>
                          <a:schemeClr val="bg1"/>
                        </a:solidFill>
                        <a:effectLst/>
                        <a:latin typeface=" Arial"/>
                        <a:cs typeface="Calibri" panose="020F0502020204030204" pitchFamily="34" charset="0"/>
                      </a:endParaRPr>
                    </a:p>
                  </a:txBody>
                  <a:tcPr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defRPr/>
                      </a:pPr>
                      <a:r>
                        <a:rPr lang="en-US" sz="1200" b="1" u="none" strike="noStrike" dirty="0">
                          <a:solidFill>
                            <a:schemeClr val="bg1"/>
                          </a:solidFill>
                          <a:effectLst/>
                          <a:latin typeface=" Arial"/>
                        </a:rPr>
                        <a:t>Personnel Readiness Rating</a:t>
                      </a:r>
                      <a:endParaRPr lang="en-PH" sz="1200" b="1" i="0" u="none" strike="noStrike" dirty="0">
                        <a:solidFill>
                          <a:schemeClr val="bg1"/>
                        </a:solidFill>
                        <a:effectLst/>
                        <a:latin typeface=" Arial"/>
                        <a:cs typeface="Calibri" panose="020F0502020204030204" pitchFamily="34" charset="0"/>
                      </a:endParaRPr>
                    </a:p>
                  </a:txBody>
                  <a:tcPr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a:txBody>
                    <a:bodyPr/>
                    <a:lstStyle/>
                    <a:p>
                      <a:pPr algn="ctr" fontAlgn="b"/>
                      <a:r>
                        <a:rPr lang="en-US" sz="1200" b="1" u="none" strike="noStrike" dirty="0" smtClean="0">
                          <a:solidFill>
                            <a:schemeClr val="bg1"/>
                          </a:solidFill>
                          <a:effectLst/>
                          <a:latin typeface=" Arial"/>
                        </a:rPr>
                        <a:t>ASSESSMENT</a:t>
                      </a:r>
                      <a:endParaRPr lang="en-PH" sz="1200" b="1" i="0" u="none" strike="noStrike" dirty="0">
                        <a:solidFill>
                          <a:schemeClr val="bg1"/>
                        </a:solidFill>
                        <a:effectLst/>
                        <a:latin typeface=" Arial"/>
                        <a:cs typeface="Calibri" panose="020F0502020204030204" pitchFamily="34" charset="0"/>
                      </a:endParaRPr>
                    </a:p>
                  </a:txBody>
                  <a:tcPr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xmlns="" val="10002"/>
                  </a:ext>
                </a:extLst>
              </a:tr>
              <a:tr h="365200">
                <a:tc>
                  <a:txBody>
                    <a:bodyPr/>
                    <a:lstStyle/>
                    <a:p>
                      <a:pPr algn="ctr" fontAlgn="ctr"/>
                      <a:r>
                        <a:rPr lang="en-PH" sz="1200" u="none" strike="noStrike" dirty="0" smtClean="0">
                          <a:effectLst/>
                          <a:latin typeface=" Arial"/>
                        </a:rPr>
                        <a:t>82%</a:t>
                      </a:r>
                      <a:endParaRPr lang="en-PH" sz="1200" b="1" i="0" u="none" strike="noStrike" dirty="0">
                        <a:solidFill>
                          <a:schemeClr val="tx1"/>
                        </a:solidFill>
                        <a:effectLst/>
                        <a:latin typeface=" Arial"/>
                        <a:cs typeface="Calibri" panose="020F0502020204030204" pitchFamily="34" charset="0"/>
                      </a:endParaRPr>
                    </a:p>
                  </a:txBody>
                  <a:tcPr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rgbClr val="00B050"/>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defRPr/>
                      </a:pPr>
                      <a:r>
                        <a:rPr lang="en-PH" sz="1200" u="none" strike="noStrike" dirty="0" smtClean="0">
                          <a:effectLst/>
                          <a:latin typeface=" Arial"/>
                        </a:rPr>
                        <a:t>81%</a:t>
                      </a:r>
                      <a:endParaRPr kumimoji="0" lang="en-PH" sz="1200" b="1" i="0" u="none" strike="noStrike" kern="1200" cap="none" spc="0" normalizeH="0" baseline="0" noProof="0" dirty="0">
                        <a:ln>
                          <a:noFill/>
                        </a:ln>
                        <a:solidFill>
                          <a:schemeClr val="tx1"/>
                        </a:solidFill>
                        <a:effectLst/>
                        <a:uLnTx/>
                        <a:uFillTx/>
                        <a:latin typeface=" Arial"/>
                        <a:ea typeface="+mn-ea"/>
                        <a:cs typeface="Calibri" panose="020F0502020204030204" pitchFamily="34" charset="0"/>
                      </a:endParaRPr>
                    </a:p>
                  </a:txBody>
                  <a:tcPr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rgbClr val="00B050"/>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defRPr/>
                      </a:pPr>
                      <a:r>
                        <a:rPr lang="en-PH" sz="1200" u="none" strike="noStrike" dirty="0" smtClean="0">
                          <a:effectLst/>
                          <a:latin typeface=" Arial"/>
                        </a:rPr>
                        <a:t>82</a:t>
                      </a:r>
                      <a:endParaRPr kumimoji="0" lang="en-PH" sz="1200" b="1" i="0" u="none" strike="noStrike" kern="1200" cap="none" spc="0" normalizeH="0" baseline="0" noProof="0" dirty="0">
                        <a:ln>
                          <a:noFill/>
                        </a:ln>
                        <a:solidFill>
                          <a:schemeClr val="tx1"/>
                        </a:solidFill>
                        <a:effectLst/>
                        <a:uLnTx/>
                        <a:uFillTx/>
                        <a:latin typeface=" Arial"/>
                        <a:ea typeface="+mn-ea"/>
                        <a:cs typeface="Calibri" panose="020F0502020204030204" pitchFamily="34" charset="0"/>
                      </a:endParaRPr>
                    </a:p>
                  </a:txBody>
                  <a:tcPr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rgbClr val="00B050"/>
                    </a:solidFill>
                  </a:tcPr>
                </a:tc>
                <a:tc>
                  <a:txBody>
                    <a:bodyPr/>
                    <a:lstStyle/>
                    <a:p>
                      <a:pPr algn="just" fontAlgn="b"/>
                      <a:r>
                        <a:rPr lang="en-US" sz="1200" u="none" strike="noStrike" dirty="0" smtClean="0">
                          <a:effectLst/>
                          <a:latin typeface=" Arial"/>
                        </a:rPr>
                        <a:t>The over-all personnel readiness of the unit increased</a:t>
                      </a:r>
                      <a:r>
                        <a:rPr lang="en-US" sz="1200" u="none" strike="noStrike" baseline="0" dirty="0" smtClean="0">
                          <a:effectLst/>
                          <a:latin typeface=" Arial"/>
                        </a:rPr>
                        <a:t> </a:t>
                      </a:r>
                      <a:r>
                        <a:rPr lang="en-US" sz="1200" u="none" strike="noStrike" dirty="0" smtClean="0">
                          <a:effectLst/>
                          <a:latin typeface=" Arial"/>
                        </a:rPr>
                        <a:t> from 81% to 82% with</a:t>
                      </a:r>
                      <a:r>
                        <a:rPr lang="en-US" sz="1200" u="none" strike="noStrike" baseline="0" dirty="0" smtClean="0">
                          <a:effectLst/>
                          <a:latin typeface=" Arial"/>
                        </a:rPr>
                        <a:t> the promotion and </a:t>
                      </a:r>
                      <a:r>
                        <a:rPr lang="en-US" sz="1200" u="none" strike="noStrike" dirty="0" smtClean="0">
                          <a:effectLst/>
                          <a:latin typeface=" Arial"/>
                        </a:rPr>
                        <a:t>reassignment of personnel to this unit.</a:t>
                      </a:r>
                      <a:endParaRPr lang="en-PH" sz="1200" b="0" i="0" u="none" strike="noStrike" dirty="0">
                        <a:solidFill>
                          <a:schemeClr val="tx1"/>
                        </a:solidFill>
                        <a:effectLst/>
                        <a:latin typeface=" Arial"/>
                        <a:cs typeface="Calibri" panose="020F0502020204030204" pitchFamily="34" charset="0"/>
                      </a:endParaRPr>
                    </a:p>
                  </a:txBody>
                  <a:tcPr marL="9525" marR="9525" marT="9525"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extLst>
                  <a:ext uri="{0D108BD9-81ED-4DB2-BD59-A6C34878D82A}">
                    <a16:rowId xmlns:a16="http://schemas.microsoft.com/office/drawing/2014/main" xmlns="" val="2049666495"/>
                  </a:ext>
                </a:extLst>
              </a:tr>
            </a:tbl>
          </a:graphicData>
        </a:graphic>
      </p:graphicFrame>
      <p:cxnSp>
        <p:nvCxnSpPr>
          <p:cNvPr id="27" name="Straight Arrow Connector 26"/>
          <p:cNvCxnSpPr/>
          <p:nvPr/>
        </p:nvCxnSpPr>
        <p:spPr>
          <a:xfrm flipV="1">
            <a:off x="1466850" y="3742392"/>
            <a:ext cx="131" cy="355478"/>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flipV="1">
            <a:off x="4524375" y="3723752"/>
            <a:ext cx="131" cy="355478"/>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3538649" y="4270088"/>
            <a:ext cx="54006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800" b="1" i="1" u="sng" strike="noStrike" kern="1200" cap="none" spc="0" normalizeH="0" baseline="0" noProof="0" dirty="0" smtClean="0">
                <a:ln>
                  <a:noFill/>
                </a:ln>
                <a:solidFill>
                  <a:schemeClr val="bg2">
                    <a:lumMod val="50000"/>
                  </a:schemeClr>
                </a:solidFill>
                <a:effectLst/>
                <a:uLnTx/>
                <a:uFillTx/>
                <a:latin typeface="Franklin Gothic Book" panose="020B0503020102020204" pitchFamily="34" charset="0"/>
                <a:cs typeface="Arial" panose="020B0604020202020204" pitchFamily="34" charset="0"/>
              </a:rPr>
              <a:t>PERSONNEL FILL-UP </a:t>
            </a:r>
            <a:r>
              <a:rPr kumimoji="0" lang="en-US" sz="1800" b="1" i="1" u="none" strike="noStrike" kern="1200" cap="none" spc="0" normalizeH="0" baseline="0" noProof="0" dirty="0">
                <a:ln>
                  <a:noFill/>
                </a:ln>
                <a:solidFill>
                  <a:schemeClr val="bg2">
                    <a:lumMod val="50000"/>
                  </a:schemeClr>
                </a:solidFill>
                <a:effectLst/>
                <a:uLnTx/>
                <a:uFillTx/>
                <a:latin typeface="Franklin Gothic Book" panose="020B0503020102020204" pitchFamily="34" charset="0"/>
                <a:cs typeface="Arial" panose="020B0604020202020204" pitchFamily="34" charset="0"/>
              </a:rPr>
              <a:t>( AS OF 31 Nov 2022)</a:t>
            </a:r>
          </a:p>
        </p:txBody>
      </p:sp>
      <p:sp>
        <p:nvSpPr>
          <p:cNvPr id="34" name="TextBox 33"/>
          <p:cNvSpPr txBox="1"/>
          <p:nvPr/>
        </p:nvSpPr>
        <p:spPr>
          <a:xfrm>
            <a:off x="1844710" y="1309894"/>
            <a:ext cx="8502581" cy="584775"/>
          </a:xfrm>
          <a:prstGeom prst="rect">
            <a:avLst/>
          </a:prstGeom>
          <a:noFill/>
        </p:spPr>
        <p:txBody>
          <a:bodyPr wrap="square" rtlCol="0">
            <a:spAutoFit/>
          </a:bodyPr>
          <a:lstStyle/>
          <a:p>
            <a:pPr algn="ctr"/>
            <a:r>
              <a:rPr lang="en-US" sz="3200" i="1" dirty="0" smtClean="0">
                <a:solidFill>
                  <a:schemeClr val="bg2">
                    <a:lumMod val="50000"/>
                  </a:schemeClr>
                </a:solidFill>
                <a:latin typeface="Franklin Gothic Book" panose="020B0503020102020204" pitchFamily="34" charset="0"/>
              </a:rPr>
              <a:t>PERSONNEL READINESS</a:t>
            </a:r>
            <a:endParaRPr lang="en-US" sz="3200" i="1" dirty="0">
              <a:solidFill>
                <a:schemeClr val="bg2">
                  <a:lumMod val="50000"/>
                </a:schemeClr>
              </a:solidFill>
              <a:latin typeface="Franklin Gothic Book" panose="020B0503020102020204" pitchFamily="34" charset="0"/>
            </a:endParaRPr>
          </a:p>
        </p:txBody>
      </p:sp>
      <p:sp>
        <p:nvSpPr>
          <p:cNvPr id="2" name="Slide Number Placeholder 1"/>
          <p:cNvSpPr>
            <a:spLocks noGrp="1"/>
          </p:cNvSpPr>
          <p:nvPr>
            <p:ph type="sldNum" sz="quarter" idx="12"/>
          </p:nvPr>
        </p:nvSpPr>
        <p:spPr/>
        <p:txBody>
          <a:bodyPr/>
          <a:lstStyle/>
          <a:p>
            <a:fld id="{7687A7F3-AD38-4866-8553-4B19922F7C99}" type="slidenum">
              <a:rPr lang="en-PH" smtClean="0"/>
              <a:t>5</a:t>
            </a:fld>
            <a:endParaRPr lang="en-PH"/>
          </a:p>
        </p:txBody>
      </p:sp>
      <p:graphicFrame>
        <p:nvGraphicFramePr>
          <p:cNvPr id="18" name="Group 111"/>
          <p:cNvGraphicFramePr>
            <a:graphicFrameLocks noGrp="1"/>
          </p:cNvGraphicFramePr>
          <p:nvPr>
            <p:extLst>
              <p:ext uri="{D42A27DB-BD31-4B8C-83A1-F6EECF244321}">
                <p14:modId xmlns:p14="http://schemas.microsoft.com/office/powerpoint/2010/main" val="3004984961"/>
              </p:ext>
            </p:extLst>
          </p:nvPr>
        </p:nvGraphicFramePr>
        <p:xfrm>
          <a:off x="1124465" y="4639420"/>
          <a:ext cx="10229335" cy="1315152"/>
        </p:xfrm>
        <a:graphic>
          <a:graphicData uri="http://schemas.openxmlformats.org/drawingml/2006/table">
            <a:tbl>
              <a:tblPr>
                <a:tableStyleId>{BC89EF96-8CEA-46FF-86C4-4CE0E7609802}</a:tableStyleId>
              </a:tblPr>
              <a:tblGrid>
                <a:gridCol w="2406903">
                  <a:extLst>
                    <a:ext uri="{9D8B030D-6E8A-4147-A177-3AD203B41FA5}">
                      <a16:colId xmlns:a16="http://schemas.microsoft.com/office/drawing/2014/main" xmlns="" val="20000"/>
                    </a:ext>
                  </a:extLst>
                </a:gridCol>
                <a:gridCol w="2507189">
                  <a:extLst>
                    <a:ext uri="{9D8B030D-6E8A-4147-A177-3AD203B41FA5}">
                      <a16:colId xmlns:a16="http://schemas.microsoft.com/office/drawing/2014/main" xmlns="" val="20001"/>
                    </a:ext>
                  </a:extLst>
                </a:gridCol>
                <a:gridCol w="2507189">
                  <a:extLst>
                    <a:ext uri="{9D8B030D-6E8A-4147-A177-3AD203B41FA5}">
                      <a16:colId xmlns:a16="http://schemas.microsoft.com/office/drawing/2014/main" xmlns="" val="20002"/>
                    </a:ext>
                  </a:extLst>
                </a:gridCol>
                <a:gridCol w="2808054">
                  <a:extLst>
                    <a:ext uri="{9D8B030D-6E8A-4147-A177-3AD203B41FA5}">
                      <a16:colId xmlns:a16="http://schemas.microsoft.com/office/drawing/2014/main" xmlns="" val="20003"/>
                    </a:ext>
                  </a:extLst>
                </a:gridCol>
              </a:tblGrid>
              <a:tr h="328788">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sz="1200" b="1" u="none" strike="noStrike" cap="none" normalizeH="0" baseline="0" dirty="0">
                          <a:ln>
                            <a:noFill/>
                          </a:ln>
                          <a:solidFill>
                            <a:schemeClr val="bg1"/>
                          </a:solidFill>
                          <a:effectLst/>
                          <a:latin typeface=" Arial"/>
                        </a:rPr>
                        <a:t>PERSONNEL</a:t>
                      </a:r>
                      <a:endParaRPr kumimoji="0" lang="en-US" sz="1200" b="1" i="0" u="none" strike="noStrike" cap="none" normalizeH="0" baseline="0" dirty="0">
                        <a:ln>
                          <a:noFill/>
                        </a:ln>
                        <a:solidFill>
                          <a:schemeClr val="bg1"/>
                        </a:solidFill>
                        <a:effectLst/>
                        <a:latin typeface=" Arial"/>
                        <a:cs typeface="Calibri" panose="020F0502020204030204" pitchFamily="34" charset="0"/>
                      </a:endParaRPr>
                    </a:p>
                  </a:txBody>
                  <a:tcPr marL="91449" marR="91449" marT="45730" marB="4573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sz="1200" b="1" u="none" strike="noStrike" cap="none" normalizeH="0" baseline="0" dirty="0">
                          <a:ln>
                            <a:noFill/>
                          </a:ln>
                          <a:solidFill>
                            <a:schemeClr val="bg1"/>
                          </a:solidFill>
                          <a:effectLst/>
                          <a:latin typeface=" Arial"/>
                        </a:rPr>
                        <a:t>TOE (S-2019)</a:t>
                      </a:r>
                      <a:endParaRPr kumimoji="0" lang="en-US" sz="1200" b="1" i="0" u="none" strike="noStrike" cap="none" normalizeH="0" baseline="0" dirty="0">
                        <a:ln>
                          <a:noFill/>
                        </a:ln>
                        <a:solidFill>
                          <a:schemeClr val="bg1"/>
                        </a:solidFill>
                        <a:effectLst/>
                        <a:latin typeface=" Arial"/>
                        <a:cs typeface="Calibri" panose="020F0502020204030204" pitchFamily="34" charset="0"/>
                      </a:endParaRPr>
                    </a:p>
                  </a:txBody>
                  <a:tcPr marL="91449" marR="91449" marT="45730" marB="4573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sz="1200" b="1" u="none" strike="noStrike" cap="none" normalizeH="0" baseline="0" dirty="0">
                          <a:ln>
                            <a:noFill/>
                          </a:ln>
                          <a:solidFill>
                            <a:schemeClr val="bg1"/>
                          </a:solidFill>
                          <a:effectLst/>
                          <a:latin typeface=" Arial"/>
                        </a:rPr>
                        <a:t>Actual Assigned</a:t>
                      </a:r>
                      <a:endParaRPr kumimoji="0" lang="en-US" sz="1200" b="1" i="0" u="none" strike="noStrike" cap="none" normalizeH="0" baseline="0" dirty="0">
                        <a:ln>
                          <a:noFill/>
                        </a:ln>
                        <a:solidFill>
                          <a:schemeClr val="bg1"/>
                        </a:solidFill>
                        <a:effectLst/>
                        <a:latin typeface=" Arial"/>
                        <a:cs typeface="Calibri" panose="020F0502020204030204" pitchFamily="34" charset="0"/>
                      </a:endParaRPr>
                    </a:p>
                  </a:txBody>
                  <a:tcPr marL="91449" marR="91449" marT="45730" marB="4573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sz="1200" b="1" u="none" strike="noStrike" cap="none" normalizeH="0" baseline="0" dirty="0">
                          <a:ln>
                            <a:noFill/>
                          </a:ln>
                          <a:solidFill>
                            <a:schemeClr val="bg1"/>
                          </a:solidFill>
                          <a:effectLst/>
                          <a:latin typeface=" Arial"/>
                        </a:rPr>
                        <a:t>Percentage Fill-up</a:t>
                      </a:r>
                      <a:endParaRPr kumimoji="0" lang="en-US" sz="1200" b="1" i="0" u="none" strike="noStrike" cap="none" normalizeH="0" baseline="0" dirty="0">
                        <a:ln>
                          <a:noFill/>
                        </a:ln>
                        <a:solidFill>
                          <a:schemeClr val="bg1"/>
                        </a:solidFill>
                        <a:effectLst/>
                        <a:latin typeface=" Arial"/>
                        <a:cs typeface="Calibri" panose="020F0502020204030204" pitchFamily="34" charset="0"/>
                      </a:endParaRPr>
                    </a:p>
                  </a:txBody>
                  <a:tcPr marL="91449" marR="91449" marT="45730" marB="4573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xmlns="" val="10000"/>
                  </a:ext>
                </a:extLst>
              </a:tr>
              <a:tr h="328788">
                <a:tc>
                  <a:txBody>
                    <a:bodyPr/>
                    <a:lstStyle/>
                    <a:p>
                      <a:pPr marL="0" marR="0" lvl="0" indent="0" algn="just" defTabSz="914400" rtl="0" eaLnBrk="1" fontAlgn="base" latinLnBrk="0" hangingPunct="1">
                        <a:lnSpc>
                          <a:spcPct val="100000"/>
                        </a:lnSpc>
                        <a:spcBef>
                          <a:spcPct val="20000"/>
                        </a:spcBef>
                        <a:spcAft>
                          <a:spcPct val="0"/>
                        </a:spcAft>
                        <a:buClrTx/>
                        <a:buSzTx/>
                        <a:buFontTx/>
                        <a:buNone/>
                      </a:pPr>
                      <a:r>
                        <a:rPr kumimoji="0" lang="en-US" sz="1200" u="none" strike="noStrike" cap="none" normalizeH="0" baseline="0" dirty="0">
                          <a:ln>
                            <a:noFill/>
                          </a:ln>
                          <a:effectLst/>
                          <a:latin typeface=" Arial"/>
                        </a:rPr>
                        <a:t>Officer</a:t>
                      </a:r>
                      <a:endParaRPr kumimoji="0" lang="en-US" sz="1200" b="0" i="0" u="none" strike="noStrike" cap="none" normalizeH="0" baseline="0" dirty="0">
                        <a:ln>
                          <a:noFill/>
                        </a:ln>
                        <a:solidFill>
                          <a:schemeClr val="tx1"/>
                        </a:solidFill>
                        <a:effectLst/>
                        <a:latin typeface=" Arial"/>
                        <a:cs typeface="Calibri" panose="020F0502020204030204" pitchFamily="34" charset="0"/>
                      </a:endParaRPr>
                    </a:p>
                  </a:txBody>
                  <a:tcPr marL="91449" marR="91449" marT="45730" marB="4573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sz="1200" u="none" strike="noStrike" cap="none" normalizeH="0" baseline="0" dirty="0" smtClean="0">
                          <a:ln>
                            <a:noFill/>
                          </a:ln>
                          <a:effectLst/>
                          <a:latin typeface=" Arial"/>
                        </a:rPr>
                        <a:t>4</a:t>
                      </a:r>
                      <a:endParaRPr kumimoji="0" lang="en-US" sz="1200" b="0" i="0" u="none" strike="noStrike" cap="none" normalizeH="0" baseline="0" dirty="0">
                        <a:ln>
                          <a:noFill/>
                        </a:ln>
                        <a:solidFill>
                          <a:schemeClr val="tx1"/>
                        </a:solidFill>
                        <a:effectLst/>
                        <a:latin typeface=" Arial"/>
                        <a:cs typeface="Calibri" panose="020F0502020204030204" pitchFamily="34" charset="0"/>
                      </a:endParaRPr>
                    </a:p>
                  </a:txBody>
                  <a:tcPr marL="91449" marR="91449" marT="45730" marB="4573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sz="1200" u="none" strike="noStrike" cap="none" normalizeH="0" baseline="0" dirty="0" smtClean="0">
                          <a:ln>
                            <a:noFill/>
                          </a:ln>
                          <a:effectLst/>
                          <a:latin typeface=" Arial"/>
                        </a:rPr>
                        <a:t>2</a:t>
                      </a:r>
                      <a:endParaRPr kumimoji="0" lang="en-US" sz="1200" b="0" i="0" u="none" strike="noStrike" cap="none" normalizeH="0" baseline="0" dirty="0">
                        <a:ln>
                          <a:noFill/>
                        </a:ln>
                        <a:solidFill>
                          <a:schemeClr val="tx1"/>
                        </a:solidFill>
                        <a:effectLst/>
                        <a:latin typeface=" Arial"/>
                        <a:cs typeface="Calibri" panose="020F0502020204030204" pitchFamily="34" charset="0"/>
                      </a:endParaRPr>
                    </a:p>
                  </a:txBody>
                  <a:tcPr marL="91449" marR="91449" marT="45730" marB="4573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sz="1200" u="none" strike="noStrike" cap="none" normalizeH="0" baseline="0" dirty="0" smtClean="0">
                          <a:ln>
                            <a:noFill/>
                          </a:ln>
                          <a:effectLst/>
                          <a:latin typeface=" Arial"/>
                        </a:rPr>
                        <a:t>50%</a:t>
                      </a:r>
                      <a:endParaRPr kumimoji="0" lang="en-US" sz="1200" b="0" i="0" u="none" strike="noStrike" cap="none" normalizeH="0" baseline="0" dirty="0">
                        <a:ln>
                          <a:noFill/>
                        </a:ln>
                        <a:solidFill>
                          <a:schemeClr val="tx1"/>
                        </a:solidFill>
                        <a:effectLst/>
                        <a:latin typeface=" Arial"/>
                        <a:cs typeface="Calibri" panose="020F0502020204030204" pitchFamily="34" charset="0"/>
                      </a:endParaRPr>
                    </a:p>
                  </a:txBody>
                  <a:tcPr marL="91449" marR="91449" marT="45730" marB="4573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extLst>
                  <a:ext uri="{0D108BD9-81ED-4DB2-BD59-A6C34878D82A}">
                    <a16:rowId xmlns:a16="http://schemas.microsoft.com/office/drawing/2014/main" xmlns="" val="10001"/>
                  </a:ext>
                </a:extLst>
              </a:tr>
              <a:tr h="328788">
                <a:tc>
                  <a:txBody>
                    <a:bodyPr/>
                    <a:lstStyle/>
                    <a:p>
                      <a:pPr marL="0" marR="0" lvl="0" indent="0" algn="just" defTabSz="914400" rtl="0" eaLnBrk="1" fontAlgn="base" latinLnBrk="0" hangingPunct="1">
                        <a:lnSpc>
                          <a:spcPct val="100000"/>
                        </a:lnSpc>
                        <a:spcBef>
                          <a:spcPct val="20000"/>
                        </a:spcBef>
                        <a:spcAft>
                          <a:spcPct val="0"/>
                        </a:spcAft>
                        <a:buClrTx/>
                        <a:buSzTx/>
                        <a:buFontTx/>
                        <a:buNone/>
                        <a:defRPr/>
                      </a:pPr>
                      <a:r>
                        <a:rPr kumimoji="0" lang="en-US" sz="1200" u="none" strike="noStrike" cap="none" normalizeH="0" baseline="0" dirty="0">
                          <a:ln>
                            <a:noFill/>
                          </a:ln>
                          <a:effectLst/>
                          <a:latin typeface=" Arial"/>
                        </a:rPr>
                        <a:t>EP</a:t>
                      </a:r>
                      <a:endParaRPr kumimoji="0" lang="en-US" sz="1200" b="0" i="0" u="none" strike="noStrike" cap="none" normalizeH="0" baseline="0" dirty="0">
                        <a:ln>
                          <a:noFill/>
                        </a:ln>
                        <a:solidFill>
                          <a:schemeClr val="tx1"/>
                        </a:solidFill>
                        <a:effectLst/>
                        <a:latin typeface=" Arial"/>
                        <a:cs typeface="Calibri" panose="020F0502020204030204" pitchFamily="34" charset="0"/>
                      </a:endParaRPr>
                    </a:p>
                  </a:txBody>
                  <a:tcPr marL="91449" marR="91449" marT="45730" marB="4573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sz="1200" u="none" strike="noStrike" cap="none" normalizeH="0" baseline="0" dirty="0" smtClean="0">
                          <a:ln>
                            <a:noFill/>
                          </a:ln>
                          <a:effectLst/>
                          <a:latin typeface=" Arial"/>
                        </a:rPr>
                        <a:t>90</a:t>
                      </a:r>
                      <a:endParaRPr kumimoji="0" lang="en-US" sz="1200" b="0" i="0" u="none" strike="noStrike" cap="none" normalizeH="0" baseline="0" dirty="0">
                        <a:ln>
                          <a:noFill/>
                        </a:ln>
                        <a:solidFill>
                          <a:schemeClr val="tx1"/>
                        </a:solidFill>
                        <a:effectLst/>
                        <a:latin typeface=" Arial"/>
                        <a:cs typeface="Calibri" panose="020F0502020204030204" pitchFamily="34" charset="0"/>
                      </a:endParaRPr>
                    </a:p>
                  </a:txBody>
                  <a:tcPr marL="91449" marR="91449" marT="45730" marB="4573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sz="1200" u="none" strike="noStrike" cap="none" normalizeH="0" baseline="0" dirty="0" smtClean="0">
                          <a:ln>
                            <a:noFill/>
                          </a:ln>
                          <a:effectLst/>
                          <a:latin typeface=" Arial"/>
                        </a:rPr>
                        <a:t>77</a:t>
                      </a:r>
                      <a:endParaRPr kumimoji="0" lang="en-US" sz="1200" b="0" i="0" u="none" strike="noStrike" cap="none" normalizeH="0" baseline="0" dirty="0">
                        <a:ln>
                          <a:noFill/>
                        </a:ln>
                        <a:solidFill>
                          <a:schemeClr val="tx1"/>
                        </a:solidFill>
                        <a:effectLst/>
                        <a:latin typeface=" Arial"/>
                        <a:cs typeface="Calibri" panose="020F0502020204030204" pitchFamily="34" charset="0"/>
                      </a:endParaRPr>
                    </a:p>
                  </a:txBody>
                  <a:tcPr marL="91449" marR="91449" marT="45730" marB="4573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sz="1200" u="none" strike="noStrike" cap="none" normalizeH="0" baseline="0" dirty="0" smtClean="0">
                          <a:ln>
                            <a:noFill/>
                          </a:ln>
                          <a:effectLst/>
                          <a:latin typeface=" Arial"/>
                        </a:rPr>
                        <a:t>86%</a:t>
                      </a:r>
                      <a:endParaRPr kumimoji="0" lang="en-US" sz="1200" b="0" i="0" u="none" strike="noStrike" cap="none" normalizeH="0" baseline="0" dirty="0">
                        <a:ln>
                          <a:noFill/>
                        </a:ln>
                        <a:solidFill>
                          <a:schemeClr val="tx1"/>
                        </a:solidFill>
                        <a:effectLst/>
                        <a:latin typeface=" Arial"/>
                        <a:cs typeface="Calibri" panose="020F0502020204030204" pitchFamily="34" charset="0"/>
                      </a:endParaRPr>
                    </a:p>
                  </a:txBody>
                  <a:tcPr marL="91449" marR="91449" marT="45730" marB="4573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extLst>
                  <a:ext uri="{0D108BD9-81ED-4DB2-BD59-A6C34878D82A}">
                    <a16:rowId xmlns:a16="http://schemas.microsoft.com/office/drawing/2014/main" xmlns="" val="10002"/>
                  </a:ext>
                </a:extLst>
              </a:tr>
              <a:tr h="328788">
                <a:tc>
                  <a:txBody>
                    <a:bodyPr/>
                    <a:lstStyle/>
                    <a:p>
                      <a:pPr marL="342900" marR="0" lvl="0" indent="-342900" algn="r" defTabSz="914400" rtl="0" eaLnBrk="1" fontAlgn="base" latinLnBrk="0" hangingPunct="1">
                        <a:lnSpc>
                          <a:spcPct val="100000"/>
                        </a:lnSpc>
                        <a:spcBef>
                          <a:spcPct val="20000"/>
                        </a:spcBef>
                        <a:spcAft>
                          <a:spcPct val="0"/>
                        </a:spcAft>
                        <a:buClrTx/>
                        <a:buSzTx/>
                        <a:buFont typeface="+mj-lt"/>
                        <a:buNone/>
                      </a:pPr>
                      <a:r>
                        <a:rPr kumimoji="0" lang="en-US" sz="1200" b="1" u="none" strike="noStrike" cap="none" normalizeH="0" baseline="0" dirty="0">
                          <a:ln>
                            <a:noFill/>
                          </a:ln>
                          <a:effectLst/>
                          <a:latin typeface=" Arial"/>
                        </a:rPr>
                        <a:t>Total</a:t>
                      </a:r>
                      <a:endParaRPr kumimoji="0" lang="en-US" sz="1200" b="1" i="0" u="none" strike="noStrike" cap="none" normalizeH="0" baseline="0" dirty="0">
                        <a:ln>
                          <a:noFill/>
                        </a:ln>
                        <a:solidFill>
                          <a:schemeClr val="tx1"/>
                        </a:solidFill>
                        <a:effectLst/>
                        <a:latin typeface=" Arial"/>
                        <a:cs typeface="Calibri" panose="020F0502020204030204" pitchFamily="34" charset="0"/>
                      </a:endParaRPr>
                    </a:p>
                  </a:txBody>
                  <a:tcPr marL="91449" marR="91449" marT="45730" marB="4573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sz="1200" b="1" u="none" strike="noStrike" cap="none" normalizeH="0" baseline="0" dirty="0" smtClean="0">
                          <a:ln>
                            <a:noFill/>
                          </a:ln>
                          <a:effectLst/>
                          <a:latin typeface=" Arial"/>
                        </a:rPr>
                        <a:t>94</a:t>
                      </a:r>
                      <a:endParaRPr kumimoji="0" lang="en-US" sz="1200" b="1" i="0" u="none" strike="noStrike" cap="none" normalizeH="0" baseline="0" dirty="0">
                        <a:ln>
                          <a:noFill/>
                        </a:ln>
                        <a:solidFill>
                          <a:schemeClr val="tx1"/>
                        </a:solidFill>
                        <a:effectLst/>
                        <a:latin typeface=" Arial"/>
                        <a:cs typeface="Calibri" panose="020F0502020204030204" pitchFamily="34" charset="0"/>
                      </a:endParaRPr>
                    </a:p>
                  </a:txBody>
                  <a:tcPr marL="91449" marR="91449" marT="45730" marB="4573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sz="1200" b="1" u="none" strike="noStrike" cap="none" normalizeH="0" baseline="0" dirty="0" smtClean="0">
                          <a:ln>
                            <a:noFill/>
                          </a:ln>
                          <a:effectLst/>
                          <a:latin typeface=" Arial"/>
                        </a:rPr>
                        <a:t>79</a:t>
                      </a:r>
                      <a:endParaRPr kumimoji="0" lang="en-US" sz="1200" b="1" i="0" u="none" strike="noStrike" cap="none" normalizeH="0" baseline="0" dirty="0">
                        <a:ln>
                          <a:noFill/>
                        </a:ln>
                        <a:solidFill>
                          <a:schemeClr val="tx1"/>
                        </a:solidFill>
                        <a:effectLst/>
                        <a:latin typeface=" Arial"/>
                        <a:cs typeface="Calibri" panose="020F0502020204030204" pitchFamily="34" charset="0"/>
                      </a:endParaRPr>
                    </a:p>
                  </a:txBody>
                  <a:tcPr marL="91449" marR="91449" marT="45730" marB="4573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sz="1200" b="1" u="none" strike="noStrike" cap="none" normalizeH="0" baseline="0" dirty="0" smtClean="0">
                          <a:ln>
                            <a:noFill/>
                          </a:ln>
                          <a:effectLst/>
                          <a:latin typeface=" Arial"/>
                        </a:rPr>
                        <a:t>82%</a:t>
                      </a:r>
                      <a:endParaRPr kumimoji="0" lang="en-US" sz="1200" b="1" i="0" u="none" strike="noStrike" cap="none" normalizeH="0" baseline="0" dirty="0">
                        <a:ln>
                          <a:noFill/>
                        </a:ln>
                        <a:solidFill>
                          <a:schemeClr val="tx1"/>
                        </a:solidFill>
                        <a:effectLst/>
                        <a:latin typeface=" Arial"/>
                        <a:cs typeface="Calibri" panose="020F0502020204030204" pitchFamily="34" charset="0"/>
                      </a:endParaRPr>
                    </a:p>
                  </a:txBody>
                  <a:tcPr marL="91449" marR="91449" marT="45730" marB="4573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extLst>
                  <a:ext uri="{0D108BD9-81ED-4DB2-BD59-A6C34878D82A}">
                    <a16:rowId xmlns:a16="http://schemas.microsoft.com/office/drawing/2014/main" xmlns="" val="10003"/>
                  </a:ext>
                </a:extLst>
              </a:tr>
            </a:tbl>
          </a:graphicData>
        </a:graphic>
      </p:graphicFrame>
    </p:spTree>
    <p:extLst>
      <p:ext uri="{BB962C8B-B14F-4D97-AF65-F5344CB8AC3E}">
        <p14:creationId xmlns:p14="http://schemas.microsoft.com/office/powerpoint/2010/main" val="7581495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par>
                                <p:cTn id="8" presetID="22" presetClass="entr" presetSubtype="4" fill="hold"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wipe(down)">
                                      <p:cBhvr>
                                        <p:cTn id="10" dur="500"/>
                                        <p:tgtEl>
                                          <p:spTgt spid="26"/>
                                        </p:tgtEl>
                                      </p:cBhvr>
                                    </p:animEffect>
                                  </p:childTnLst>
                                </p:cTn>
                              </p:par>
                              <p:par>
                                <p:cTn id="11" presetID="22" presetClass="entr" presetSubtype="4" fill="hold" nodeType="with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wipe(down)">
                                      <p:cBhvr>
                                        <p:cTn id="13" dur="500"/>
                                        <p:tgtEl>
                                          <p:spTgt spid="27"/>
                                        </p:tgtEl>
                                      </p:cBhvr>
                                    </p:animEffect>
                                  </p:childTnLst>
                                </p:cTn>
                              </p:par>
                              <p:par>
                                <p:cTn id="14" presetID="22" presetClass="entr" presetSubtype="4" fill="hold" nodeType="withEffect">
                                  <p:stCondLst>
                                    <p:cond delay="0"/>
                                  </p:stCondLst>
                                  <p:childTnLst>
                                    <p:set>
                                      <p:cBhvr>
                                        <p:cTn id="15" dur="1" fill="hold">
                                          <p:stCondLst>
                                            <p:cond delay="0"/>
                                          </p:stCondLst>
                                        </p:cTn>
                                        <p:tgtEl>
                                          <p:spTgt spid="31"/>
                                        </p:tgtEl>
                                        <p:attrNameLst>
                                          <p:attrName>style.visibility</p:attrName>
                                        </p:attrNameLst>
                                      </p:cBhvr>
                                      <p:to>
                                        <p:strVal val="visible"/>
                                      </p:to>
                                    </p:set>
                                    <p:animEffect transition="in" filter="wipe(down)">
                                      <p:cBhvr>
                                        <p:cTn id="16" dur="500"/>
                                        <p:tgtEl>
                                          <p:spTgt spid="31"/>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33"/>
                                        </p:tgtEl>
                                        <p:attrNameLst>
                                          <p:attrName>style.visibility</p:attrName>
                                        </p:attrNameLst>
                                      </p:cBhvr>
                                      <p:to>
                                        <p:strVal val="visible"/>
                                      </p:to>
                                    </p:set>
                                    <p:animEffect transition="in" filter="wipe(down)">
                                      <p:cBhvr>
                                        <p:cTn id="19" dur="500"/>
                                        <p:tgtEl>
                                          <p:spTgt spid="33"/>
                                        </p:tgtEl>
                                      </p:cBhvr>
                                    </p:animEffect>
                                  </p:childTnLst>
                                </p:cTn>
                              </p:par>
                              <p:par>
                                <p:cTn id="20" presetID="22" presetClass="entr" presetSubtype="4" fill="hold" nodeType="with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wipe(down)">
                                      <p:cBhvr>
                                        <p:cTn id="2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 Same Side Corner Rectangle 13"/>
          <p:cNvSpPr/>
          <p:nvPr/>
        </p:nvSpPr>
        <p:spPr>
          <a:xfrm rot="16200000">
            <a:off x="372147" y="2171484"/>
            <a:ext cx="822960" cy="274320"/>
          </a:xfrm>
          <a:prstGeom prst="round2SameRect">
            <a:avLst/>
          </a:prstGeom>
          <a:solidFill>
            <a:srgbClr val="5B9BD5"/>
          </a:solidFill>
          <a:ln w="57150">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 Same Side Corner Rectangle 16"/>
          <p:cNvSpPr/>
          <p:nvPr/>
        </p:nvSpPr>
        <p:spPr>
          <a:xfrm rot="16200000">
            <a:off x="372147" y="4384932"/>
            <a:ext cx="822960" cy="274320"/>
          </a:xfrm>
          <a:prstGeom prst="round2SameRect">
            <a:avLst/>
          </a:prstGeom>
          <a:solidFill>
            <a:srgbClr val="A5A5A5">
              <a:alpha val="50000"/>
            </a:srgbClr>
          </a:solidFill>
          <a:ln w="57150">
            <a:solidFill>
              <a:srgbClr val="A5A5A5">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 Same Side Corner Rectangle 19"/>
          <p:cNvSpPr/>
          <p:nvPr/>
        </p:nvSpPr>
        <p:spPr>
          <a:xfrm rot="16200000">
            <a:off x="372147" y="5491655"/>
            <a:ext cx="822960" cy="274320"/>
          </a:xfrm>
          <a:prstGeom prst="round2SameRect">
            <a:avLst/>
          </a:prstGeom>
          <a:solidFill>
            <a:srgbClr val="FFC000">
              <a:alpha val="50000"/>
            </a:srgbClr>
          </a:solidFill>
          <a:ln w="57150">
            <a:solidFill>
              <a:srgbClr val="FFC000">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 Same Side Corner Rectangle 22"/>
          <p:cNvSpPr/>
          <p:nvPr/>
        </p:nvSpPr>
        <p:spPr>
          <a:xfrm rot="16200000">
            <a:off x="372147" y="3278208"/>
            <a:ext cx="822960" cy="274320"/>
          </a:xfrm>
          <a:prstGeom prst="round2SameRect">
            <a:avLst/>
          </a:prstGeom>
          <a:solidFill>
            <a:srgbClr val="ED7D31">
              <a:alpha val="50000"/>
            </a:srgbClr>
          </a:solidFill>
          <a:ln w="57150">
            <a:solidFill>
              <a:srgbClr val="ED7D31">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 Same Side Corner Rectangle 4"/>
          <p:cNvSpPr/>
          <p:nvPr/>
        </p:nvSpPr>
        <p:spPr>
          <a:xfrm rot="16200000">
            <a:off x="372147" y="1064760"/>
            <a:ext cx="822960" cy="274320"/>
          </a:xfrm>
          <a:prstGeom prst="round2SameRect">
            <a:avLst/>
          </a:prstGeom>
          <a:solidFill>
            <a:srgbClr val="70AD47">
              <a:alpha val="50000"/>
            </a:srgbClr>
          </a:solidFill>
          <a:ln w="57150">
            <a:solidFill>
              <a:srgbClr val="70AD47">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934500" y="790440"/>
            <a:ext cx="10609799" cy="5303520"/>
          </a:xfrm>
          <a:prstGeom prst="rect">
            <a:avLst/>
          </a:prstGeom>
          <a:solidFill>
            <a:schemeClr val="bg1"/>
          </a:solidFill>
          <a:ln w="57150">
            <a:solidFill>
              <a:srgbClr val="5B9BD5"/>
            </a:solidFill>
          </a:ln>
        </p:spPr>
        <p:txBody>
          <a:bodyPr wrap="none" anchor="t" anchorCtr="0">
            <a:noAutofit/>
          </a:bodyPr>
          <a:lstStyle/>
          <a:p>
            <a:pPr algn="ctr"/>
            <a:r>
              <a:rPr lang="en-US" sz="3500" dirty="0" smtClean="0">
                <a:solidFill>
                  <a:schemeClr val="tx1">
                    <a:lumMod val="65000"/>
                    <a:lumOff val="35000"/>
                  </a:schemeClr>
                </a:solidFill>
                <a:latin typeface="Franklin Gothic Demi Cond" panose="020B0706030402020204" pitchFamily="34" charset="0"/>
              </a:rPr>
              <a:t>COMPLIANCES AND ACCOMPLISHMENTS TO DC’s GUIDANCE</a:t>
            </a:r>
            <a:endParaRPr lang="en-US" sz="3500" dirty="0"/>
          </a:p>
        </p:txBody>
      </p:sp>
      <p:sp>
        <p:nvSpPr>
          <p:cNvPr id="12" name="TextBox 11"/>
          <p:cNvSpPr txBox="1"/>
          <p:nvPr/>
        </p:nvSpPr>
        <p:spPr>
          <a:xfrm>
            <a:off x="1124712" y="1307592"/>
            <a:ext cx="10241280" cy="584775"/>
          </a:xfrm>
          <a:prstGeom prst="rect">
            <a:avLst/>
          </a:prstGeom>
          <a:noFill/>
        </p:spPr>
        <p:txBody>
          <a:bodyPr wrap="square" rtlCol="0">
            <a:spAutoFit/>
          </a:bodyPr>
          <a:lstStyle/>
          <a:p>
            <a:pPr algn="ctr"/>
            <a:r>
              <a:rPr lang="en-US" sz="3200" i="1" dirty="0" smtClean="0">
                <a:solidFill>
                  <a:schemeClr val="bg2">
                    <a:lumMod val="50000"/>
                  </a:schemeClr>
                </a:solidFill>
                <a:latin typeface="Franklin Gothic Book" panose="020B0503020102020204" pitchFamily="34" charset="0"/>
              </a:rPr>
              <a:t>STATUS OF FIREPOWER</a:t>
            </a:r>
            <a:endParaRPr lang="en-US" sz="3200" i="1" dirty="0">
              <a:solidFill>
                <a:schemeClr val="bg2">
                  <a:lumMod val="50000"/>
                </a:schemeClr>
              </a:solidFill>
              <a:latin typeface="Franklin Gothic Book" panose="020B0503020102020204" pitchFamily="34" charset="0"/>
            </a:endParaRPr>
          </a:p>
        </p:txBody>
      </p:sp>
      <p:sp>
        <p:nvSpPr>
          <p:cNvPr id="2" name="Slide Number Placeholder 1"/>
          <p:cNvSpPr>
            <a:spLocks noGrp="1"/>
          </p:cNvSpPr>
          <p:nvPr>
            <p:ph type="sldNum" sz="quarter" idx="12"/>
          </p:nvPr>
        </p:nvSpPr>
        <p:spPr/>
        <p:txBody>
          <a:bodyPr/>
          <a:lstStyle/>
          <a:p>
            <a:fld id="{7687A7F3-AD38-4866-8553-4B19922F7C99}" type="slidenum">
              <a:rPr lang="en-PH" smtClean="0"/>
              <a:t>50</a:t>
            </a:fld>
            <a:endParaRPr lang="en-PH"/>
          </a:p>
        </p:txBody>
      </p:sp>
      <p:graphicFrame>
        <p:nvGraphicFramePr>
          <p:cNvPr id="13" name="Table 12"/>
          <p:cNvGraphicFramePr>
            <a:graphicFrameLocks noGrp="1"/>
          </p:cNvGraphicFramePr>
          <p:nvPr>
            <p:extLst>
              <p:ext uri="{D42A27DB-BD31-4B8C-83A1-F6EECF244321}">
                <p14:modId xmlns:p14="http://schemas.microsoft.com/office/powerpoint/2010/main" val="2916234263"/>
              </p:ext>
            </p:extLst>
          </p:nvPr>
        </p:nvGraphicFramePr>
        <p:xfrm>
          <a:off x="1124712" y="1892367"/>
          <a:ext cx="10241280" cy="1960951"/>
        </p:xfrm>
        <a:graphic>
          <a:graphicData uri="http://schemas.openxmlformats.org/drawingml/2006/table">
            <a:tbl>
              <a:tblPr>
                <a:tableStyleId>{BC89EF96-8CEA-46FF-86C4-4CE0E7609802}</a:tableStyleId>
              </a:tblPr>
              <a:tblGrid>
                <a:gridCol w="4131016">
                  <a:extLst>
                    <a:ext uri="{9D8B030D-6E8A-4147-A177-3AD203B41FA5}">
                      <a16:colId xmlns:a16="http://schemas.microsoft.com/office/drawing/2014/main" xmlns="" val="20000"/>
                    </a:ext>
                  </a:extLst>
                </a:gridCol>
                <a:gridCol w="1520911">
                  <a:extLst>
                    <a:ext uri="{9D8B030D-6E8A-4147-A177-3AD203B41FA5}">
                      <a16:colId xmlns:a16="http://schemas.microsoft.com/office/drawing/2014/main" xmlns="" val="2286966457"/>
                    </a:ext>
                  </a:extLst>
                </a:gridCol>
                <a:gridCol w="1663125">
                  <a:extLst>
                    <a:ext uri="{9D8B030D-6E8A-4147-A177-3AD203B41FA5}">
                      <a16:colId xmlns:a16="http://schemas.microsoft.com/office/drawing/2014/main" xmlns="" val="20002"/>
                    </a:ext>
                  </a:extLst>
                </a:gridCol>
                <a:gridCol w="1438680">
                  <a:extLst>
                    <a:ext uri="{9D8B030D-6E8A-4147-A177-3AD203B41FA5}">
                      <a16:colId xmlns:a16="http://schemas.microsoft.com/office/drawing/2014/main" xmlns="" val="20003"/>
                    </a:ext>
                  </a:extLst>
                </a:gridCol>
                <a:gridCol w="1487548">
                  <a:extLst>
                    <a:ext uri="{9D8B030D-6E8A-4147-A177-3AD203B41FA5}">
                      <a16:colId xmlns:a16="http://schemas.microsoft.com/office/drawing/2014/main" xmlns="" val="20004"/>
                    </a:ext>
                  </a:extLst>
                </a:gridCol>
              </a:tblGrid>
              <a:tr h="354839">
                <a:tc rowSpan="2">
                  <a:txBody>
                    <a:bodyPr/>
                    <a:lstStyle/>
                    <a:p>
                      <a:pPr marL="0" marR="0" lvl="0" indent="0" algn="ctr" defTabSz="457200" rtl="0" eaLnBrk="1" fontAlgn="ctr" latinLnBrk="0" hangingPunct="1">
                        <a:lnSpc>
                          <a:spcPct val="100000"/>
                        </a:lnSpc>
                        <a:spcBef>
                          <a:spcPct val="0"/>
                        </a:spcBef>
                        <a:spcAft>
                          <a:spcPct val="0"/>
                        </a:spcAft>
                        <a:buClrTx/>
                        <a:buSzTx/>
                        <a:buFontTx/>
                        <a:buNone/>
                        <a:tabLst/>
                      </a:pPr>
                      <a:r>
                        <a:rPr kumimoji="0" lang="en-US" sz="2200" b="1" u="none" strike="noStrike" cap="none" normalizeH="0" baseline="0" dirty="0">
                          <a:ln>
                            <a:noFill/>
                          </a:ln>
                          <a:solidFill>
                            <a:schemeClr val="bg1"/>
                          </a:solidFill>
                          <a:effectLst/>
                          <a:latin typeface=" Arial"/>
                        </a:rPr>
                        <a:t>Date</a:t>
                      </a:r>
                      <a:endParaRPr kumimoji="0" lang="en-US" sz="2200" b="1" i="0" u="none" strike="noStrike" cap="none" normalizeH="0" baseline="0" dirty="0">
                        <a:ln>
                          <a:noFill/>
                        </a:ln>
                        <a:solidFill>
                          <a:schemeClr val="bg1"/>
                        </a:solidFill>
                        <a:effectLst/>
                        <a:latin typeface=" Arial"/>
                        <a:ea typeface="MS PGothic" pitchFamily="34" charset="-128"/>
                      </a:endParaRPr>
                    </a:p>
                  </a:txBody>
                  <a:tcPr marL="0" marR="0"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rowSpan="2">
                  <a:txBody>
                    <a:bodyPr/>
                    <a:lstStyle/>
                    <a:p>
                      <a:pPr marL="0" marR="0" lvl="0" indent="0" algn="ctr" defTabSz="457200" rtl="0" eaLnBrk="1" fontAlgn="ctr" latinLnBrk="0" hangingPunct="1">
                        <a:lnSpc>
                          <a:spcPct val="100000"/>
                        </a:lnSpc>
                        <a:spcBef>
                          <a:spcPct val="0"/>
                        </a:spcBef>
                        <a:spcAft>
                          <a:spcPct val="0"/>
                        </a:spcAft>
                        <a:buClrTx/>
                        <a:buSzTx/>
                        <a:buFontTx/>
                        <a:buNone/>
                        <a:tabLst/>
                      </a:pPr>
                      <a:r>
                        <a:rPr kumimoji="0" lang="en-US" sz="2200" b="1" u="none" strike="noStrike" cap="none" normalizeH="0" baseline="0" dirty="0">
                          <a:ln>
                            <a:noFill/>
                          </a:ln>
                          <a:solidFill>
                            <a:schemeClr val="bg1"/>
                          </a:solidFill>
                          <a:effectLst/>
                          <a:latin typeface=" Arial"/>
                        </a:rPr>
                        <a:t>OH</a:t>
                      </a:r>
                      <a:endParaRPr kumimoji="0" lang="en-US" sz="2200" b="1" i="0" u="none" strike="noStrike" cap="none" normalizeH="0" baseline="0" dirty="0">
                        <a:ln>
                          <a:noFill/>
                        </a:ln>
                        <a:solidFill>
                          <a:schemeClr val="bg1"/>
                        </a:solidFill>
                        <a:effectLst/>
                        <a:latin typeface=" Arial"/>
                        <a:ea typeface="MS PGothic" pitchFamily="34" charset="-128"/>
                      </a:endParaRPr>
                    </a:p>
                  </a:txBody>
                  <a:tcPr marL="0" marR="0"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gridSpan="2">
                  <a:txBody>
                    <a:bodyPr/>
                    <a:lstStyle/>
                    <a:p>
                      <a:pPr marL="0" marR="0" lvl="0" indent="0" algn="ctr" defTabSz="457200" rtl="0" eaLnBrk="1" fontAlgn="ctr" latinLnBrk="0" hangingPunct="1">
                        <a:lnSpc>
                          <a:spcPct val="100000"/>
                        </a:lnSpc>
                        <a:spcBef>
                          <a:spcPct val="0"/>
                        </a:spcBef>
                        <a:spcAft>
                          <a:spcPct val="0"/>
                        </a:spcAft>
                        <a:buClrTx/>
                        <a:buSzTx/>
                        <a:buFontTx/>
                        <a:buNone/>
                        <a:tabLst/>
                      </a:pPr>
                      <a:r>
                        <a:rPr kumimoji="0" lang="pl-PL" sz="2200" b="1" u="none" strike="noStrike" cap="none" normalizeH="0" baseline="0" dirty="0">
                          <a:ln>
                            <a:noFill/>
                          </a:ln>
                          <a:solidFill>
                            <a:schemeClr val="bg1"/>
                          </a:solidFill>
                          <a:effectLst/>
                          <a:latin typeface=" Arial"/>
                        </a:rPr>
                        <a:t>Status</a:t>
                      </a:r>
                      <a:endParaRPr kumimoji="0" lang="pl-PL" sz="2200" b="1" i="0" u="none" strike="noStrike" cap="none" normalizeH="0" baseline="0" dirty="0">
                        <a:ln>
                          <a:noFill/>
                        </a:ln>
                        <a:solidFill>
                          <a:schemeClr val="bg1"/>
                        </a:solidFill>
                        <a:effectLst/>
                        <a:latin typeface=" Arial"/>
                        <a:ea typeface="MS PGothic" pitchFamily="34" charset="-128"/>
                      </a:endParaRPr>
                    </a:p>
                  </a:txBody>
                  <a:tcPr marL="0" marR="0"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hMerge="1">
                  <a:txBody>
                    <a:bodyPr/>
                    <a:lstStyle/>
                    <a:p>
                      <a:endParaRPr lang="en-US"/>
                    </a:p>
                  </a:txBody>
                  <a:tcPr/>
                </a:tc>
                <a:tc rowSpan="2">
                  <a:txBody>
                    <a:bodyPr/>
                    <a:lstStyle/>
                    <a:p>
                      <a:pPr marL="0" marR="0" lvl="0" indent="0" algn="ctr" defTabSz="457200" rtl="0" eaLnBrk="1" fontAlgn="ctr" latinLnBrk="0" hangingPunct="1">
                        <a:lnSpc>
                          <a:spcPct val="100000"/>
                        </a:lnSpc>
                        <a:spcBef>
                          <a:spcPct val="0"/>
                        </a:spcBef>
                        <a:spcAft>
                          <a:spcPct val="0"/>
                        </a:spcAft>
                        <a:buClrTx/>
                        <a:buSzTx/>
                        <a:buFontTx/>
                        <a:buNone/>
                        <a:tabLst/>
                      </a:pPr>
                      <a:r>
                        <a:rPr kumimoji="0" lang="en-US" sz="2200" b="1" u="none" strike="noStrike" cap="none" normalizeH="0" baseline="0" dirty="0">
                          <a:ln>
                            <a:noFill/>
                          </a:ln>
                          <a:solidFill>
                            <a:schemeClr val="bg1"/>
                          </a:solidFill>
                          <a:effectLst/>
                          <a:latin typeface=" Arial"/>
                        </a:rPr>
                        <a:t>TOTAL</a:t>
                      </a:r>
                      <a:endParaRPr kumimoji="0" lang="en-US" sz="2200" b="1" i="0" u="none" strike="noStrike" cap="none" normalizeH="0" baseline="0" dirty="0">
                        <a:ln>
                          <a:noFill/>
                        </a:ln>
                        <a:solidFill>
                          <a:schemeClr val="bg1"/>
                        </a:solidFill>
                        <a:effectLst/>
                        <a:latin typeface=" Arial"/>
                        <a:ea typeface="MS PGothic" pitchFamily="34" charset="-128"/>
                      </a:endParaRPr>
                    </a:p>
                  </a:txBody>
                  <a:tcPr marL="0" marR="0"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xmlns="" val="10000"/>
                  </a:ext>
                </a:extLst>
              </a:tr>
              <a:tr h="332837">
                <a:tc vMerge="1">
                  <a:txBody>
                    <a:bodyPr/>
                    <a:lstStyle/>
                    <a:p>
                      <a:endParaRPr lang="en-US"/>
                    </a:p>
                  </a:txBody>
                  <a:tcPr/>
                </a:tc>
                <a:tc vMerge="1">
                  <a:txBody>
                    <a:bodyPr/>
                    <a:lstStyle/>
                    <a:p>
                      <a:endParaRPr lang="en-US"/>
                    </a:p>
                  </a:txBody>
                  <a:tcPr/>
                </a:tc>
                <a:tc>
                  <a:txBody>
                    <a:bodyPr/>
                    <a:lstStyle/>
                    <a:p>
                      <a:pPr marL="0" marR="0" lvl="0" indent="0" algn="ctr" defTabSz="457200" rtl="0" eaLnBrk="1" fontAlgn="ctr" latinLnBrk="0" hangingPunct="1">
                        <a:lnSpc>
                          <a:spcPct val="100000"/>
                        </a:lnSpc>
                        <a:spcBef>
                          <a:spcPct val="0"/>
                        </a:spcBef>
                        <a:spcAft>
                          <a:spcPct val="0"/>
                        </a:spcAft>
                        <a:buClrTx/>
                        <a:buSzTx/>
                        <a:buFontTx/>
                        <a:buNone/>
                        <a:tabLst/>
                      </a:pPr>
                      <a:r>
                        <a:rPr kumimoji="0" lang="en-US" sz="2200" b="1" u="none" strike="noStrike" cap="none" normalizeH="0" baseline="0" dirty="0">
                          <a:ln>
                            <a:noFill/>
                          </a:ln>
                          <a:solidFill>
                            <a:schemeClr val="bg1"/>
                          </a:solidFill>
                          <a:effectLst/>
                          <a:latin typeface=" Arial"/>
                        </a:rPr>
                        <a:t>SVC</a:t>
                      </a:r>
                      <a:endParaRPr kumimoji="0" lang="en-US" sz="2200" b="1" i="0" u="none" strike="noStrike" cap="none" normalizeH="0" baseline="0" dirty="0">
                        <a:ln>
                          <a:noFill/>
                        </a:ln>
                        <a:solidFill>
                          <a:schemeClr val="bg1"/>
                        </a:solidFill>
                        <a:effectLst/>
                        <a:latin typeface=" Arial"/>
                        <a:ea typeface="MS PGothic" pitchFamily="34" charset="-128"/>
                      </a:endParaRPr>
                    </a:p>
                  </a:txBody>
                  <a:tcPr marL="0" marR="0"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a:txBody>
                    <a:bodyPr/>
                    <a:lstStyle/>
                    <a:p>
                      <a:pPr marL="0" marR="0" lvl="0" indent="0" algn="ctr" defTabSz="457200" rtl="0" eaLnBrk="1" fontAlgn="ctr" latinLnBrk="0" hangingPunct="1">
                        <a:lnSpc>
                          <a:spcPct val="100000"/>
                        </a:lnSpc>
                        <a:spcBef>
                          <a:spcPct val="0"/>
                        </a:spcBef>
                        <a:spcAft>
                          <a:spcPct val="0"/>
                        </a:spcAft>
                        <a:buClrTx/>
                        <a:buSzTx/>
                        <a:buFontTx/>
                        <a:buNone/>
                        <a:tabLst/>
                      </a:pPr>
                      <a:r>
                        <a:rPr kumimoji="0" lang="en-US" sz="2200" b="1" u="none" strike="noStrike" cap="none" normalizeH="0" baseline="0" dirty="0">
                          <a:ln>
                            <a:noFill/>
                          </a:ln>
                          <a:solidFill>
                            <a:schemeClr val="bg1"/>
                          </a:solidFill>
                          <a:effectLst/>
                          <a:latin typeface=" Arial"/>
                        </a:rPr>
                        <a:t>UNSVC</a:t>
                      </a:r>
                      <a:endParaRPr kumimoji="0" lang="en-US" sz="2200" b="1" i="0" u="none" strike="noStrike" cap="none" normalizeH="0" baseline="0" dirty="0">
                        <a:ln>
                          <a:noFill/>
                        </a:ln>
                        <a:solidFill>
                          <a:schemeClr val="bg1"/>
                        </a:solidFill>
                        <a:effectLst/>
                        <a:latin typeface=" Arial"/>
                        <a:ea typeface="MS PGothic" pitchFamily="34" charset="-128"/>
                      </a:endParaRPr>
                    </a:p>
                  </a:txBody>
                  <a:tcPr marL="0" marR="0"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vMerge="1">
                  <a:txBody>
                    <a:bodyPr/>
                    <a:lstStyle/>
                    <a:p>
                      <a:endParaRPr lang="en-US"/>
                    </a:p>
                  </a:txBody>
                  <a:tcPr/>
                </a:tc>
                <a:extLst>
                  <a:ext uri="{0D108BD9-81ED-4DB2-BD59-A6C34878D82A}">
                    <a16:rowId xmlns:a16="http://schemas.microsoft.com/office/drawing/2014/main" xmlns="" val="10001"/>
                  </a:ext>
                </a:extLst>
              </a:tr>
              <a:tr h="63541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u="none" strike="noStrike" cap="none" normalizeH="0" baseline="0" dirty="0">
                          <a:ln>
                            <a:noFill/>
                          </a:ln>
                          <a:effectLst/>
                          <a:latin typeface=" Arial"/>
                        </a:rPr>
                        <a:t>CY 2021</a:t>
                      </a:r>
                      <a:endParaRPr kumimoji="0" lang="en-US" sz="2200" b="1" i="0" u="none" strike="noStrike" cap="none" normalizeH="0" baseline="0" dirty="0">
                        <a:ln>
                          <a:noFill/>
                        </a:ln>
                        <a:solidFill>
                          <a:schemeClr val="tx1"/>
                        </a:solidFill>
                        <a:effectLst/>
                        <a:latin typeface=" Arial"/>
                        <a:ea typeface="MS PGothic" pitchFamily="34" charset="-128"/>
                        <a:cs typeface="Arial" pitchFamily="34" charset="0"/>
                      </a:endParaRPr>
                    </a:p>
                  </a:txBody>
                  <a:tcPr marL="0" marR="0" marT="0" marB="0" anchor="ctr" anchorCtr="1"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u="none" strike="noStrike" cap="none" normalizeH="0" baseline="0" dirty="0" smtClean="0">
                          <a:ln>
                            <a:noFill/>
                          </a:ln>
                          <a:effectLst/>
                          <a:latin typeface=" Arial"/>
                        </a:rPr>
                        <a:t>93</a:t>
                      </a:r>
                      <a:endParaRPr kumimoji="0" lang="en-US" sz="2200" b="1" i="0" u="none" strike="noStrike" cap="none" normalizeH="0" baseline="0" dirty="0">
                        <a:ln>
                          <a:noFill/>
                        </a:ln>
                        <a:solidFill>
                          <a:schemeClr val="tx1"/>
                        </a:solidFill>
                        <a:effectLst/>
                        <a:latin typeface=" Arial"/>
                        <a:ea typeface="MS PGothic" pitchFamily="34" charset="-128"/>
                        <a:cs typeface="Arial" pitchFamily="34" charset="0"/>
                      </a:endParaRPr>
                    </a:p>
                  </a:txBody>
                  <a:tcPr marL="0" marR="0" marT="0" marB="0" anchor="ctr" anchorCtr="1"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algn="ctr"/>
                      <a:r>
                        <a:rPr lang="en-PH" sz="2400" dirty="0" smtClean="0">
                          <a:latin typeface=" Arial"/>
                        </a:rPr>
                        <a:t>93</a:t>
                      </a:r>
                      <a:endParaRPr lang="en-PH" sz="2400" dirty="0">
                        <a:solidFill>
                          <a:schemeClr val="tx1"/>
                        </a:solidFill>
                        <a:latin typeface=" Arial"/>
                        <a:cs typeface="Arial" pitchFamily="34" charset="0"/>
                      </a:endParaRPr>
                    </a:p>
                  </a:txBody>
                  <a:tcPr marL="0" marR="0"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algn="ctr"/>
                      <a:r>
                        <a:rPr lang="en-PH" sz="2400" dirty="0" smtClean="0">
                          <a:latin typeface=" Arial"/>
                        </a:rPr>
                        <a:t>0</a:t>
                      </a:r>
                      <a:endParaRPr lang="en-PH" sz="2400" dirty="0">
                        <a:solidFill>
                          <a:schemeClr val="tx1"/>
                        </a:solidFill>
                        <a:latin typeface=" Arial"/>
                        <a:cs typeface="Arial" pitchFamily="34" charset="0"/>
                      </a:endParaRPr>
                    </a:p>
                  </a:txBody>
                  <a:tcPr marL="0" marR="0"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u="none" strike="noStrike" cap="none" normalizeH="0" baseline="0" dirty="0" smtClean="0">
                          <a:ln>
                            <a:noFill/>
                          </a:ln>
                          <a:effectLst/>
                          <a:latin typeface=" Arial"/>
                        </a:rPr>
                        <a:t>93</a:t>
                      </a:r>
                      <a:endParaRPr kumimoji="0" lang="en-US" sz="2400" b="1" i="0" u="none" strike="noStrike" cap="none" normalizeH="0" baseline="0" dirty="0">
                        <a:ln>
                          <a:noFill/>
                        </a:ln>
                        <a:solidFill>
                          <a:schemeClr val="tx1"/>
                        </a:solidFill>
                        <a:effectLst/>
                        <a:latin typeface=" Arial"/>
                        <a:ea typeface="MS PGothic" pitchFamily="34" charset="-128"/>
                        <a:cs typeface="Arial" pitchFamily="34" charset="0"/>
                      </a:endParaRPr>
                    </a:p>
                  </a:txBody>
                  <a:tcPr marL="0" marR="0"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extLst>
                  <a:ext uri="{0D108BD9-81ED-4DB2-BD59-A6C34878D82A}">
                    <a16:rowId xmlns:a16="http://schemas.microsoft.com/office/drawing/2014/main" xmlns="" val="10003"/>
                  </a:ext>
                </a:extLst>
              </a:tr>
              <a:tr h="63541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u="none" strike="noStrike" cap="none" normalizeH="0" baseline="0" dirty="0">
                          <a:ln>
                            <a:noFill/>
                          </a:ln>
                          <a:effectLst/>
                          <a:latin typeface=" Arial"/>
                        </a:rPr>
                        <a:t>CY 2022</a:t>
                      </a:r>
                      <a:endParaRPr kumimoji="0" lang="en-US" sz="2200" b="1" i="0" u="none" strike="noStrike" cap="none" normalizeH="0" baseline="0" dirty="0">
                        <a:ln>
                          <a:noFill/>
                        </a:ln>
                        <a:solidFill>
                          <a:schemeClr val="tx1"/>
                        </a:solidFill>
                        <a:effectLst/>
                        <a:latin typeface=" Arial"/>
                        <a:ea typeface="MS PGothic" pitchFamily="34" charset="-128"/>
                        <a:cs typeface="Arial" pitchFamily="34" charset="0"/>
                      </a:endParaRPr>
                    </a:p>
                  </a:txBody>
                  <a:tcPr marL="0" marR="0" marT="0" marB="0" anchor="ctr" anchorCtr="1"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u="none" strike="noStrike" cap="none" normalizeH="0" baseline="0" dirty="0" smtClean="0">
                          <a:ln>
                            <a:noFill/>
                          </a:ln>
                          <a:effectLst/>
                          <a:latin typeface=" Arial"/>
                        </a:rPr>
                        <a:t>92</a:t>
                      </a:r>
                      <a:endParaRPr kumimoji="0" lang="en-US" sz="2200" b="1" i="0" u="none" strike="noStrike" cap="none" normalizeH="0" baseline="0" dirty="0">
                        <a:ln>
                          <a:noFill/>
                        </a:ln>
                        <a:solidFill>
                          <a:schemeClr val="tx1"/>
                        </a:solidFill>
                        <a:effectLst/>
                        <a:latin typeface=" Arial"/>
                        <a:ea typeface="MS PGothic" pitchFamily="34" charset="-128"/>
                        <a:cs typeface="Arial" pitchFamily="34" charset="0"/>
                      </a:endParaRPr>
                    </a:p>
                  </a:txBody>
                  <a:tcPr marL="0" marR="0" marT="0" marB="0" anchor="ctr" anchorCtr="1"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algn="ctr"/>
                      <a:r>
                        <a:rPr lang="en-PH" sz="2400" dirty="0" smtClean="0">
                          <a:latin typeface=" Arial"/>
                        </a:rPr>
                        <a:t>92</a:t>
                      </a:r>
                      <a:endParaRPr lang="en-PH" sz="2400" dirty="0">
                        <a:solidFill>
                          <a:schemeClr val="tx1"/>
                        </a:solidFill>
                        <a:latin typeface=" Arial"/>
                        <a:cs typeface="Arial" pitchFamily="34" charset="0"/>
                      </a:endParaRPr>
                    </a:p>
                  </a:txBody>
                  <a:tcPr marL="0" marR="0"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algn="ctr"/>
                      <a:r>
                        <a:rPr lang="en-PH" sz="2400" dirty="0" smtClean="0">
                          <a:latin typeface=" Arial"/>
                        </a:rPr>
                        <a:t>0</a:t>
                      </a:r>
                      <a:endParaRPr lang="en-PH" sz="2400" dirty="0">
                        <a:solidFill>
                          <a:schemeClr val="tx1"/>
                        </a:solidFill>
                        <a:latin typeface=" Arial"/>
                        <a:cs typeface="Arial" pitchFamily="34" charset="0"/>
                      </a:endParaRPr>
                    </a:p>
                  </a:txBody>
                  <a:tcPr marL="0" marR="0"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u="none" strike="noStrike" cap="none" normalizeH="0" baseline="0" dirty="0" smtClean="0">
                          <a:ln>
                            <a:noFill/>
                          </a:ln>
                          <a:effectLst/>
                          <a:latin typeface=" Arial"/>
                        </a:rPr>
                        <a:t>92</a:t>
                      </a:r>
                      <a:endParaRPr kumimoji="0" lang="en-US" sz="2400" b="1" i="0" u="none" strike="noStrike" cap="none" normalizeH="0" baseline="0" dirty="0">
                        <a:ln>
                          <a:noFill/>
                        </a:ln>
                        <a:solidFill>
                          <a:schemeClr val="tx1"/>
                        </a:solidFill>
                        <a:effectLst/>
                        <a:latin typeface=" Arial"/>
                        <a:ea typeface="MS PGothic" pitchFamily="34" charset="-128"/>
                        <a:cs typeface="Arial" pitchFamily="34" charset="0"/>
                      </a:endParaRPr>
                    </a:p>
                  </a:txBody>
                  <a:tcPr marL="0" marR="0"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extLst>
                  <a:ext uri="{0D108BD9-81ED-4DB2-BD59-A6C34878D82A}">
                    <a16:rowId xmlns:a16="http://schemas.microsoft.com/office/drawing/2014/main" xmlns="" val="10004"/>
                  </a:ext>
                </a:extLst>
              </a:tr>
            </a:tbl>
          </a:graphicData>
        </a:graphic>
      </p:graphicFrame>
      <p:sp>
        <p:nvSpPr>
          <p:cNvPr id="15" name="Oval 14">
            <a:extLst>
              <a:ext uri="{FF2B5EF4-FFF2-40B4-BE49-F238E27FC236}">
                <a16:creationId xmlns:a16="http://schemas.microsoft.com/office/drawing/2014/main" xmlns="" id="{0B9EC746-972F-1732-3E25-87AB2CC3BE2A}"/>
              </a:ext>
            </a:extLst>
          </p:cNvPr>
          <p:cNvSpPr/>
          <p:nvPr/>
        </p:nvSpPr>
        <p:spPr>
          <a:xfrm>
            <a:off x="10178796" y="3098559"/>
            <a:ext cx="876300" cy="885954"/>
          </a:xfrm>
          <a:prstGeom prst="ellipse">
            <a:avLst/>
          </a:prstGeom>
          <a:noFill/>
          <a:ln w="762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16" name="TextBox 3">
            <a:extLst>
              <a:ext uri="{FF2B5EF4-FFF2-40B4-BE49-F238E27FC236}">
                <a16:creationId xmlns:a16="http://schemas.microsoft.com/office/drawing/2014/main" xmlns="" id="{7743078C-9AE9-4DFD-B5C7-8D10BF6DDD51}"/>
              </a:ext>
            </a:extLst>
          </p:cNvPr>
          <p:cNvSpPr txBox="1">
            <a:spLocks noChangeArrowheads="1"/>
          </p:cNvSpPr>
          <p:nvPr/>
        </p:nvSpPr>
        <p:spPr bwMode="auto">
          <a:xfrm>
            <a:off x="1124712" y="3927786"/>
            <a:ext cx="10241280" cy="332692"/>
          </a:xfrm>
          <a:prstGeom prst="rect">
            <a:avLst/>
          </a:prstGeom>
          <a:solidFill>
            <a:schemeClr val="bg1"/>
          </a:solidFill>
          <a:ln w="12700">
            <a:solidFill>
              <a:schemeClr val="tx1"/>
            </a:solidFill>
            <a:miter lim="800000"/>
            <a:headEnd/>
            <a:tailEnd/>
          </a:ln>
        </p:spPr>
        <p:txBody>
          <a:bodyPr wrap="square">
            <a:noAutofit/>
          </a:bodyPr>
          <a:lstStyle/>
          <a:p>
            <a:pPr algn="just"/>
            <a:r>
              <a:rPr lang="en-US" sz="1250" b="1" dirty="0">
                <a:latin typeface="Arial" panose="020B0604020202020204" pitchFamily="34" charset="0"/>
                <a:cs typeface="Arial" panose="020B0604020202020204" pitchFamily="34" charset="0"/>
              </a:rPr>
              <a:t>ASSESSMENT: </a:t>
            </a:r>
          </a:p>
          <a:p>
            <a:pPr algn="ctr"/>
            <a:r>
              <a:rPr lang="en-US" sz="1250" b="1" dirty="0">
                <a:solidFill>
                  <a:srgbClr val="000000"/>
                </a:solidFill>
                <a:latin typeface="Arial" panose="020B0604020202020204" pitchFamily="34" charset="0"/>
                <a:ea typeface="Times New Roman"/>
                <a:cs typeface="Arial" panose="020B0604020202020204" pitchFamily="34" charset="0"/>
              </a:rPr>
              <a:t>. </a:t>
            </a:r>
          </a:p>
          <a:p>
            <a:pPr algn="just"/>
            <a:endParaRPr lang="en-US" sz="125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65034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down)">
                                      <p:cBhvr>
                                        <p:cTn id="7" dur="500"/>
                                        <p:tgtEl>
                                          <p:spTgt spid="13"/>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wipe(down)">
                                      <p:cBhvr>
                                        <p:cTn id="10" dur="500"/>
                                        <p:tgtEl>
                                          <p:spTgt spid="16"/>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wipe(down)">
                                      <p:cBhvr>
                                        <p:cTn id="15"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 Same Side Corner Rectangle 13"/>
          <p:cNvSpPr/>
          <p:nvPr/>
        </p:nvSpPr>
        <p:spPr>
          <a:xfrm rot="16200000">
            <a:off x="372147" y="2171484"/>
            <a:ext cx="822960" cy="274320"/>
          </a:xfrm>
          <a:prstGeom prst="round2SameRect">
            <a:avLst/>
          </a:prstGeom>
          <a:solidFill>
            <a:srgbClr val="5B9BD5"/>
          </a:solidFill>
          <a:ln w="57150">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 Same Side Corner Rectangle 16"/>
          <p:cNvSpPr/>
          <p:nvPr/>
        </p:nvSpPr>
        <p:spPr>
          <a:xfrm rot="16200000">
            <a:off x="372147" y="4384932"/>
            <a:ext cx="822960" cy="274320"/>
          </a:xfrm>
          <a:prstGeom prst="round2SameRect">
            <a:avLst/>
          </a:prstGeom>
          <a:solidFill>
            <a:srgbClr val="A5A5A5">
              <a:alpha val="50000"/>
            </a:srgbClr>
          </a:solidFill>
          <a:ln w="57150">
            <a:solidFill>
              <a:srgbClr val="A5A5A5">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 Same Side Corner Rectangle 19"/>
          <p:cNvSpPr/>
          <p:nvPr/>
        </p:nvSpPr>
        <p:spPr>
          <a:xfrm rot="16200000">
            <a:off x="372147" y="5491655"/>
            <a:ext cx="822960" cy="274320"/>
          </a:xfrm>
          <a:prstGeom prst="round2SameRect">
            <a:avLst/>
          </a:prstGeom>
          <a:solidFill>
            <a:srgbClr val="FFC000">
              <a:alpha val="50000"/>
            </a:srgbClr>
          </a:solidFill>
          <a:ln w="57150">
            <a:solidFill>
              <a:srgbClr val="FFC000">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 Same Side Corner Rectangle 22"/>
          <p:cNvSpPr/>
          <p:nvPr/>
        </p:nvSpPr>
        <p:spPr>
          <a:xfrm rot="16200000">
            <a:off x="372147" y="3278208"/>
            <a:ext cx="822960" cy="274320"/>
          </a:xfrm>
          <a:prstGeom prst="round2SameRect">
            <a:avLst/>
          </a:prstGeom>
          <a:solidFill>
            <a:srgbClr val="ED7D31">
              <a:alpha val="50000"/>
            </a:srgbClr>
          </a:solidFill>
          <a:ln w="57150">
            <a:solidFill>
              <a:srgbClr val="ED7D31">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 Same Side Corner Rectangle 4"/>
          <p:cNvSpPr/>
          <p:nvPr/>
        </p:nvSpPr>
        <p:spPr>
          <a:xfrm rot="16200000">
            <a:off x="372147" y="1064760"/>
            <a:ext cx="822960" cy="274320"/>
          </a:xfrm>
          <a:prstGeom prst="round2SameRect">
            <a:avLst/>
          </a:prstGeom>
          <a:solidFill>
            <a:srgbClr val="70AD47">
              <a:alpha val="50000"/>
            </a:srgbClr>
          </a:solidFill>
          <a:ln w="57150">
            <a:solidFill>
              <a:srgbClr val="70AD47">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934500" y="790440"/>
            <a:ext cx="10609799" cy="5303520"/>
          </a:xfrm>
          <a:prstGeom prst="rect">
            <a:avLst/>
          </a:prstGeom>
          <a:solidFill>
            <a:schemeClr val="bg1"/>
          </a:solidFill>
          <a:ln w="57150">
            <a:solidFill>
              <a:srgbClr val="5B9BD5"/>
            </a:solidFill>
          </a:ln>
        </p:spPr>
        <p:txBody>
          <a:bodyPr wrap="none" anchor="t" anchorCtr="0">
            <a:noAutofit/>
          </a:bodyPr>
          <a:lstStyle/>
          <a:p>
            <a:pPr algn="ctr"/>
            <a:r>
              <a:rPr lang="en-US" sz="3500" dirty="0" smtClean="0">
                <a:solidFill>
                  <a:schemeClr val="tx1">
                    <a:lumMod val="65000"/>
                    <a:lumOff val="35000"/>
                  </a:schemeClr>
                </a:solidFill>
                <a:latin typeface="Franklin Gothic Demi Cond" panose="020B0706030402020204" pitchFamily="34" charset="0"/>
              </a:rPr>
              <a:t>COMPLIANCES AND ACCOMPLISHMENTS TO DC’s GUIDANCE</a:t>
            </a:r>
            <a:endParaRPr lang="en-US" sz="3500" dirty="0"/>
          </a:p>
        </p:txBody>
      </p:sp>
      <p:sp>
        <p:nvSpPr>
          <p:cNvPr id="12" name="TextBox 11"/>
          <p:cNvSpPr txBox="1"/>
          <p:nvPr/>
        </p:nvSpPr>
        <p:spPr>
          <a:xfrm>
            <a:off x="1124712" y="1307592"/>
            <a:ext cx="10241280" cy="584775"/>
          </a:xfrm>
          <a:prstGeom prst="rect">
            <a:avLst/>
          </a:prstGeom>
          <a:noFill/>
        </p:spPr>
        <p:txBody>
          <a:bodyPr wrap="square" rtlCol="0">
            <a:spAutoFit/>
          </a:bodyPr>
          <a:lstStyle/>
          <a:p>
            <a:pPr algn="ctr"/>
            <a:r>
              <a:rPr lang="en-US" sz="3200" i="1" dirty="0" smtClean="0">
                <a:solidFill>
                  <a:schemeClr val="bg2">
                    <a:lumMod val="50000"/>
                  </a:schemeClr>
                </a:solidFill>
                <a:latin typeface="Franklin Gothic Book" panose="020B0503020102020204" pitchFamily="34" charset="0"/>
              </a:rPr>
              <a:t>STATUS OF AMMUNITION</a:t>
            </a:r>
            <a:endParaRPr lang="en-US" sz="3200" i="1" dirty="0">
              <a:solidFill>
                <a:schemeClr val="bg2">
                  <a:lumMod val="50000"/>
                </a:schemeClr>
              </a:solidFill>
              <a:latin typeface="Franklin Gothic Book" panose="020B0503020102020204" pitchFamily="34" charset="0"/>
            </a:endParaRPr>
          </a:p>
        </p:txBody>
      </p:sp>
      <p:sp>
        <p:nvSpPr>
          <p:cNvPr id="2" name="Slide Number Placeholder 1"/>
          <p:cNvSpPr>
            <a:spLocks noGrp="1"/>
          </p:cNvSpPr>
          <p:nvPr>
            <p:ph type="sldNum" sz="quarter" idx="12"/>
          </p:nvPr>
        </p:nvSpPr>
        <p:spPr/>
        <p:txBody>
          <a:bodyPr/>
          <a:lstStyle/>
          <a:p>
            <a:fld id="{7687A7F3-AD38-4866-8553-4B19922F7C99}" type="slidenum">
              <a:rPr lang="en-PH" smtClean="0"/>
              <a:t>51</a:t>
            </a:fld>
            <a:endParaRPr lang="en-PH"/>
          </a:p>
        </p:txBody>
      </p:sp>
      <p:graphicFrame>
        <p:nvGraphicFramePr>
          <p:cNvPr id="18" name="Table 17"/>
          <p:cNvGraphicFramePr>
            <a:graphicFrameLocks noGrp="1"/>
          </p:cNvGraphicFramePr>
          <p:nvPr>
            <p:extLst>
              <p:ext uri="{D42A27DB-BD31-4B8C-83A1-F6EECF244321}">
                <p14:modId xmlns:p14="http://schemas.microsoft.com/office/powerpoint/2010/main" val="3847231644"/>
              </p:ext>
            </p:extLst>
          </p:nvPr>
        </p:nvGraphicFramePr>
        <p:xfrm>
          <a:off x="1124712" y="1892367"/>
          <a:ext cx="10241280" cy="1960951"/>
        </p:xfrm>
        <a:graphic>
          <a:graphicData uri="http://schemas.openxmlformats.org/drawingml/2006/table">
            <a:tbl>
              <a:tblPr>
                <a:tableStyleId>{BC89EF96-8CEA-46FF-86C4-4CE0E7609802}</a:tableStyleId>
              </a:tblPr>
              <a:tblGrid>
                <a:gridCol w="4131016">
                  <a:extLst>
                    <a:ext uri="{9D8B030D-6E8A-4147-A177-3AD203B41FA5}">
                      <a16:colId xmlns:a16="http://schemas.microsoft.com/office/drawing/2014/main" xmlns="" val="20000"/>
                    </a:ext>
                  </a:extLst>
                </a:gridCol>
                <a:gridCol w="1520911">
                  <a:extLst>
                    <a:ext uri="{9D8B030D-6E8A-4147-A177-3AD203B41FA5}">
                      <a16:colId xmlns:a16="http://schemas.microsoft.com/office/drawing/2014/main" xmlns="" val="2286966457"/>
                    </a:ext>
                  </a:extLst>
                </a:gridCol>
                <a:gridCol w="1663125">
                  <a:extLst>
                    <a:ext uri="{9D8B030D-6E8A-4147-A177-3AD203B41FA5}">
                      <a16:colId xmlns:a16="http://schemas.microsoft.com/office/drawing/2014/main" xmlns="" val="20002"/>
                    </a:ext>
                  </a:extLst>
                </a:gridCol>
                <a:gridCol w="1438680">
                  <a:extLst>
                    <a:ext uri="{9D8B030D-6E8A-4147-A177-3AD203B41FA5}">
                      <a16:colId xmlns:a16="http://schemas.microsoft.com/office/drawing/2014/main" xmlns="" val="20003"/>
                    </a:ext>
                  </a:extLst>
                </a:gridCol>
                <a:gridCol w="1487548">
                  <a:extLst>
                    <a:ext uri="{9D8B030D-6E8A-4147-A177-3AD203B41FA5}">
                      <a16:colId xmlns:a16="http://schemas.microsoft.com/office/drawing/2014/main" xmlns="" val="20004"/>
                    </a:ext>
                  </a:extLst>
                </a:gridCol>
              </a:tblGrid>
              <a:tr h="354839">
                <a:tc rowSpan="2">
                  <a:txBody>
                    <a:bodyPr/>
                    <a:lstStyle/>
                    <a:p>
                      <a:pPr marL="0" marR="0" lvl="0" indent="0" algn="ctr" defTabSz="457200" rtl="0" eaLnBrk="1" fontAlgn="ctr" latinLnBrk="0" hangingPunct="1">
                        <a:lnSpc>
                          <a:spcPct val="100000"/>
                        </a:lnSpc>
                        <a:spcBef>
                          <a:spcPct val="0"/>
                        </a:spcBef>
                        <a:spcAft>
                          <a:spcPct val="0"/>
                        </a:spcAft>
                        <a:buClrTx/>
                        <a:buSzTx/>
                        <a:buFontTx/>
                        <a:buNone/>
                        <a:tabLst/>
                      </a:pPr>
                      <a:r>
                        <a:rPr kumimoji="0" lang="en-US" sz="2200" b="1" u="none" strike="noStrike" cap="none" normalizeH="0" baseline="0" dirty="0">
                          <a:ln>
                            <a:noFill/>
                          </a:ln>
                          <a:solidFill>
                            <a:schemeClr val="bg1"/>
                          </a:solidFill>
                          <a:effectLst/>
                          <a:latin typeface=" Arial"/>
                        </a:rPr>
                        <a:t>Date</a:t>
                      </a:r>
                      <a:endParaRPr kumimoji="0" lang="en-US" sz="2200" b="1" i="0" u="none" strike="noStrike" cap="none" normalizeH="0" baseline="0" dirty="0">
                        <a:ln>
                          <a:noFill/>
                        </a:ln>
                        <a:solidFill>
                          <a:schemeClr val="bg1"/>
                        </a:solidFill>
                        <a:effectLst/>
                        <a:latin typeface=" Arial"/>
                        <a:ea typeface="MS PGothic" pitchFamily="34" charset="-128"/>
                      </a:endParaRPr>
                    </a:p>
                  </a:txBody>
                  <a:tcPr marL="0" marR="0"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rowSpan="2">
                  <a:txBody>
                    <a:bodyPr/>
                    <a:lstStyle/>
                    <a:p>
                      <a:pPr marL="0" marR="0" lvl="0" indent="0" algn="ctr" defTabSz="457200" rtl="0" eaLnBrk="1" fontAlgn="ctr" latinLnBrk="0" hangingPunct="1">
                        <a:lnSpc>
                          <a:spcPct val="100000"/>
                        </a:lnSpc>
                        <a:spcBef>
                          <a:spcPct val="0"/>
                        </a:spcBef>
                        <a:spcAft>
                          <a:spcPct val="0"/>
                        </a:spcAft>
                        <a:buClrTx/>
                        <a:buSzTx/>
                        <a:buFontTx/>
                        <a:buNone/>
                        <a:tabLst/>
                      </a:pPr>
                      <a:r>
                        <a:rPr kumimoji="0" lang="en-US" sz="2200" b="1" u="none" strike="noStrike" cap="none" normalizeH="0" baseline="0" dirty="0">
                          <a:ln>
                            <a:noFill/>
                          </a:ln>
                          <a:solidFill>
                            <a:schemeClr val="bg1"/>
                          </a:solidFill>
                          <a:effectLst/>
                          <a:latin typeface=" Arial"/>
                        </a:rPr>
                        <a:t>OH</a:t>
                      </a:r>
                      <a:endParaRPr kumimoji="0" lang="en-US" sz="2200" b="1" i="0" u="none" strike="noStrike" cap="none" normalizeH="0" baseline="0" dirty="0">
                        <a:ln>
                          <a:noFill/>
                        </a:ln>
                        <a:solidFill>
                          <a:schemeClr val="bg1"/>
                        </a:solidFill>
                        <a:effectLst/>
                        <a:latin typeface=" Arial"/>
                        <a:ea typeface="MS PGothic" pitchFamily="34" charset="-128"/>
                      </a:endParaRPr>
                    </a:p>
                  </a:txBody>
                  <a:tcPr marL="0" marR="0"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gridSpan="2">
                  <a:txBody>
                    <a:bodyPr/>
                    <a:lstStyle/>
                    <a:p>
                      <a:pPr marL="0" marR="0" lvl="0" indent="0" algn="ctr" defTabSz="457200" rtl="0" eaLnBrk="1" fontAlgn="ctr" latinLnBrk="0" hangingPunct="1">
                        <a:lnSpc>
                          <a:spcPct val="100000"/>
                        </a:lnSpc>
                        <a:spcBef>
                          <a:spcPct val="0"/>
                        </a:spcBef>
                        <a:spcAft>
                          <a:spcPct val="0"/>
                        </a:spcAft>
                        <a:buClrTx/>
                        <a:buSzTx/>
                        <a:buFontTx/>
                        <a:buNone/>
                        <a:tabLst/>
                      </a:pPr>
                      <a:r>
                        <a:rPr kumimoji="0" lang="pl-PL" sz="2200" b="1" u="none" strike="noStrike" cap="none" normalizeH="0" baseline="0" dirty="0">
                          <a:ln>
                            <a:noFill/>
                          </a:ln>
                          <a:solidFill>
                            <a:schemeClr val="bg1"/>
                          </a:solidFill>
                          <a:effectLst/>
                          <a:latin typeface=" Arial"/>
                        </a:rPr>
                        <a:t>Status</a:t>
                      </a:r>
                      <a:endParaRPr kumimoji="0" lang="pl-PL" sz="2200" b="1" i="0" u="none" strike="noStrike" cap="none" normalizeH="0" baseline="0" dirty="0">
                        <a:ln>
                          <a:noFill/>
                        </a:ln>
                        <a:solidFill>
                          <a:schemeClr val="bg1"/>
                        </a:solidFill>
                        <a:effectLst/>
                        <a:latin typeface=" Arial"/>
                        <a:ea typeface="MS PGothic" pitchFamily="34" charset="-128"/>
                      </a:endParaRPr>
                    </a:p>
                  </a:txBody>
                  <a:tcPr marL="0" marR="0"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hMerge="1">
                  <a:txBody>
                    <a:bodyPr/>
                    <a:lstStyle/>
                    <a:p>
                      <a:endParaRPr lang="en-US"/>
                    </a:p>
                  </a:txBody>
                  <a:tcPr/>
                </a:tc>
                <a:tc rowSpan="2">
                  <a:txBody>
                    <a:bodyPr/>
                    <a:lstStyle/>
                    <a:p>
                      <a:pPr marL="0" marR="0" lvl="0" indent="0" algn="ctr" defTabSz="457200" rtl="0" eaLnBrk="1" fontAlgn="ctr" latinLnBrk="0" hangingPunct="1">
                        <a:lnSpc>
                          <a:spcPct val="100000"/>
                        </a:lnSpc>
                        <a:spcBef>
                          <a:spcPct val="0"/>
                        </a:spcBef>
                        <a:spcAft>
                          <a:spcPct val="0"/>
                        </a:spcAft>
                        <a:buClrTx/>
                        <a:buSzTx/>
                        <a:buFontTx/>
                        <a:buNone/>
                        <a:tabLst/>
                      </a:pPr>
                      <a:r>
                        <a:rPr kumimoji="0" lang="en-US" sz="2200" b="1" u="none" strike="noStrike" cap="none" normalizeH="0" baseline="0" dirty="0">
                          <a:ln>
                            <a:noFill/>
                          </a:ln>
                          <a:solidFill>
                            <a:schemeClr val="bg1"/>
                          </a:solidFill>
                          <a:effectLst/>
                          <a:latin typeface=" Arial"/>
                        </a:rPr>
                        <a:t>TOTAL</a:t>
                      </a:r>
                      <a:endParaRPr kumimoji="0" lang="en-US" sz="2200" b="1" i="0" u="none" strike="noStrike" cap="none" normalizeH="0" baseline="0" dirty="0">
                        <a:ln>
                          <a:noFill/>
                        </a:ln>
                        <a:solidFill>
                          <a:schemeClr val="bg1"/>
                        </a:solidFill>
                        <a:effectLst/>
                        <a:latin typeface=" Arial"/>
                        <a:ea typeface="MS PGothic" pitchFamily="34" charset="-128"/>
                      </a:endParaRPr>
                    </a:p>
                  </a:txBody>
                  <a:tcPr marL="0" marR="0"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xmlns="" val="10000"/>
                  </a:ext>
                </a:extLst>
              </a:tr>
              <a:tr h="332837">
                <a:tc vMerge="1">
                  <a:txBody>
                    <a:bodyPr/>
                    <a:lstStyle/>
                    <a:p>
                      <a:endParaRPr lang="en-US"/>
                    </a:p>
                  </a:txBody>
                  <a:tcPr/>
                </a:tc>
                <a:tc vMerge="1">
                  <a:txBody>
                    <a:bodyPr/>
                    <a:lstStyle/>
                    <a:p>
                      <a:endParaRPr lang="en-US"/>
                    </a:p>
                  </a:txBody>
                  <a:tcPr/>
                </a:tc>
                <a:tc>
                  <a:txBody>
                    <a:bodyPr/>
                    <a:lstStyle/>
                    <a:p>
                      <a:pPr marL="0" marR="0" lvl="0" indent="0" algn="ctr" defTabSz="457200" rtl="0" eaLnBrk="1" fontAlgn="ctr" latinLnBrk="0" hangingPunct="1">
                        <a:lnSpc>
                          <a:spcPct val="100000"/>
                        </a:lnSpc>
                        <a:spcBef>
                          <a:spcPct val="0"/>
                        </a:spcBef>
                        <a:spcAft>
                          <a:spcPct val="0"/>
                        </a:spcAft>
                        <a:buClrTx/>
                        <a:buSzTx/>
                        <a:buFontTx/>
                        <a:buNone/>
                        <a:tabLst/>
                      </a:pPr>
                      <a:r>
                        <a:rPr kumimoji="0" lang="en-US" sz="2200" b="1" u="none" strike="noStrike" cap="none" normalizeH="0" baseline="0" dirty="0">
                          <a:ln>
                            <a:noFill/>
                          </a:ln>
                          <a:solidFill>
                            <a:schemeClr val="bg1"/>
                          </a:solidFill>
                          <a:effectLst/>
                          <a:latin typeface=" Arial"/>
                        </a:rPr>
                        <a:t>SVC</a:t>
                      </a:r>
                      <a:endParaRPr kumimoji="0" lang="en-US" sz="2200" b="1" i="0" u="none" strike="noStrike" cap="none" normalizeH="0" baseline="0" dirty="0">
                        <a:ln>
                          <a:noFill/>
                        </a:ln>
                        <a:solidFill>
                          <a:schemeClr val="bg1"/>
                        </a:solidFill>
                        <a:effectLst/>
                        <a:latin typeface=" Arial"/>
                        <a:ea typeface="MS PGothic" pitchFamily="34" charset="-128"/>
                      </a:endParaRPr>
                    </a:p>
                  </a:txBody>
                  <a:tcPr marL="0" marR="0"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a:txBody>
                    <a:bodyPr/>
                    <a:lstStyle/>
                    <a:p>
                      <a:pPr marL="0" marR="0" lvl="0" indent="0" algn="ctr" defTabSz="457200" rtl="0" eaLnBrk="1" fontAlgn="ctr" latinLnBrk="0" hangingPunct="1">
                        <a:lnSpc>
                          <a:spcPct val="100000"/>
                        </a:lnSpc>
                        <a:spcBef>
                          <a:spcPct val="0"/>
                        </a:spcBef>
                        <a:spcAft>
                          <a:spcPct val="0"/>
                        </a:spcAft>
                        <a:buClrTx/>
                        <a:buSzTx/>
                        <a:buFontTx/>
                        <a:buNone/>
                        <a:tabLst/>
                      </a:pPr>
                      <a:r>
                        <a:rPr kumimoji="0" lang="en-US" sz="2200" b="1" u="none" strike="noStrike" cap="none" normalizeH="0" baseline="0" dirty="0">
                          <a:ln>
                            <a:noFill/>
                          </a:ln>
                          <a:solidFill>
                            <a:schemeClr val="bg1"/>
                          </a:solidFill>
                          <a:effectLst/>
                          <a:latin typeface=" Arial"/>
                        </a:rPr>
                        <a:t>UNSVC</a:t>
                      </a:r>
                      <a:endParaRPr kumimoji="0" lang="en-US" sz="2200" b="1" i="0" u="none" strike="noStrike" cap="none" normalizeH="0" baseline="0" dirty="0">
                        <a:ln>
                          <a:noFill/>
                        </a:ln>
                        <a:solidFill>
                          <a:schemeClr val="bg1"/>
                        </a:solidFill>
                        <a:effectLst/>
                        <a:latin typeface=" Arial"/>
                        <a:ea typeface="MS PGothic" pitchFamily="34" charset="-128"/>
                      </a:endParaRPr>
                    </a:p>
                  </a:txBody>
                  <a:tcPr marL="0" marR="0"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vMerge="1">
                  <a:txBody>
                    <a:bodyPr/>
                    <a:lstStyle/>
                    <a:p>
                      <a:endParaRPr lang="en-US"/>
                    </a:p>
                  </a:txBody>
                  <a:tcPr/>
                </a:tc>
                <a:extLst>
                  <a:ext uri="{0D108BD9-81ED-4DB2-BD59-A6C34878D82A}">
                    <a16:rowId xmlns:a16="http://schemas.microsoft.com/office/drawing/2014/main" xmlns="" val="10001"/>
                  </a:ext>
                </a:extLst>
              </a:tr>
              <a:tr h="63541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u="none" strike="noStrike" cap="none" normalizeH="0" baseline="0" dirty="0">
                          <a:ln>
                            <a:noFill/>
                          </a:ln>
                          <a:effectLst/>
                          <a:latin typeface=" Arial"/>
                        </a:rPr>
                        <a:t>CY 2021</a:t>
                      </a:r>
                      <a:endParaRPr kumimoji="0" lang="en-US" sz="2200" b="1" i="0" u="none" strike="noStrike" cap="none" normalizeH="0" baseline="0" dirty="0">
                        <a:ln>
                          <a:noFill/>
                        </a:ln>
                        <a:solidFill>
                          <a:schemeClr val="tx1"/>
                        </a:solidFill>
                        <a:effectLst/>
                        <a:latin typeface=" Arial"/>
                        <a:ea typeface="MS PGothic" pitchFamily="34" charset="-128"/>
                        <a:cs typeface="Arial" pitchFamily="34" charset="0"/>
                      </a:endParaRPr>
                    </a:p>
                  </a:txBody>
                  <a:tcPr marL="0" marR="0" marT="0" marB="0" anchor="ctr" anchorCtr="1"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u="none" strike="noStrike" kern="1200" cap="none" spc="0" normalizeH="0" baseline="0" noProof="0" dirty="0" smtClean="0">
                          <a:ln>
                            <a:noFill/>
                          </a:ln>
                          <a:effectLst/>
                          <a:uLnTx/>
                          <a:uFillTx/>
                          <a:latin typeface=" Arial"/>
                        </a:rPr>
                        <a:t>183,389</a:t>
                      </a:r>
                      <a:endParaRPr kumimoji="0" lang="en-US" sz="2400" b="1" i="0" u="none" strike="noStrike" kern="1200" cap="none" spc="0" normalizeH="0" baseline="0" noProof="0" dirty="0" smtClean="0">
                        <a:ln>
                          <a:noFill/>
                        </a:ln>
                        <a:solidFill>
                          <a:srgbClr val="000000"/>
                        </a:solidFill>
                        <a:effectLst/>
                        <a:uLnTx/>
                        <a:uFillTx/>
                        <a:latin typeface=" Arial"/>
                        <a:ea typeface="MS PGothic" pitchFamily="34" charset="-128"/>
                        <a:cs typeface="Arial" pitchFamily="34" charset="0"/>
                      </a:endParaRPr>
                    </a:p>
                  </a:txBody>
                  <a:tcPr marL="0" marR="0" marT="0" marB="0" anchor="ctr" anchorCtr="1"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algn="ctr"/>
                      <a:r>
                        <a:rPr lang="en-PH" sz="2400" dirty="0" smtClean="0">
                          <a:latin typeface=" Arial"/>
                        </a:rPr>
                        <a:t>183,389</a:t>
                      </a:r>
                      <a:endParaRPr lang="en-PH" sz="2400" dirty="0">
                        <a:solidFill>
                          <a:schemeClr val="tx1"/>
                        </a:solidFill>
                        <a:latin typeface=" Arial"/>
                        <a:cs typeface="Arial" pitchFamily="34" charset="0"/>
                      </a:endParaRPr>
                    </a:p>
                  </a:txBody>
                  <a:tcPr marL="0" marR="0"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algn="ctr"/>
                      <a:r>
                        <a:rPr lang="en-PH" sz="2400" dirty="0" smtClean="0">
                          <a:latin typeface=" Arial"/>
                        </a:rPr>
                        <a:t>0</a:t>
                      </a:r>
                      <a:endParaRPr lang="en-PH" sz="2400" dirty="0">
                        <a:solidFill>
                          <a:schemeClr val="tx1"/>
                        </a:solidFill>
                        <a:latin typeface=" Arial"/>
                        <a:cs typeface="Arial" pitchFamily="34" charset="0"/>
                      </a:endParaRPr>
                    </a:p>
                  </a:txBody>
                  <a:tcPr marL="0" marR="0"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u="none" strike="noStrike" kern="1200" cap="none" spc="0" normalizeH="0" baseline="0" noProof="0" dirty="0" smtClean="0">
                          <a:ln>
                            <a:noFill/>
                          </a:ln>
                          <a:effectLst/>
                          <a:uLnTx/>
                          <a:uFillTx/>
                          <a:latin typeface=" Arial"/>
                        </a:rPr>
                        <a:t>184,458</a:t>
                      </a:r>
                      <a:endParaRPr kumimoji="0" lang="en-US" sz="2200" b="1" i="0" u="none" strike="noStrike" kern="1200" cap="none" spc="0" normalizeH="0" baseline="0" noProof="0" dirty="0">
                        <a:ln>
                          <a:noFill/>
                        </a:ln>
                        <a:solidFill>
                          <a:srgbClr val="000000"/>
                        </a:solidFill>
                        <a:effectLst/>
                        <a:uLnTx/>
                        <a:uFillTx/>
                        <a:latin typeface=" Arial"/>
                        <a:ea typeface="MS PGothic" pitchFamily="34" charset="-128"/>
                        <a:cs typeface="Arial" pitchFamily="34" charset="0"/>
                      </a:endParaRPr>
                    </a:p>
                  </a:txBody>
                  <a:tcPr marL="0" marR="0"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extLst>
                  <a:ext uri="{0D108BD9-81ED-4DB2-BD59-A6C34878D82A}">
                    <a16:rowId xmlns:a16="http://schemas.microsoft.com/office/drawing/2014/main" xmlns="" val="10003"/>
                  </a:ext>
                </a:extLst>
              </a:tr>
              <a:tr h="63541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u="none" strike="noStrike" cap="none" normalizeH="0" baseline="0" dirty="0">
                          <a:ln>
                            <a:noFill/>
                          </a:ln>
                          <a:effectLst/>
                          <a:latin typeface=" Arial"/>
                        </a:rPr>
                        <a:t>CY 2022</a:t>
                      </a:r>
                      <a:endParaRPr kumimoji="0" lang="en-US" sz="2200" b="1" i="0" u="none" strike="noStrike" cap="none" normalizeH="0" baseline="0" dirty="0">
                        <a:ln>
                          <a:noFill/>
                        </a:ln>
                        <a:solidFill>
                          <a:schemeClr val="tx1"/>
                        </a:solidFill>
                        <a:effectLst/>
                        <a:latin typeface=" Arial"/>
                        <a:ea typeface="MS PGothic" pitchFamily="34" charset="-128"/>
                        <a:cs typeface="Arial" pitchFamily="34" charset="0"/>
                      </a:endParaRPr>
                    </a:p>
                  </a:txBody>
                  <a:tcPr marL="0" marR="0" marT="0" marB="0" anchor="ctr" anchorCtr="1"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u="none" strike="noStrike" cap="none" normalizeH="0" baseline="0" dirty="0" smtClean="0">
                          <a:ln>
                            <a:noFill/>
                          </a:ln>
                          <a:effectLst/>
                          <a:latin typeface=" Arial"/>
                        </a:rPr>
                        <a:t>182,264</a:t>
                      </a:r>
                      <a:endParaRPr kumimoji="0" lang="en-US" sz="2200" b="1" i="0" u="none" strike="noStrike" cap="none" normalizeH="0" baseline="0" dirty="0" smtClean="0">
                        <a:ln>
                          <a:noFill/>
                        </a:ln>
                        <a:solidFill>
                          <a:schemeClr val="tx1"/>
                        </a:solidFill>
                        <a:effectLst/>
                        <a:latin typeface=" Arial"/>
                        <a:ea typeface="MS PGothic" pitchFamily="34" charset="-128"/>
                        <a:cs typeface="Arial" pitchFamily="34" charset="0"/>
                      </a:endParaRPr>
                    </a:p>
                  </a:txBody>
                  <a:tcPr marL="0" marR="0" marT="0" marB="0" anchor="ctr" anchorCtr="1"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u="none" strike="noStrike" cap="none" normalizeH="0" baseline="0" dirty="0" smtClean="0">
                          <a:ln>
                            <a:noFill/>
                          </a:ln>
                          <a:effectLst/>
                          <a:latin typeface=" Arial"/>
                        </a:rPr>
                        <a:t>182,264</a:t>
                      </a:r>
                      <a:endParaRPr kumimoji="0" lang="en-US" sz="2400" b="1" i="0" u="none" strike="noStrike" cap="none" normalizeH="0" baseline="0" dirty="0" smtClean="0">
                        <a:ln>
                          <a:noFill/>
                        </a:ln>
                        <a:solidFill>
                          <a:schemeClr val="tx1"/>
                        </a:solidFill>
                        <a:effectLst/>
                        <a:latin typeface=" Arial"/>
                        <a:ea typeface="MS PGothic" pitchFamily="34" charset="-128"/>
                        <a:cs typeface="Arial" pitchFamily="34" charset="0"/>
                      </a:endParaRPr>
                    </a:p>
                  </a:txBody>
                  <a:tcPr marL="0" marR="0"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algn="ctr"/>
                      <a:r>
                        <a:rPr lang="en-PH" sz="2400" dirty="0" smtClean="0">
                          <a:latin typeface=" Arial"/>
                        </a:rPr>
                        <a:t>1,125</a:t>
                      </a:r>
                      <a:endParaRPr lang="en-PH" sz="2400" dirty="0">
                        <a:solidFill>
                          <a:schemeClr val="tx1"/>
                        </a:solidFill>
                        <a:latin typeface=" Arial"/>
                        <a:cs typeface="Arial" pitchFamily="34" charset="0"/>
                      </a:endParaRPr>
                    </a:p>
                  </a:txBody>
                  <a:tcPr marL="0" marR="0"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u="none" strike="noStrike" cap="none" normalizeH="0" baseline="0" dirty="0" smtClean="0">
                          <a:ln>
                            <a:noFill/>
                          </a:ln>
                          <a:effectLst/>
                          <a:latin typeface=" Arial"/>
                        </a:rPr>
                        <a:t>183,389</a:t>
                      </a:r>
                      <a:endParaRPr kumimoji="0" lang="en-US" sz="2400" b="1" i="0" u="none" strike="noStrike" cap="none" normalizeH="0" baseline="0" dirty="0" smtClean="0">
                        <a:ln>
                          <a:noFill/>
                        </a:ln>
                        <a:solidFill>
                          <a:schemeClr val="tx1"/>
                        </a:solidFill>
                        <a:effectLst/>
                        <a:latin typeface=" Arial"/>
                        <a:ea typeface="MS PGothic" pitchFamily="34" charset="-128"/>
                        <a:cs typeface="Arial" pitchFamily="34" charset="0"/>
                      </a:endParaRPr>
                    </a:p>
                  </a:txBody>
                  <a:tcPr marL="0" marR="0"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extLst>
                  <a:ext uri="{0D108BD9-81ED-4DB2-BD59-A6C34878D82A}">
                    <a16:rowId xmlns:a16="http://schemas.microsoft.com/office/drawing/2014/main" xmlns="" val="10004"/>
                  </a:ext>
                </a:extLst>
              </a:tr>
            </a:tbl>
          </a:graphicData>
        </a:graphic>
      </p:graphicFrame>
      <p:sp>
        <p:nvSpPr>
          <p:cNvPr id="19" name="Oval 18">
            <a:extLst>
              <a:ext uri="{FF2B5EF4-FFF2-40B4-BE49-F238E27FC236}">
                <a16:creationId xmlns:a16="http://schemas.microsoft.com/office/drawing/2014/main" xmlns="" id="{0B9EC746-972F-1732-3E25-87AB2CC3BE2A}"/>
              </a:ext>
            </a:extLst>
          </p:cNvPr>
          <p:cNvSpPr/>
          <p:nvPr/>
        </p:nvSpPr>
        <p:spPr>
          <a:xfrm>
            <a:off x="9982200" y="3098559"/>
            <a:ext cx="1276350" cy="885954"/>
          </a:xfrm>
          <a:prstGeom prst="ellipse">
            <a:avLst/>
          </a:prstGeom>
          <a:noFill/>
          <a:ln w="762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21" name="TextBox 3">
            <a:extLst>
              <a:ext uri="{FF2B5EF4-FFF2-40B4-BE49-F238E27FC236}">
                <a16:creationId xmlns:a16="http://schemas.microsoft.com/office/drawing/2014/main" xmlns="" id="{7743078C-9AE9-4DFD-B5C7-8D10BF6DDD51}"/>
              </a:ext>
            </a:extLst>
          </p:cNvPr>
          <p:cNvSpPr txBox="1">
            <a:spLocks noChangeArrowheads="1"/>
          </p:cNvSpPr>
          <p:nvPr/>
        </p:nvSpPr>
        <p:spPr bwMode="auto">
          <a:xfrm>
            <a:off x="1124712" y="3947452"/>
            <a:ext cx="10241280" cy="704935"/>
          </a:xfrm>
          <a:prstGeom prst="rect">
            <a:avLst/>
          </a:prstGeom>
          <a:solidFill>
            <a:schemeClr val="bg1"/>
          </a:solidFill>
          <a:ln w="12700">
            <a:solidFill>
              <a:schemeClr val="tx1"/>
            </a:solidFill>
            <a:miter lim="800000"/>
            <a:headEnd/>
            <a:tailEnd/>
          </a:ln>
        </p:spPr>
        <p:txBody>
          <a:bodyPr wrap="square">
            <a:noAutofit/>
          </a:bodyPr>
          <a:lstStyle/>
          <a:p>
            <a:pPr algn="just"/>
            <a:r>
              <a:rPr lang="en-US" sz="1250" dirty="0">
                <a:latin typeface="Arial" panose="020B0604020202020204" pitchFamily="34" charset="0"/>
                <a:cs typeface="Arial" panose="020B0604020202020204" pitchFamily="34" charset="0"/>
              </a:rPr>
              <a:t>ASSESSMENT: </a:t>
            </a:r>
            <a:r>
              <a:rPr lang="en-US" sz="1250" dirty="0" smtClean="0">
                <a:latin typeface="Arial" panose="020B0604020202020204" pitchFamily="34" charset="0"/>
                <a:cs typeface="Arial" panose="020B0604020202020204" pitchFamily="34" charset="0"/>
              </a:rPr>
              <a:t>Status of ammunition for CY 2021, 183, 389 </a:t>
            </a:r>
            <a:r>
              <a:rPr lang="en-US" sz="1250" dirty="0" err="1" smtClean="0">
                <a:latin typeface="Arial" panose="020B0604020202020204" pitchFamily="34" charset="0"/>
                <a:cs typeface="Arial" panose="020B0604020202020204" pitchFamily="34" charset="0"/>
              </a:rPr>
              <a:t>rds</a:t>
            </a:r>
            <a:r>
              <a:rPr lang="en-US" sz="1250" dirty="0" smtClean="0">
                <a:latin typeface="Arial" panose="020B0604020202020204" pitchFamily="34" charset="0"/>
                <a:cs typeface="Arial" panose="020B0604020202020204" pitchFamily="34" charset="0"/>
              </a:rPr>
              <a:t> has serviceable and no unserviceable ammo for the CY 2022. </a:t>
            </a:r>
            <a:r>
              <a:rPr lang="en-US" sz="1250" dirty="0">
                <a:latin typeface="Arial" panose="020B0604020202020204" pitchFamily="34" charset="0"/>
                <a:cs typeface="Arial" panose="020B0604020202020204" pitchFamily="34" charset="0"/>
              </a:rPr>
              <a:t>T</a:t>
            </a:r>
            <a:r>
              <a:rPr lang="en-US" sz="1250" dirty="0" smtClean="0">
                <a:latin typeface="Arial" panose="020B0604020202020204" pitchFamily="34" charset="0"/>
                <a:cs typeface="Arial" panose="020B0604020202020204" pitchFamily="34" charset="0"/>
              </a:rPr>
              <a:t>he EOD Team inspected and surveyed the status of ammunition</a:t>
            </a:r>
            <a:r>
              <a:rPr lang="en-US" sz="1250" dirty="0">
                <a:latin typeface="Arial" panose="020B0604020202020204" pitchFamily="34" charset="0"/>
                <a:cs typeface="Arial" panose="020B0604020202020204" pitchFamily="34" charset="0"/>
              </a:rPr>
              <a:t>. 1,125 </a:t>
            </a:r>
            <a:r>
              <a:rPr lang="en-US" sz="1250" dirty="0" smtClean="0">
                <a:latin typeface="Arial" panose="020B0604020202020204" pitchFamily="34" charset="0"/>
                <a:cs typeface="Arial" panose="020B0604020202020204" pitchFamily="34" charset="0"/>
              </a:rPr>
              <a:t>unserviceable </a:t>
            </a:r>
            <a:r>
              <a:rPr lang="en-US" sz="1250" dirty="0" err="1" smtClean="0">
                <a:latin typeface="Arial" panose="020B0604020202020204" pitchFamily="34" charset="0"/>
                <a:cs typeface="Arial" panose="020B0604020202020204" pitchFamily="34" charset="0"/>
              </a:rPr>
              <a:t>rds</a:t>
            </a:r>
            <a:r>
              <a:rPr lang="en-US" sz="1250" dirty="0" smtClean="0">
                <a:latin typeface="Arial" panose="020B0604020202020204" pitchFamily="34" charset="0"/>
                <a:cs typeface="Arial" panose="020B0604020202020204" pitchFamily="34" charset="0"/>
              </a:rPr>
              <a:t>, 98rds of </a:t>
            </a:r>
            <a:r>
              <a:rPr lang="en-US" sz="1250" dirty="0" err="1" smtClean="0">
                <a:latin typeface="Arial" panose="020B0604020202020204" pitchFamily="34" charset="0"/>
                <a:cs typeface="Arial" panose="020B0604020202020204" pitchFamily="34" charset="0"/>
              </a:rPr>
              <a:t>Ctg</a:t>
            </a:r>
            <a:r>
              <a:rPr lang="en-US" sz="1250" dirty="0" smtClean="0">
                <a:latin typeface="Arial" panose="020B0604020202020204" pitchFamily="34" charset="0"/>
                <a:cs typeface="Arial" panose="020B0604020202020204" pitchFamily="34" charset="0"/>
              </a:rPr>
              <a:t> Cal .50 Ball Linked and 1,027 </a:t>
            </a:r>
            <a:r>
              <a:rPr lang="en-US" sz="1250" dirty="0" err="1" smtClean="0">
                <a:latin typeface="Arial" panose="020B0604020202020204" pitchFamily="34" charset="0"/>
                <a:cs typeface="Arial" panose="020B0604020202020204" pitchFamily="34" charset="0"/>
              </a:rPr>
              <a:t>rds</a:t>
            </a:r>
            <a:r>
              <a:rPr lang="en-US" sz="1250" dirty="0" smtClean="0">
                <a:latin typeface="Arial" panose="020B0604020202020204" pitchFamily="34" charset="0"/>
                <a:cs typeface="Arial" panose="020B0604020202020204" pitchFamily="34" charset="0"/>
              </a:rPr>
              <a:t> of 5.56mm Ball.</a:t>
            </a:r>
            <a:endParaRPr lang="en-US" sz="1250" dirty="0">
              <a:latin typeface="Arial" panose="020B0604020202020204" pitchFamily="34" charset="0"/>
              <a:cs typeface="Arial" panose="020B0604020202020204" pitchFamily="34" charset="0"/>
            </a:endParaRPr>
          </a:p>
          <a:p>
            <a:pPr algn="ctr"/>
            <a:r>
              <a:rPr lang="en-US" sz="1250" dirty="0">
                <a:solidFill>
                  <a:srgbClr val="000000"/>
                </a:solidFill>
                <a:latin typeface="Arial" panose="020B0604020202020204" pitchFamily="34" charset="0"/>
                <a:ea typeface="Times New Roman"/>
                <a:cs typeface="Arial" panose="020B0604020202020204" pitchFamily="34" charset="0"/>
              </a:rPr>
              <a:t>. </a:t>
            </a:r>
          </a:p>
          <a:p>
            <a:pPr algn="just"/>
            <a:endParaRPr lang="en-US" sz="125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53490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down)">
                                      <p:cBhvr>
                                        <p:cTn id="7" dur="500"/>
                                        <p:tgtEl>
                                          <p:spTgt spid="18"/>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wipe(down)">
                                      <p:cBhvr>
                                        <p:cTn id="10" dur="500"/>
                                        <p:tgtEl>
                                          <p:spTgt spid="21"/>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wipe(down)">
                                      <p:cBhvr>
                                        <p:cTn id="15"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1"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 Same Side Corner Rectangle 13"/>
          <p:cNvSpPr/>
          <p:nvPr/>
        </p:nvSpPr>
        <p:spPr>
          <a:xfrm rot="16200000">
            <a:off x="372147" y="2171484"/>
            <a:ext cx="822960" cy="274320"/>
          </a:xfrm>
          <a:prstGeom prst="round2SameRect">
            <a:avLst/>
          </a:prstGeom>
          <a:solidFill>
            <a:srgbClr val="5B9BD5"/>
          </a:solidFill>
          <a:ln w="57150">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 Same Side Corner Rectangle 16"/>
          <p:cNvSpPr/>
          <p:nvPr/>
        </p:nvSpPr>
        <p:spPr>
          <a:xfrm rot="16200000">
            <a:off x="372147" y="4384932"/>
            <a:ext cx="822960" cy="274320"/>
          </a:xfrm>
          <a:prstGeom prst="round2SameRect">
            <a:avLst/>
          </a:prstGeom>
          <a:solidFill>
            <a:srgbClr val="A5A5A5">
              <a:alpha val="50000"/>
            </a:srgbClr>
          </a:solidFill>
          <a:ln w="57150">
            <a:solidFill>
              <a:srgbClr val="A5A5A5">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 Same Side Corner Rectangle 19"/>
          <p:cNvSpPr/>
          <p:nvPr/>
        </p:nvSpPr>
        <p:spPr>
          <a:xfrm rot="16200000">
            <a:off x="372147" y="5491655"/>
            <a:ext cx="822960" cy="274320"/>
          </a:xfrm>
          <a:prstGeom prst="round2SameRect">
            <a:avLst/>
          </a:prstGeom>
          <a:solidFill>
            <a:srgbClr val="FFC000">
              <a:alpha val="50000"/>
            </a:srgbClr>
          </a:solidFill>
          <a:ln w="57150">
            <a:solidFill>
              <a:srgbClr val="FFC000">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 Same Side Corner Rectangle 22"/>
          <p:cNvSpPr/>
          <p:nvPr/>
        </p:nvSpPr>
        <p:spPr>
          <a:xfrm rot="16200000">
            <a:off x="372147" y="3278208"/>
            <a:ext cx="822960" cy="274320"/>
          </a:xfrm>
          <a:prstGeom prst="round2SameRect">
            <a:avLst/>
          </a:prstGeom>
          <a:solidFill>
            <a:srgbClr val="ED7D31">
              <a:alpha val="50000"/>
            </a:srgbClr>
          </a:solidFill>
          <a:ln w="57150">
            <a:solidFill>
              <a:srgbClr val="ED7D31">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 Same Side Corner Rectangle 4"/>
          <p:cNvSpPr/>
          <p:nvPr/>
        </p:nvSpPr>
        <p:spPr>
          <a:xfrm rot="16200000">
            <a:off x="372147" y="1064760"/>
            <a:ext cx="822960" cy="274320"/>
          </a:xfrm>
          <a:prstGeom prst="round2SameRect">
            <a:avLst/>
          </a:prstGeom>
          <a:solidFill>
            <a:srgbClr val="70AD47">
              <a:alpha val="50000"/>
            </a:srgbClr>
          </a:solidFill>
          <a:ln w="57150">
            <a:solidFill>
              <a:srgbClr val="70AD47">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934500" y="790440"/>
            <a:ext cx="10609799" cy="5303520"/>
          </a:xfrm>
          <a:prstGeom prst="rect">
            <a:avLst/>
          </a:prstGeom>
          <a:solidFill>
            <a:schemeClr val="bg1"/>
          </a:solidFill>
          <a:ln w="57150">
            <a:solidFill>
              <a:srgbClr val="5B9BD5"/>
            </a:solidFill>
          </a:ln>
        </p:spPr>
        <p:txBody>
          <a:bodyPr wrap="none" anchor="t" anchorCtr="0">
            <a:noAutofit/>
          </a:bodyPr>
          <a:lstStyle/>
          <a:p>
            <a:pPr algn="ctr"/>
            <a:r>
              <a:rPr lang="en-US" sz="3500" dirty="0" smtClean="0">
                <a:solidFill>
                  <a:schemeClr val="tx1">
                    <a:lumMod val="65000"/>
                    <a:lumOff val="35000"/>
                  </a:schemeClr>
                </a:solidFill>
                <a:latin typeface="Franklin Gothic Demi Cond" panose="020B0706030402020204" pitchFamily="34" charset="0"/>
              </a:rPr>
              <a:t>COMPLIANCES AND ACCOMPLISHMENTS TO DC’s GUIDANCE</a:t>
            </a:r>
            <a:endParaRPr lang="en-US" sz="3500" dirty="0"/>
          </a:p>
        </p:txBody>
      </p:sp>
      <p:sp>
        <p:nvSpPr>
          <p:cNvPr id="12" name="TextBox 11"/>
          <p:cNvSpPr txBox="1"/>
          <p:nvPr/>
        </p:nvSpPr>
        <p:spPr>
          <a:xfrm>
            <a:off x="1124712" y="1307592"/>
            <a:ext cx="10241280" cy="584775"/>
          </a:xfrm>
          <a:prstGeom prst="rect">
            <a:avLst/>
          </a:prstGeom>
          <a:noFill/>
        </p:spPr>
        <p:txBody>
          <a:bodyPr wrap="square" rtlCol="0">
            <a:spAutoFit/>
          </a:bodyPr>
          <a:lstStyle/>
          <a:p>
            <a:pPr algn="ctr"/>
            <a:r>
              <a:rPr lang="en-US" sz="3200" i="1" dirty="0" smtClean="0">
                <a:solidFill>
                  <a:schemeClr val="bg2">
                    <a:lumMod val="50000"/>
                  </a:schemeClr>
                </a:solidFill>
                <a:latin typeface="Franklin Gothic Book" panose="020B0503020102020204" pitchFamily="34" charset="0"/>
              </a:rPr>
              <a:t>STATUS OF AMMUNITION 2021</a:t>
            </a:r>
            <a:endParaRPr lang="en-US" sz="3200" i="1" dirty="0">
              <a:solidFill>
                <a:schemeClr val="bg2">
                  <a:lumMod val="50000"/>
                </a:schemeClr>
              </a:solidFill>
              <a:latin typeface="Franklin Gothic Book" panose="020B0503020102020204" pitchFamily="34" charset="0"/>
            </a:endParaRPr>
          </a:p>
        </p:txBody>
      </p:sp>
      <p:sp>
        <p:nvSpPr>
          <p:cNvPr id="2" name="Slide Number Placeholder 1"/>
          <p:cNvSpPr>
            <a:spLocks noGrp="1"/>
          </p:cNvSpPr>
          <p:nvPr>
            <p:ph type="sldNum" sz="quarter" idx="12"/>
          </p:nvPr>
        </p:nvSpPr>
        <p:spPr/>
        <p:txBody>
          <a:bodyPr/>
          <a:lstStyle/>
          <a:p>
            <a:fld id="{7687A7F3-AD38-4866-8553-4B19922F7C99}" type="slidenum">
              <a:rPr lang="en-PH" smtClean="0"/>
              <a:t>52</a:t>
            </a:fld>
            <a:endParaRPr lang="en-PH"/>
          </a:p>
        </p:txBody>
      </p:sp>
      <p:graphicFrame>
        <p:nvGraphicFramePr>
          <p:cNvPr id="13" name="Group 2">
            <a:extLst>
              <a:ext uri="{FF2B5EF4-FFF2-40B4-BE49-F238E27FC236}">
                <a16:creationId xmlns:a16="http://schemas.microsoft.com/office/drawing/2014/main" xmlns="" id="{C5F319A6-736C-0810-CAC0-09B16C749996}"/>
              </a:ext>
            </a:extLst>
          </p:cNvPr>
          <p:cNvGraphicFramePr>
            <a:graphicFrameLocks noGrp="1"/>
          </p:cNvGraphicFramePr>
          <p:nvPr>
            <p:extLst>
              <p:ext uri="{D42A27DB-BD31-4B8C-83A1-F6EECF244321}">
                <p14:modId xmlns:p14="http://schemas.microsoft.com/office/powerpoint/2010/main" val="274267220"/>
              </p:ext>
            </p:extLst>
          </p:nvPr>
        </p:nvGraphicFramePr>
        <p:xfrm>
          <a:off x="1112012" y="1841568"/>
          <a:ext cx="10304782" cy="4278126"/>
        </p:xfrm>
        <a:graphic>
          <a:graphicData uri="http://schemas.openxmlformats.org/drawingml/2006/table">
            <a:tbl>
              <a:tblPr>
                <a:tableStyleId>{BC89EF96-8CEA-46FF-86C4-4CE0E7609802}</a:tableStyleId>
              </a:tblPr>
              <a:tblGrid>
                <a:gridCol w="1638346">
                  <a:extLst>
                    <a:ext uri="{9D8B030D-6E8A-4147-A177-3AD203B41FA5}">
                      <a16:colId xmlns:a16="http://schemas.microsoft.com/office/drawing/2014/main" xmlns="" val="20000"/>
                    </a:ext>
                  </a:extLst>
                </a:gridCol>
                <a:gridCol w="1444406">
                  <a:extLst>
                    <a:ext uri="{9D8B030D-6E8A-4147-A177-3AD203B41FA5}">
                      <a16:colId xmlns:a16="http://schemas.microsoft.com/office/drawing/2014/main" xmlns="" val="3058770659"/>
                    </a:ext>
                  </a:extLst>
                </a:gridCol>
                <a:gridCol w="1444406">
                  <a:extLst>
                    <a:ext uri="{9D8B030D-6E8A-4147-A177-3AD203B41FA5}">
                      <a16:colId xmlns:a16="http://schemas.microsoft.com/office/drawing/2014/main" xmlns="" val="3299085133"/>
                    </a:ext>
                  </a:extLst>
                </a:gridCol>
                <a:gridCol w="1444406">
                  <a:extLst>
                    <a:ext uri="{9D8B030D-6E8A-4147-A177-3AD203B41FA5}">
                      <a16:colId xmlns:a16="http://schemas.microsoft.com/office/drawing/2014/main" xmlns="" val="3649369640"/>
                    </a:ext>
                  </a:extLst>
                </a:gridCol>
                <a:gridCol w="1444406">
                  <a:extLst>
                    <a:ext uri="{9D8B030D-6E8A-4147-A177-3AD203B41FA5}">
                      <a16:colId xmlns:a16="http://schemas.microsoft.com/office/drawing/2014/main" xmlns="" val="1257086223"/>
                    </a:ext>
                  </a:extLst>
                </a:gridCol>
                <a:gridCol w="1444406">
                  <a:extLst>
                    <a:ext uri="{9D8B030D-6E8A-4147-A177-3AD203B41FA5}">
                      <a16:colId xmlns:a16="http://schemas.microsoft.com/office/drawing/2014/main" xmlns="" val="1832479227"/>
                    </a:ext>
                  </a:extLst>
                </a:gridCol>
                <a:gridCol w="1444406">
                  <a:extLst>
                    <a:ext uri="{9D8B030D-6E8A-4147-A177-3AD203B41FA5}">
                      <a16:colId xmlns:a16="http://schemas.microsoft.com/office/drawing/2014/main" xmlns="" val="2091701483"/>
                    </a:ext>
                  </a:extLst>
                </a:gridCol>
              </a:tblGrid>
              <a:tr h="338923">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PH" sz="800" b="1" u="none" strike="noStrike" cap="none" normalizeH="0" baseline="0" dirty="0">
                          <a:ln>
                            <a:noFill/>
                          </a:ln>
                          <a:solidFill>
                            <a:schemeClr val="bg1"/>
                          </a:solidFill>
                          <a:effectLst/>
                          <a:latin typeface=" Arial"/>
                        </a:rPr>
                        <a:t>Type Of  Ammo</a:t>
                      </a:r>
                      <a:endParaRPr kumimoji="0" lang="en-GB" sz="800" b="1" i="0" u="none" strike="noStrike" cap="none" normalizeH="0" baseline="0" dirty="0">
                        <a:ln>
                          <a:noFill/>
                        </a:ln>
                        <a:solidFill>
                          <a:schemeClr val="bg1"/>
                        </a:solidFill>
                        <a:effectLst/>
                        <a:latin typeface=" Arial"/>
                        <a:cs typeface="Arial" panose="020B0604020202020204" pitchFamily="34" charset="0"/>
                      </a:endParaRPr>
                    </a:p>
                  </a:txBody>
                  <a:tcPr marL="45720" marR="45720" marT="45725" marB="45725"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lang="en-US" sz="800" b="1" dirty="0">
                          <a:solidFill>
                            <a:schemeClr val="bg1"/>
                          </a:solidFill>
                          <a:latin typeface=" Arial"/>
                        </a:rPr>
                        <a:t>2 Basic Load (BL)</a:t>
                      </a:r>
                      <a:endParaRPr kumimoji="0" lang="en-GB" sz="800" b="1" i="0" u="none" strike="noStrike" cap="none" normalizeH="0" baseline="0" dirty="0">
                        <a:ln>
                          <a:noFill/>
                        </a:ln>
                        <a:solidFill>
                          <a:schemeClr val="bg1"/>
                        </a:solidFill>
                        <a:effectLst/>
                        <a:latin typeface=" Arial"/>
                        <a:cs typeface="Arial" panose="020B0604020202020204" pitchFamily="34" charset="0"/>
                      </a:endParaRPr>
                    </a:p>
                  </a:txBody>
                  <a:tcPr marL="45720" marR="45720" marT="45725" marB="45725"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PH" sz="800" b="1" u="none" strike="noStrike" cap="none" normalizeH="0" baseline="0" dirty="0">
                          <a:ln>
                            <a:noFill/>
                          </a:ln>
                          <a:solidFill>
                            <a:schemeClr val="bg1"/>
                          </a:solidFill>
                          <a:effectLst/>
                          <a:latin typeface=" Arial"/>
                        </a:rPr>
                        <a:t>Issued (I)</a:t>
                      </a:r>
                      <a:endParaRPr kumimoji="0" lang="en-GB" sz="800" b="1" i="0" u="none" strike="noStrike" cap="none" normalizeH="0" baseline="0" dirty="0">
                        <a:ln>
                          <a:noFill/>
                        </a:ln>
                        <a:solidFill>
                          <a:schemeClr val="bg1"/>
                        </a:solidFill>
                        <a:effectLst/>
                        <a:latin typeface=" Arial"/>
                        <a:cs typeface="Arial" panose="020B0604020202020204" pitchFamily="34" charset="0"/>
                      </a:endParaRPr>
                    </a:p>
                  </a:txBody>
                  <a:tcPr marL="45720" marR="45720" marT="45725" marB="45725"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GB" sz="800" b="1" u="none" strike="noStrike" cap="none" normalizeH="0" baseline="0" dirty="0">
                          <a:ln>
                            <a:noFill/>
                          </a:ln>
                          <a:solidFill>
                            <a:schemeClr val="bg1"/>
                          </a:solidFill>
                          <a:effectLst/>
                          <a:latin typeface=" Arial"/>
                        </a:rPr>
                        <a:t>Stock (S)</a:t>
                      </a:r>
                      <a:endParaRPr kumimoji="0" lang="en-GB" sz="800" b="1" i="0" u="none" strike="noStrike" cap="none" normalizeH="0" baseline="0" dirty="0">
                        <a:ln>
                          <a:noFill/>
                        </a:ln>
                        <a:solidFill>
                          <a:schemeClr val="bg1"/>
                        </a:solidFill>
                        <a:effectLst/>
                        <a:latin typeface=" Arial"/>
                        <a:cs typeface="Arial" panose="020B0604020202020204" pitchFamily="34" charset="0"/>
                      </a:endParaRPr>
                    </a:p>
                  </a:txBody>
                  <a:tcPr marL="45720" marR="45720" marT="45725" marB="45725"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PH" sz="800" b="1" u="none" strike="noStrike" cap="none" normalizeH="0" baseline="0" dirty="0">
                          <a:ln>
                            <a:noFill/>
                          </a:ln>
                          <a:solidFill>
                            <a:schemeClr val="bg1"/>
                          </a:solidFill>
                          <a:effectLst/>
                          <a:latin typeface=" Arial"/>
                        </a:rPr>
                        <a:t>Total On Hand (OH)</a:t>
                      </a:r>
                    </a:p>
                    <a:p>
                      <a:pPr marL="0" marR="0" lvl="0" indent="0" algn="ctr" defTabSz="914400" rtl="0" eaLnBrk="1" fontAlgn="base" latinLnBrk="0" hangingPunct="1">
                        <a:lnSpc>
                          <a:spcPct val="100000"/>
                        </a:lnSpc>
                        <a:spcBef>
                          <a:spcPct val="20000"/>
                        </a:spcBef>
                        <a:spcAft>
                          <a:spcPct val="0"/>
                        </a:spcAft>
                        <a:buClrTx/>
                        <a:buSzTx/>
                        <a:buFontTx/>
                        <a:buNone/>
                      </a:pPr>
                      <a:r>
                        <a:rPr kumimoji="0" lang="en-PH" sz="800" b="1" u="none" strike="noStrike" cap="none" normalizeH="0" baseline="0" dirty="0">
                          <a:ln>
                            <a:noFill/>
                          </a:ln>
                          <a:solidFill>
                            <a:schemeClr val="bg1"/>
                          </a:solidFill>
                          <a:effectLst/>
                          <a:latin typeface=" Arial"/>
                        </a:rPr>
                        <a:t>(I+S)</a:t>
                      </a:r>
                      <a:endParaRPr kumimoji="0" lang="en-GB" sz="800" b="1" i="0" u="none" strike="noStrike" cap="none" normalizeH="0" baseline="0" dirty="0">
                        <a:ln>
                          <a:noFill/>
                        </a:ln>
                        <a:solidFill>
                          <a:schemeClr val="bg1"/>
                        </a:solidFill>
                        <a:effectLst/>
                        <a:latin typeface=" Arial"/>
                        <a:cs typeface="Arial" panose="020B0604020202020204" pitchFamily="34" charset="0"/>
                      </a:endParaRPr>
                    </a:p>
                  </a:txBody>
                  <a:tcPr marL="45720" marR="45720" marT="45725" marB="45725"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GB" sz="800" b="1" u="none" strike="noStrike" cap="none" normalizeH="0" baseline="0" dirty="0">
                          <a:ln>
                            <a:noFill/>
                          </a:ln>
                          <a:solidFill>
                            <a:schemeClr val="bg1"/>
                          </a:solidFill>
                          <a:effectLst/>
                          <a:latin typeface=" Arial"/>
                        </a:rPr>
                        <a:t>Excess/ Short</a:t>
                      </a:r>
                    </a:p>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PH" sz="800" b="1" u="none" strike="noStrike" kern="1200" cap="none" normalizeH="0" baseline="0" dirty="0">
                          <a:ln>
                            <a:noFill/>
                          </a:ln>
                          <a:solidFill>
                            <a:schemeClr val="bg1"/>
                          </a:solidFill>
                          <a:effectLst/>
                          <a:latin typeface=" Arial"/>
                        </a:rPr>
                        <a:t>(OH - BL)</a:t>
                      </a:r>
                      <a:endParaRPr kumimoji="0" lang="en-GB" sz="800" b="1" i="0" u="none" strike="noStrike" kern="1200" cap="none" normalizeH="0" baseline="0" dirty="0">
                        <a:ln>
                          <a:noFill/>
                        </a:ln>
                        <a:solidFill>
                          <a:schemeClr val="bg1"/>
                        </a:solidFill>
                        <a:effectLst/>
                        <a:latin typeface=" Arial"/>
                        <a:ea typeface="+mn-ea"/>
                        <a:cs typeface="Arial" panose="020B0604020202020204" pitchFamily="34" charset="0"/>
                      </a:endParaRPr>
                    </a:p>
                  </a:txBody>
                  <a:tcPr marL="45720" marR="45720" marT="45725" marB="45725"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GB" sz="800" b="1" u="none" strike="noStrike" cap="none" normalizeH="0" baseline="0" dirty="0">
                          <a:ln>
                            <a:noFill/>
                          </a:ln>
                          <a:solidFill>
                            <a:schemeClr val="bg1"/>
                          </a:solidFill>
                          <a:effectLst/>
                          <a:latin typeface=" Arial"/>
                        </a:rPr>
                        <a:t>% Fill-Up</a:t>
                      </a:r>
                    </a:p>
                    <a:p>
                      <a:pPr marL="0" marR="0" lvl="0" indent="0" algn="ctr" defTabSz="914400" rtl="0" eaLnBrk="1" fontAlgn="base" latinLnBrk="0" hangingPunct="1">
                        <a:lnSpc>
                          <a:spcPct val="100000"/>
                        </a:lnSpc>
                        <a:spcBef>
                          <a:spcPct val="20000"/>
                        </a:spcBef>
                        <a:spcAft>
                          <a:spcPct val="0"/>
                        </a:spcAft>
                        <a:buClrTx/>
                        <a:buSzTx/>
                        <a:buFontTx/>
                        <a:buNone/>
                      </a:pPr>
                      <a:r>
                        <a:rPr kumimoji="0" lang="en-GB" sz="800" b="1" u="none" strike="noStrike" cap="none" normalizeH="0" baseline="0" dirty="0">
                          <a:ln>
                            <a:noFill/>
                          </a:ln>
                          <a:solidFill>
                            <a:schemeClr val="bg1"/>
                          </a:solidFill>
                          <a:effectLst/>
                          <a:latin typeface=" Arial"/>
                        </a:rPr>
                        <a:t>(OH/BL)</a:t>
                      </a:r>
                      <a:endParaRPr kumimoji="0" lang="en-GB" sz="800" b="1" i="0" u="none" strike="noStrike" cap="none" normalizeH="0" baseline="0" dirty="0">
                        <a:ln>
                          <a:noFill/>
                        </a:ln>
                        <a:solidFill>
                          <a:schemeClr val="bg1"/>
                        </a:solidFill>
                        <a:effectLst/>
                        <a:latin typeface=" Arial"/>
                        <a:cs typeface="Arial" panose="020B0604020202020204" pitchFamily="34" charset="0"/>
                      </a:endParaRPr>
                    </a:p>
                  </a:txBody>
                  <a:tcPr marL="45720" marR="45720" marT="45725" marB="45725"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xmlns="" val="10000"/>
                  </a:ext>
                </a:extLst>
              </a:tr>
              <a:tr h="215421">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GB" sz="800" u="none" strike="noStrike" cap="none" normalizeH="0" baseline="0" dirty="0" err="1">
                          <a:ln>
                            <a:noFill/>
                          </a:ln>
                          <a:effectLst/>
                          <a:latin typeface=" Arial"/>
                        </a:rPr>
                        <a:t>Ctg</a:t>
                      </a:r>
                      <a:r>
                        <a:rPr kumimoji="0" lang="en-GB" sz="800" u="none" strike="noStrike" cap="none" normalizeH="0" baseline="0" dirty="0">
                          <a:ln>
                            <a:noFill/>
                          </a:ln>
                          <a:effectLst/>
                          <a:latin typeface=" Arial"/>
                        </a:rPr>
                        <a:t>, 9mm: Ball</a:t>
                      </a:r>
                      <a:endParaRPr kumimoji="0" lang="en-GB" sz="800" b="0" i="0" u="none" strike="noStrike" cap="none" normalizeH="0" baseline="0" dirty="0">
                        <a:ln>
                          <a:noFill/>
                        </a:ln>
                        <a:solidFill>
                          <a:schemeClr val="tx1"/>
                        </a:solidFill>
                        <a:effectLst/>
                        <a:latin typeface=" Arial"/>
                        <a:cs typeface="Arial" panose="020B0604020202020204" pitchFamily="34" charset="0"/>
                      </a:endParaRPr>
                    </a:p>
                  </a:txBody>
                  <a:tcPr marL="45720" marR="45720" marT="45725" marB="45725"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pPr>
                      <a:r>
                        <a:rPr kumimoji="0" lang="en-GB" sz="800" b="0" i="0" u="none" strike="noStrike" cap="none" normalizeH="0" baseline="0" dirty="0" smtClean="0">
                          <a:ln>
                            <a:noFill/>
                          </a:ln>
                          <a:solidFill>
                            <a:schemeClr val="tx1"/>
                          </a:solidFill>
                          <a:effectLst/>
                          <a:latin typeface=" Arial"/>
                          <a:cs typeface="Arial" panose="020B0604020202020204" pitchFamily="34" charset="0"/>
                        </a:rPr>
                        <a:t>136</a:t>
                      </a:r>
                      <a:endParaRPr kumimoji="0" lang="en-GB" sz="800" b="0" i="0" u="none" strike="noStrike" cap="none" normalizeH="0" baseline="0" dirty="0">
                        <a:ln>
                          <a:noFill/>
                        </a:ln>
                        <a:solidFill>
                          <a:schemeClr val="tx1"/>
                        </a:solidFill>
                        <a:effectLst/>
                        <a:latin typeface=" Arial"/>
                        <a:cs typeface="Arial" panose="020B0604020202020204" pitchFamily="34" charset="0"/>
                      </a:endParaRPr>
                    </a:p>
                  </a:txBody>
                  <a:tcPr marL="45720" marR="45720" marT="45725" marB="45725"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pPr>
                      <a:r>
                        <a:rPr kumimoji="0" lang="en-GB" sz="900" b="0" i="0" u="none" strike="noStrike" cap="none" normalizeH="0" baseline="0" dirty="0" smtClean="0">
                          <a:ln>
                            <a:noFill/>
                          </a:ln>
                          <a:solidFill>
                            <a:schemeClr val="tx1"/>
                          </a:solidFill>
                          <a:effectLst/>
                          <a:latin typeface=" Arial"/>
                          <a:cs typeface="Arial" panose="020B0604020202020204" pitchFamily="34" charset="0"/>
                        </a:rPr>
                        <a:t>2,244</a:t>
                      </a:r>
                      <a:endParaRPr kumimoji="0" lang="en-GB" sz="900" b="0" i="0" u="none" strike="noStrike" cap="none" normalizeH="0" baseline="0" dirty="0">
                        <a:ln>
                          <a:noFill/>
                        </a:ln>
                        <a:solidFill>
                          <a:schemeClr val="tx1"/>
                        </a:solidFill>
                        <a:effectLst/>
                        <a:latin typeface=" Arial"/>
                        <a:cs typeface="Arial" panose="020B0604020202020204" pitchFamily="34" charset="0"/>
                      </a:endParaRPr>
                    </a:p>
                  </a:txBody>
                  <a:tcPr marT="45725" marB="45725"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en-GB" sz="900" b="0" i="0" u="none" strike="noStrike" cap="none" normalizeH="0" baseline="0" dirty="0">
                        <a:ln>
                          <a:noFill/>
                        </a:ln>
                        <a:solidFill>
                          <a:schemeClr val="tx1"/>
                        </a:solidFill>
                        <a:effectLst/>
                        <a:latin typeface=" Arial"/>
                        <a:cs typeface="Arial" panose="020B0604020202020204" pitchFamily="34" charset="0"/>
                      </a:endParaRPr>
                    </a:p>
                  </a:txBody>
                  <a:tcPr marT="45725" marB="45725"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pPr>
                      <a:r>
                        <a:rPr kumimoji="0" lang="en-GB" sz="900" b="0" i="0" u="none" strike="noStrike" cap="none" normalizeH="0" baseline="0" dirty="0" smtClean="0">
                          <a:ln>
                            <a:noFill/>
                          </a:ln>
                          <a:solidFill>
                            <a:schemeClr val="tx1"/>
                          </a:solidFill>
                          <a:effectLst/>
                          <a:latin typeface=" Arial"/>
                          <a:cs typeface="Arial" panose="020B0604020202020204" pitchFamily="34" charset="0"/>
                        </a:rPr>
                        <a:t>2,244</a:t>
                      </a:r>
                      <a:endParaRPr kumimoji="0" lang="en-GB" sz="900" b="0" i="0" u="none" strike="noStrike" cap="none" normalizeH="0" baseline="0" dirty="0">
                        <a:ln>
                          <a:noFill/>
                        </a:ln>
                        <a:solidFill>
                          <a:schemeClr val="tx1"/>
                        </a:solidFill>
                        <a:effectLst/>
                        <a:latin typeface=" Arial"/>
                        <a:cs typeface="Arial" panose="020B0604020202020204" pitchFamily="34" charset="0"/>
                      </a:endParaRPr>
                    </a:p>
                  </a:txBody>
                  <a:tcPr marT="45725" marB="45725"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0" lang="en-US" sz="800" b="0" i="0" u="none" strike="noStrike" cap="none" normalizeH="0" baseline="0" dirty="0">
                        <a:ln>
                          <a:noFill/>
                        </a:ln>
                        <a:solidFill>
                          <a:schemeClr val="tx1"/>
                        </a:solidFill>
                        <a:effectLst/>
                        <a:latin typeface=" Arial"/>
                        <a:cs typeface="Arial" panose="020B0604020202020204" pitchFamily="34" charset="0"/>
                      </a:endParaRPr>
                    </a:p>
                  </a:txBody>
                  <a:tcPr marL="45720" marR="45720" marT="45725" marB="45725"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0" lang="en-US" sz="800" b="0" i="0" u="none" strike="noStrike" cap="none" normalizeH="0" baseline="0" dirty="0">
                        <a:ln>
                          <a:noFill/>
                        </a:ln>
                        <a:solidFill>
                          <a:schemeClr val="tx1"/>
                        </a:solidFill>
                        <a:effectLst/>
                        <a:latin typeface=" Arial"/>
                        <a:cs typeface="Arial" panose="020B0604020202020204" pitchFamily="34" charset="0"/>
                      </a:endParaRPr>
                    </a:p>
                  </a:txBody>
                  <a:tcPr marL="45720" marR="45720" marT="45725" marB="45725"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3637743685"/>
                  </a:ext>
                </a:extLst>
              </a:tr>
              <a:tr h="215421">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GB" sz="800" u="none" strike="noStrike" cap="none" normalizeH="0" baseline="0" dirty="0" err="1">
                          <a:ln>
                            <a:noFill/>
                          </a:ln>
                          <a:effectLst/>
                          <a:latin typeface=" Arial"/>
                        </a:rPr>
                        <a:t>Ctg</a:t>
                      </a:r>
                      <a:r>
                        <a:rPr kumimoji="0" lang="en-GB" sz="800" u="none" strike="noStrike" cap="none" normalizeH="0" baseline="0" dirty="0">
                          <a:ln>
                            <a:noFill/>
                          </a:ln>
                          <a:effectLst/>
                          <a:latin typeface=" Arial"/>
                        </a:rPr>
                        <a:t>, Cal .45: Ball</a:t>
                      </a:r>
                      <a:endParaRPr kumimoji="0" lang="en-GB" sz="800" b="0" i="0" u="none" strike="noStrike" cap="none" normalizeH="0" baseline="0" dirty="0">
                        <a:ln>
                          <a:noFill/>
                        </a:ln>
                        <a:solidFill>
                          <a:schemeClr val="tx1"/>
                        </a:solidFill>
                        <a:effectLst/>
                        <a:latin typeface=" Arial"/>
                        <a:cs typeface="Arial" panose="020B0604020202020204" pitchFamily="34" charset="0"/>
                      </a:endParaRPr>
                    </a:p>
                  </a:txBody>
                  <a:tcPr marL="45720" marR="45720" marT="45725" marB="45725"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pPr>
                      <a:r>
                        <a:rPr kumimoji="0" lang="en-GB" sz="800" b="0" i="0" u="none" strike="noStrike" cap="none" normalizeH="0" baseline="0" dirty="0" smtClean="0">
                          <a:ln>
                            <a:noFill/>
                          </a:ln>
                          <a:solidFill>
                            <a:schemeClr val="tx1"/>
                          </a:solidFill>
                          <a:effectLst/>
                          <a:latin typeface=" Arial"/>
                          <a:cs typeface="Arial" panose="020B0604020202020204" pitchFamily="34" charset="0"/>
                        </a:rPr>
                        <a:t>78</a:t>
                      </a:r>
                      <a:endParaRPr kumimoji="0" lang="en-GB" sz="800" b="0" i="0" u="none" strike="noStrike" cap="none" normalizeH="0" baseline="0" dirty="0">
                        <a:ln>
                          <a:noFill/>
                        </a:ln>
                        <a:solidFill>
                          <a:schemeClr val="tx1"/>
                        </a:solidFill>
                        <a:effectLst/>
                        <a:latin typeface=" Arial"/>
                        <a:cs typeface="Arial" panose="020B0604020202020204" pitchFamily="34" charset="0"/>
                      </a:endParaRPr>
                    </a:p>
                  </a:txBody>
                  <a:tcPr marL="45720" marR="45720" marT="45725" marB="45725"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pPr>
                      <a:r>
                        <a:rPr kumimoji="0" lang="en-GB" sz="900" b="0" i="0" u="none" strike="noStrike" cap="none" normalizeH="0" baseline="0" dirty="0" smtClean="0">
                          <a:ln>
                            <a:noFill/>
                          </a:ln>
                          <a:solidFill>
                            <a:schemeClr val="tx1"/>
                          </a:solidFill>
                          <a:effectLst/>
                          <a:latin typeface=" Arial"/>
                          <a:cs typeface="Arial" panose="020B0604020202020204" pitchFamily="34" charset="0"/>
                        </a:rPr>
                        <a:t>1,170</a:t>
                      </a:r>
                      <a:endParaRPr kumimoji="0" lang="en-GB" sz="900" b="0" i="0" u="none" strike="noStrike" cap="none" normalizeH="0" baseline="0" dirty="0">
                        <a:ln>
                          <a:noFill/>
                        </a:ln>
                        <a:solidFill>
                          <a:schemeClr val="tx1"/>
                        </a:solidFill>
                        <a:effectLst/>
                        <a:latin typeface=" Arial"/>
                        <a:cs typeface="Arial" panose="020B0604020202020204" pitchFamily="34" charset="0"/>
                      </a:endParaRPr>
                    </a:p>
                  </a:txBody>
                  <a:tcPr marT="45725" marB="45725"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tc>
                  <a:txBody>
                    <a:bodyPr/>
                    <a:lstStyle/>
                    <a:p>
                      <a:pPr algn="r" fontAlgn="t"/>
                      <a:r>
                        <a:rPr lang="en-US" sz="900" b="0" i="0" u="none" strike="noStrike" kern="1200" dirty="0" smtClean="0">
                          <a:solidFill>
                            <a:srgbClr val="000000"/>
                          </a:solidFill>
                          <a:effectLst/>
                          <a:latin typeface=" Arial"/>
                          <a:ea typeface="+mn-ea"/>
                          <a:cs typeface="+mn-cs"/>
                        </a:rPr>
                        <a:t>1,370</a:t>
                      </a:r>
                      <a:endParaRPr lang="en-US" sz="900" b="0" i="0" u="none" strike="noStrike" kern="1200" dirty="0">
                        <a:solidFill>
                          <a:srgbClr val="000000"/>
                        </a:solidFill>
                        <a:effectLst/>
                        <a:latin typeface=" Arial"/>
                        <a:ea typeface="+mn-ea"/>
                        <a:cs typeface="+mn-cs"/>
                      </a:endParaRPr>
                    </a:p>
                  </a:txBody>
                  <a:tcPr marL="7620" marT="762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tc>
                  <a:txBody>
                    <a:bodyPr/>
                    <a:lstStyle/>
                    <a:p>
                      <a:pPr algn="r" fontAlgn="t"/>
                      <a:r>
                        <a:rPr lang="en-US" sz="900" b="0" i="0" u="none" strike="noStrike" dirty="0" smtClean="0">
                          <a:solidFill>
                            <a:srgbClr val="000000"/>
                          </a:solidFill>
                          <a:effectLst/>
                          <a:latin typeface=" Arial"/>
                        </a:rPr>
                        <a:t>2,540</a:t>
                      </a:r>
                      <a:endParaRPr lang="en-US" sz="900" b="0" i="0" u="none" strike="noStrike" dirty="0">
                        <a:solidFill>
                          <a:srgbClr val="000000"/>
                        </a:solidFill>
                        <a:effectLst/>
                        <a:latin typeface=" Arial"/>
                      </a:endParaRPr>
                    </a:p>
                  </a:txBody>
                  <a:tcPr marL="45720" marR="45720" marT="762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tc>
                  <a:txBody>
                    <a:bodyPr/>
                    <a:lstStyle/>
                    <a:p>
                      <a:pPr algn="r" fontAlgn="t"/>
                      <a:endParaRPr lang="en-US" sz="800" b="0" i="0" u="none" strike="noStrike" dirty="0">
                        <a:solidFill>
                          <a:srgbClr val="000000"/>
                        </a:solidFill>
                        <a:effectLst/>
                        <a:latin typeface=" Arial"/>
                      </a:endParaRPr>
                    </a:p>
                  </a:txBody>
                  <a:tcPr marL="45720" marR="45720" marT="762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tc>
                  <a:txBody>
                    <a:bodyPr/>
                    <a:lstStyle/>
                    <a:p>
                      <a:pPr algn="r" fontAlgn="t"/>
                      <a:endParaRPr lang="en-US" sz="800" b="0" i="0" u="none" strike="noStrike" dirty="0">
                        <a:solidFill>
                          <a:srgbClr val="000000"/>
                        </a:solidFill>
                        <a:effectLst/>
                        <a:latin typeface=" Arial"/>
                      </a:endParaRPr>
                    </a:p>
                  </a:txBody>
                  <a:tcPr marL="45720" marR="45720" marT="762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01"/>
                  </a:ext>
                </a:extLst>
              </a:tr>
              <a:tr h="282751">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GB" sz="800" u="none" strike="noStrike" cap="none" normalizeH="0" baseline="0" dirty="0" err="1">
                          <a:ln>
                            <a:noFill/>
                          </a:ln>
                          <a:effectLst/>
                          <a:latin typeface=" Arial"/>
                        </a:rPr>
                        <a:t>Ctg</a:t>
                      </a:r>
                      <a:r>
                        <a:rPr kumimoji="0" lang="en-GB" sz="800" u="none" strike="noStrike" cap="none" normalizeH="0" baseline="0" dirty="0">
                          <a:ln>
                            <a:noFill/>
                          </a:ln>
                          <a:effectLst/>
                          <a:latin typeface=" Arial"/>
                        </a:rPr>
                        <a:t>, 5.56mm; Ball </a:t>
                      </a:r>
                      <a:r>
                        <a:rPr kumimoji="0" lang="en-GB" sz="800" u="none" strike="noStrike" cap="none" normalizeH="0" baseline="0" dirty="0" smtClean="0">
                          <a:ln>
                            <a:noFill/>
                          </a:ln>
                          <a:effectLst/>
                          <a:latin typeface=" Arial"/>
                        </a:rPr>
                        <a:t>M855</a:t>
                      </a:r>
                      <a:endParaRPr kumimoji="0" lang="en-GB" sz="800" b="0" i="0" u="none" strike="noStrike" cap="none" normalizeH="0" baseline="0" dirty="0">
                        <a:ln>
                          <a:noFill/>
                        </a:ln>
                        <a:solidFill>
                          <a:schemeClr val="tx1"/>
                        </a:solidFill>
                        <a:effectLst/>
                        <a:latin typeface=" Arial"/>
                        <a:cs typeface="Arial" panose="020B0604020202020204" pitchFamily="34" charset="0"/>
                      </a:endParaRPr>
                    </a:p>
                  </a:txBody>
                  <a:tcPr marL="45720" marR="45720" marT="45725" marB="45725"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pPr>
                      <a:r>
                        <a:rPr kumimoji="0" lang="en-GB" sz="900" b="0" i="0" u="none" strike="noStrike" cap="none" normalizeH="0" baseline="0" dirty="0" smtClean="0">
                          <a:ln>
                            <a:noFill/>
                          </a:ln>
                          <a:solidFill>
                            <a:schemeClr val="tx1"/>
                          </a:solidFill>
                          <a:effectLst/>
                          <a:latin typeface=" Arial"/>
                          <a:cs typeface="Arial" panose="020B0604020202020204" pitchFamily="34" charset="0"/>
                        </a:rPr>
                        <a:t>720</a:t>
                      </a:r>
                      <a:endParaRPr kumimoji="0" lang="en-GB" sz="900" b="0" i="0" u="none" strike="noStrike" cap="none" normalizeH="0" baseline="0" dirty="0">
                        <a:ln>
                          <a:noFill/>
                        </a:ln>
                        <a:solidFill>
                          <a:schemeClr val="tx1"/>
                        </a:solidFill>
                        <a:effectLst/>
                        <a:latin typeface=" Arial"/>
                        <a:cs typeface="Arial" panose="020B0604020202020204" pitchFamily="34" charset="0"/>
                      </a:endParaRPr>
                    </a:p>
                  </a:txBody>
                  <a:tcPr marT="45725" marB="45725"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pPr>
                      <a:r>
                        <a:rPr kumimoji="0" lang="en-GB" sz="900" b="0" i="0" u="none" strike="noStrike" cap="none" normalizeH="0" baseline="0" dirty="0" smtClean="0">
                          <a:ln>
                            <a:noFill/>
                          </a:ln>
                          <a:solidFill>
                            <a:schemeClr val="tx1"/>
                          </a:solidFill>
                          <a:effectLst/>
                          <a:latin typeface=" Arial"/>
                          <a:cs typeface="Arial" panose="020B0604020202020204" pitchFamily="34" charset="0"/>
                        </a:rPr>
                        <a:t>4,415</a:t>
                      </a:r>
                      <a:endParaRPr kumimoji="0" lang="en-GB" sz="900" b="0" i="0" u="none" strike="noStrike" cap="none" normalizeH="0" baseline="0" dirty="0">
                        <a:ln>
                          <a:noFill/>
                        </a:ln>
                        <a:solidFill>
                          <a:schemeClr val="tx1"/>
                        </a:solidFill>
                        <a:effectLst/>
                        <a:latin typeface=" Arial"/>
                        <a:cs typeface="Arial" panose="020B0604020202020204" pitchFamily="34" charset="0"/>
                      </a:endParaRPr>
                    </a:p>
                  </a:txBody>
                  <a:tcPr marT="45725" marB="45725"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tc>
                  <a:txBody>
                    <a:bodyPr/>
                    <a:lstStyle/>
                    <a:p>
                      <a:pPr algn="r" rtl="0" fontAlgn="ctr"/>
                      <a:endParaRPr lang="en-US" sz="900" b="0" i="0" u="none" strike="noStrike" dirty="0">
                        <a:solidFill>
                          <a:srgbClr val="000000"/>
                        </a:solidFill>
                        <a:effectLst/>
                        <a:latin typeface=" Arial"/>
                      </a:endParaRPr>
                    </a:p>
                  </a:txBody>
                  <a:tcPr marL="7620" marT="762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tc>
                  <a:txBody>
                    <a:bodyPr/>
                    <a:lstStyle/>
                    <a:p>
                      <a:pPr algn="r" fontAlgn="t"/>
                      <a:r>
                        <a:rPr lang="en-US" sz="900" b="0" i="0" u="none" strike="noStrike" dirty="0" smtClean="0">
                          <a:solidFill>
                            <a:srgbClr val="000000"/>
                          </a:solidFill>
                          <a:effectLst/>
                          <a:latin typeface=" Arial"/>
                        </a:rPr>
                        <a:t>4,415</a:t>
                      </a:r>
                      <a:endParaRPr lang="en-US" sz="900" b="0" i="0" u="none" strike="noStrike" dirty="0">
                        <a:solidFill>
                          <a:srgbClr val="000000"/>
                        </a:solidFill>
                        <a:effectLst/>
                        <a:latin typeface=" Arial"/>
                      </a:endParaRPr>
                    </a:p>
                  </a:txBody>
                  <a:tcPr marL="45720" marR="45720" marT="762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tc>
                  <a:txBody>
                    <a:bodyPr/>
                    <a:lstStyle/>
                    <a:p>
                      <a:pPr algn="r" fontAlgn="t"/>
                      <a:endParaRPr lang="en-US" sz="800" b="0" i="0" u="none" strike="noStrike" dirty="0">
                        <a:solidFill>
                          <a:srgbClr val="FF0000"/>
                        </a:solidFill>
                        <a:effectLst/>
                        <a:latin typeface=" Arial"/>
                      </a:endParaRPr>
                    </a:p>
                  </a:txBody>
                  <a:tcPr marL="45720" marR="45720" marT="762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tc>
                  <a:txBody>
                    <a:bodyPr/>
                    <a:lstStyle/>
                    <a:p>
                      <a:pPr algn="r" fontAlgn="t"/>
                      <a:endParaRPr lang="en-US" sz="800" b="0" i="0" u="none" strike="noStrike" dirty="0">
                        <a:solidFill>
                          <a:srgbClr val="FF0000"/>
                        </a:solidFill>
                        <a:effectLst/>
                        <a:latin typeface=" Arial"/>
                      </a:endParaRPr>
                    </a:p>
                  </a:txBody>
                  <a:tcPr marL="45720" marR="45720" marT="762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02"/>
                  </a:ext>
                </a:extLst>
              </a:tr>
              <a:tr h="282751">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GB" sz="800" u="none" strike="noStrike" cap="none" normalizeH="0" baseline="0" dirty="0" err="1">
                          <a:ln>
                            <a:noFill/>
                          </a:ln>
                          <a:effectLst/>
                          <a:latin typeface=" Arial"/>
                        </a:rPr>
                        <a:t>Ctg</a:t>
                      </a:r>
                      <a:r>
                        <a:rPr kumimoji="0" lang="en-GB" sz="800" u="none" strike="noStrike" cap="none" normalizeH="0" baseline="0" dirty="0">
                          <a:ln>
                            <a:noFill/>
                          </a:ln>
                          <a:effectLst/>
                          <a:latin typeface=" Arial"/>
                        </a:rPr>
                        <a:t>, 5.56mm; Ball M193</a:t>
                      </a:r>
                      <a:endParaRPr kumimoji="0" lang="en-GB" sz="800" b="0" i="0" u="none" strike="noStrike" cap="none" normalizeH="0" baseline="0" dirty="0">
                        <a:ln>
                          <a:noFill/>
                        </a:ln>
                        <a:solidFill>
                          <a:schemeClr val="tx1"/>
                        </a:solidFill>
                        <a:effectLst/>
                        <a:latin typeface=" Arial"/>
                        <a:cs typeface="Arial" panose="020B0604020202020204" pitchFamily="34" charset="0"/>
                      </a:endParaRPr>
                    </a:p>
                  </a:txBody>
                  <a:tcPr marL="45720" marR="45720" marT="45725" marB="45725"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pPr>
                      <a:r>
                        <a:rPr kumimoji="0" lang="en-GB" sz="900" b="0" i="0" u="none" strike="noStrike" cap="none" normalizeH="0" baseline="0" dirty="0" smtClean="0">
                          <a:ln>
                            <a:noFill/>
                          </a:ln>
                          <a:solidFill>
                            <a:schemeClr val="tx1"/>
                          </a:solidFill>
                          <a:effectLst/>
                          <a:latin typeface=" Arial"/>
                          <a:cs typeface="Arial" panose="020B0604020202020204" pitchFamily="34" charset="0"/>
                        </a:rPr>
                        <a:t>720</a:t>
                      </a:r>
                      <a:endParaRPr kumimoji="0" lang="en-GB" sz="900" b="0" i="0" u="none" strike="noStrike" cap="none" normalizeH="0" baseline="0" dirty="0">
                        <a:ln>
                          <a:noFill/>
                        </a:ln>
                        <a:solidFill>
                          <a:schemeClr val="tx1"/>
                        </a:solidFill>
                        <a:effectLst/>
                        <a:latin typeface=" Arial"/>
                        <a:cs typeface="Arial" panose="020B0604020202020204" pitchFamily="34" charset="0"/>
                      </a:endParaRPr>
                    </a:p>
                  </a:txBody>
                  <a:tcPr marT="45725" marB="45725"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pPr>
                      <a:r>
                        <a:rPr kumimoji="0" lang="en-GB" sz="900" b="0" i="0" u="none" strike="noStrike" cap="none" normalizeH="0" baseline="0" dirty="0" smtClean="0">
                          <a:ln>
                            <a:noFill/>
                          </a:ln>
                          <a:solidFill>
                            <a:schemeClr val="tx1"/>
                          </a:solidFill>
                          <a:effectLst/>
                          <a:latin typeface=" Arial"/>
                          <a:cs typeface="Arial" panose="020B0604020202020204" pitchFamily="34" charset="0"/>
                        </a:rPr>
                        <a:t>14,641</a:t>
                      </a:r>
                      <a:endParaRPr kumimoji="0" lang="en-GB" sz="900" b="0" i="0" u="none" strike="noStrike" cap="none" normalizeH="0" baseline="0" dirty="0">
                        <a:ln>
                          <a:noFill/>
                        </a:ln>
                        <a:solidFill>
                          <a:schemeClr val="tx1"/>
                        </a:solidFill>
                        <a:effectLst/>
                        <a:latin typeface=" Arial"/>
                        <a:cs typeface="Arial" panose="020B0604020202020204" pitchFamily="34" charset="0"/>
                      </a:endParaRPr>
                    </a:p>
                  </a:txBody>
                  <a:tcPr marT="45725" marB="45725"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tc>
                  <a:txBody>
                    <a:bodyPr/>
                    <a:lstStyle/>
                    <a:p>
                      <a:pPr algn="r" fontAlgn="t"/>
                      <a:r>
                        <a:rPr lang="en-US" sz="900" b="0" i="0" u="none" strike="noStrike" kern="1200" dirty="0" smtClean="0">
                          <a:solidFill>
                            <a:srgbClr val="000000"/>
                          </a:solidFill>
                          <a:effectLst/>
                          <a:latin typeface=" Arial"/>
                          <a:ea typeface="+mn-ea"/>
                          <a:cs typeface="+mn-cs"/>
                        </a:rPr>
                        <a:t>19,651</a:t>
                      </a:r>
                      <a:endParaRPr lang="en-US" sz="900" b="0" i="0" u="none" strike="noStrike" kern="1200" dirty="0">
                        <a:solidFill>
                          <a:srgbClr val="000000"/>
                        </a:solidFill>
                        <a:effectLst/>
                        <a:latin typeface=" Arial"/>
                        <a:ea typeface="+mn-ea"/>
                        <a:cs typeface="+mn-cs"/>
                      </a:endParaRPr>
                    </a:p>
                  </a:txBody>
                  <a:tcPr marL="7620" marT="762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tc>
                  <a:txBody>
                    <a:bodyPr/>
                    <a:lstStyle/>
                    <a:p>
                      <a:pPr algn="r" fontAlgn="t"/>
                      <a:r>
                        <a:rPr lang="en-US" sz="900" b="0" i="0" u="none" strike="noStrike" dirty="0" smtClean="0">
                          <a:solidFill>
                            <a:srgbClr val="000000"/>
                          </a:solidFill>
                          <a:effectLst/>
                          <a:latin typeface=" Arial"/>
                        </a:rPr>
                        <a:t>34,292</a:t>
                      </a:r>
                      <a:endParaRPr lang="en-US" sz="900" b="0" i="0" u="none" strike="noStrike" dirty="0">
                        <a:solidFill>
                          <a:srgbClr val="000000"/>
                        </a:solidFill>
                        <a:effectLst/>
                        <a:latin typeface=" Arial"/>
                      </a:endParaRPr>
                    </a:p>
                  </a:txBody>
                  <a:tcPr marL="45720" marR="45720" marT="762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tc>
                  <a:txBody>
                    <a:bodyPr/>
                    <a:lstStyle/>
                    <a:p>
                      <a:pPr algn="r" fontAlgn="t"/>
                      <a:endParaRPr lang="en-US" sz="800" b="0" i="0" u="none" strike="noStrike" dirty="0">
                        <a:solidFill>
                          <a:srgbClr val="000000"/>
                        </a:solidFill>
                        <a:effectLst/>
                        <a:latin typeface=" Arial"/>
                      </a:endParaRPr>
                    </a:p>
                  </a:txBody>
                  <a:tcPr marL="45720" marR="45720" marT="762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tc>
                  <a:txBody>
                    <a:bodyPr/>
                    <a:lstStyle/>
                    <a:p>
                      <a:pPr algn="r" fontAlgn="t"/>
                      <a:endParaRPr lang="en-US" sz="800" b="0" i="0" u="none" strike="noStrike">
                        <a:solidFill>
                          <a:srgbClr val="000000"/>
                        </a:solidFill>
                        <a:effectLst/>
                        <a:latin typeface=" Arial"/>
                      </a:endParaRPr>
                    </a:p>
                  </a:txBody>
                  <a:tcPr marL="45720" marR="45720" marT="762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458924264"/>
                  </a:ext>
                </a:extLst>
              </a:tr>
              <a:tr h="215421">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GB" sz="800" u="none" strike="noStrike" cap="none" normalizeH="0" baseline="0" dirty="0" err="1">
                          <a:ln>
                            <a:noFill/>
                          </a:ln>
                          <a:effectLst/>
                          <a:latin typeface=" Arial"/>
                        </a:rPr>
                        <a:t>Ctg</a:t>
                      </a:r>
                      <a:r>
                        <a:rPr kumimoji="0" lang="en-GB" sz="800" u="none" strike="noStrike" cap="none" normalizeH="0" baseline="0" dirty="0">
                          <a:ln>
                            <a:noFill/>
                          </a:ln>
                          <a:effectLst/>
                          <a:latin typeface=" Arial"/>
                        </a:rPr>
                        <a:t>, 7.62mm, Ball</a:t>
                      </a:r>
                      <a:endParaRPr kumimoji="0" lang="en-GB" sz="800" b="0" i="0" u="none" strike="noStrike" cap="none" normalizeH="0" baseline="0" dirty="0">
                        <a:ln>
                          <a:noFill/>
                        </a:ln>
                        <a:solidFill>
                          <a:schemeClr val="tx1"/>
                        </a:solidFill>
                        <a:effectLst/>
                        <a:latin typeface=" Arial"/>
                        <a:cs typeface="Arial" panose="020B0604020202020204" pitchFamily="34" charset="0"/>
                      </a:endParaRPr>
                    </a:p>
                  </a:txBody>
                  <a:tcPr marL="45720" marR="45720" marT="45725" marB="45725"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pPr>
                      <a:endParaRPr kumimoji="0" lang="en-GB" sz="900" b="0" i="0" u="none" strike="noStrike" cap="none" normalizeH="0" baseline="0" dirty="0">
                        <a:ln>
                          <a:noFill/>
                        </a:ln>
                        <a:solidFill>
                          <a:schemeClr val="tx1"/>
                        </a:solidFill>
                        <a:effectLst/>
                        <a:latin typeface=" Arial"/>
                        <a:cs typeface="Arial" panose="020B0604020202020204" pitchFamily="34" charset="0"/>
                      </a:endParaRPr>
                    </a:p>
                  </a:txBody>
                  <a:tcPr marT="45725" marB="45725"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pPr>
                      <a:endParaRPr kumimoji="0" lang="en-GB" sz="900" b="0" i="0" u="none" strike="noStrike" cap="none" normalizeH="0" baseline="0" dirty="0">
                        <a:ln>
                          <a:noFill/>
                        </a:ln>
                        <a:solidFill>
                          <a:schemeClr val="tx1"/>
                        </a:solidFill>
                        <a:effectLst/>
                        <a:latin typeface=" Arial"/>
                        <a:cs typeface="Arial" panose="020B0604020202020204" pitchFamily="34" charset="0"/>
                      </a:endParaRPr>
                    </a:p>
                  </a:txBody>
                  <a:tcPr marT="45725" marB="45725"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tc>
                  <a:txBody>
                    <a:bodyPr/>
                    <a:lstStyle/>
                    <a:p>
                      <a:pPr algn="r" rtl="0" fontAlgn="ctr"/>
                      <a:endParaRPr lang="en-US" sz="900" b="0" i="0" u="none" strike="noStrike" dirty="0">
                        <a:solidFill>
                          <a:srgbClr val="000000"/>
                        </a:solidFill>
                        <a:effectLst/>
                        <a:latin typeface=" Arial"/>
                      </a:endParaRPr>
                    </a:p>
                  </a:txBody>
                  <a:tcPr marL="7620" marT="762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tc>
                  <a:txBody>
                    <a:bodyPr/>
                    <a:lstStyle/>
                    <a:p>
                      <a:pPr algn="r" fontAlgn="t"/>
                      <a:endParaRPr lang="en-US" sz="900" b="0" i="0" u="none" strike="noStrike" dirty="0">
                        <a:solidFill>
                          <a:srgbClr val="000000"/>
                        </a:solidFill>
                        <a:effectLst/>
                        <a:latin typeface=" Arial"/>
                      </a:endParaRPr>
                    </a:p>
                  </a:txBody>
                  <a:tcPr marL="45720" marR="45720" marT="762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tc>
                  <a:txBody>
                    <a:bodyPr/>
                    <a:lstStyle/>
                    <a:p>
                      <a:pPr algn="r" fontAlgn="t"/>
                      <a:endParaRPr lang="en-US" sz="800" b="0" i="0" u="none" strike="noStrike" dirty="0">
                        <a:solidFill>
                          <a:srgbClr val="FF0000"/>
                        </a:solidFill>
                        <a:effectLst/>
                        <a:latin typeface=" Arial"/>
                      </a:endParaRPr>
                    </a:p>
                  </a:txBody>
                  <a:tcPr marL="45720" marR="45720" marT="762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tc>
                  <a:txBody>
                    <a:bodyPr/>
                    <a:lstStyle/>
                    <a:p>
                      <a:pPr algn="r" fontAlgn="t"/>
                      <a:endParaRPr lang="en-US" sz="800" b="0" i="0" u="none" strike="noStrike">
                        <a:solidFill>
                          <a:srgbClr val="000000"/>
                        </a:solidFill>
                        <a:effectLst/>
                        <a:latin typeface=" Arial"/>
                      </a:endParaRPr>
                    </a:p>
                  </a:txBody>
                  <a:tcPr marL="45720" marR="45720" marT="762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03"/>
                  </a:ext>
                </a:extLst>
              </a:tr>
              <a:tr h="215421">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GB" sz="800" u="none" strike="noStrike" cap="none" normalizeH="0" baseline="0" dirty="0" err="1">
                          <a:ln>
                            <a:noFill/>
                          </a:ln>
                          <a:effectLst/>
                          <a:latin typeface=" Arial"/>
                        </a:rPr>
                        <a:t>Ctg</a:t>
                      </a:r>
                      <a:r>
                        <a:rPr kumimoji="0" lang="en-GB" sz="800" u="none" strike="noStrike" cap="none" normalizeH="0" baseline="0" dirty="0">
                          <a:ln>
                            <a:noFill/>
                          </a:ln>
                          <a:effectLst/>
                          <a:latin typeface=" Arial"/>
                        </a:rPr>
                        <a:t>, 5.56mm, Linked</a:t>
                      </a:r>
                      <a:endParaRPr kumimoji="0" lang="en-GB" sz="800" b="0" i="0" u="none" strike="noStrike" cap="none" normalizeH="0" baseline="0" dirty="0">
                        <a:ln>
                          <a:noFill/>
                        </a:ln>
                        <a:solidFill>
                          <a:schemeClr val="tx1"/>
                        </a:solidFill>
                        <a:effectLst/>
                        <a:latin typeface=" Arial"/>
                        <a:cs typeface="Arial" panose="020B0604020202020204" pitchFamily="34" charset="0"/>
                      </a:endParaRPr>
                    </a:p>
                  </a:txBody>
                  <a:tcPr marL="45720" marR="45720" marT="45725" marB="45725"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pPr>
                      <a:endParaRPr kumimoji="0" lang="en-GB" sz="900" b="0" i="0" u="none" strike="noStrike" cap="none" normalizeH="0" baseline="0" dirty="0">
                        <a:ln>
                          <a:noFill/>
                        </a:ln>
                        <a:solidFill>
                          <a:schemeClr val="tx1"/>
                        </a:solidFill>
                        <a:effectLst/>
                        <a:latin typeface=" Arial"/>
                        <a:cs typeface="Arial" panose="020B0604020202020204" pitchFamily="34" charset="0"/>
                      </a:endParaRPr>
                    </a:p>
                  </a:txBody>
                  <a:tcPr marT="45725" marB="45725"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pPr>
                      <a:endParaRPr kumimoji="0" lang="en-GB" sz="900" b="0" i="0" u="none" strike="noStrike" cap="none" normalizeH="0" baseline="0" dirty="0">
                        <a:ln>
                          <a:noFill/>
                        </a:ln>
                        <a:solidFill>
                          <a:schemeClr val="tx1"/>
                        </a:solidFill>
                        <a:effectLst/>
                        <a:latin typeface=" Arial"/>
                        <a:cs typeface="Arial" panose="020B0604020202020204" pitchFamily="34" charset="0"/>
                      </a:endParaRPr>
                    </a:p>
                  </a:txBody>
                  <a:tcPr marT="45725" marB="45725"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tc>
                  <a:txBody>
                    <a:bodyPr/>
                    <a:lstStyle/>
                    <a:p>
                      <a:pPr algn="r" rtl="0" fontAlgn="ctr"/>
                      <a:r>
                        <a:rPr lang="en-US" sz="900" b="0" i="0" u="none" strike="noStrike" dirty="0" smtClean="0">
                          <a:solidFill>
                            <a:srgbClr val="000000"/>
                          </a:solidFill>
                          <a:effectLst/>
                          <a:latin typeface=" Arial"/>
                        </a:rPr>
                        <a:t>12,000</a:t>
                      </a:r>
                      <a:endParaRPr lang="en-US" sz="900" b="0" i="0" u="none" strike="noStrike" dirty="0">
                        <a:solidFill>
                          <a:srgbClr val="000000"/>
                        </a:solidFill>
                        <a:effectLst/>
                        <a:latin typeface=" Arial"/>
                      </a:endParaRPr>
                    </a:p>
                  </a:txBody>
                  <a:tcPr marL="7620" marT="762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tc>
                  <a:txBody>
                    <a:bodyPr/>
                    <a:lstStyle/>
                    <a:p>
                      <a:pPr algn="r" fontAlgn="t"/>
                      <a:r>
                        <a:rPr lang="en-US" sz="900" b="0" i="0" u="none" strike="noStrike" dirty="0" smtClean="0">
                          <a:solidFill>
                            <a:srgbClr val="000000"/>
                          </a:solidFill>
                          <a:effectLst/>
                          <a:latin typeface=" Arial"/>
                        </a:rPr>
                        <a:t>12,000</a:t>
                      </a:r>
                      <a:endParaRPr lang="en-US" sz="900" b="0" i="0" u="none" strike="noStrike" dirty="0">
                        <a:solidFill>
                          <a:srgbClr val="000000"/>
                        </a:solidFill>
                        <a:effectLst/>
                        <a:latin typeface=" Arial"/>
                      </a:endParaRPr>
                    </a:p>
                  </a:txBody>
                  <a:tcPr marL="45720" marR="45720" marT="762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tc>
                  <a:txBody>
                    <a:bodyPr/>
                    <a:lstStyle/>
                    <a:p>
                      <a:pPr algn="r" fontAlgn="t"/>
                      <a:endParaRPr lang="en-US" sz="800" b="0" i="0" u="none" strike="noStrike" dirty="0">
                        <a:solidFill>
                          <a:srgbClr val="000000"/>
                        </a:solidFill>
                        <a:effectLst/>
                        <a:latin typeface=" Arial"/>
                      </a:endParaRPr>
                    </a:p>
                  </a:txBody>
                  <a:tcPr marL="45720" marR="45720" marT="762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tc>
                  <a:txBody>
                    <a:bodyPr/>
                    <a:lstStyle/>
                    <a:p>
                      <a:pPr algn="r" fontAlgn="t"/>
                      <a:endParaRPr lang="en-US" sz="800" b="0" i="0" u="none" strike="noStrike">
                        <a:solidFill>
                          <a:srgbClr val="000000"/>
                        </a:solidFill>
                        <a:effectLst/>
                        <a:latin typeface=" Arial"/>
                      </a:endParaRPr>
                    </a:p>
                  </a:txBody>
                  <a:tcPr marL="45720" marR="45720" marT="762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04"/>
                  </a:ext>
                </a:extLst>
              </a:tr>
              <a:tr h="215421">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GB" sz="800" u="none" strike="noStrike" cap="none" normalizeH="0" baseline="0" dirty="0" err="1">
                          <a:ln>
                            <a:noFill/>
                          </a:ln>
                          <a:effectLst/>
                          <a:latin typeface=" Arial"/>
                        </a:rPr>
                        <a:t>Ctg</a:t>
                      </a:r>
                      <a:r>
                        <a:rPr kumimoji="0" lang="en-GB" sz="800" u="none" strike="noStrike" cap="none" normalizeH="0" baseline="0" dirty="0">
                          <a:ln>
                            <a:noFill/>
                          </a:ln>
                          <a:effectLst/>
                          <a:latin typeface=" Arial"/>
                        </a:rPr>
                        <a:t>, 7.62mm, Linked</a:t>
                      </a:r>
                      <a:endParaRPr kumimoji="0" lang="en-GB" sz="800" b="0" i="0" u="none" strike="noStrike" cap="none" normalizeH="0" baseline="0" dirty="0">
                        <a:ln>
                          <a:noFill/>
                        </a:ln>
                        <a:solidFill>
                          <a:schemeClr val="tx1"/>
                        </a:solidFill>
                        <a:effectLst/>
                        <a:latin typeface=" Arial"/>
                        <a:cs typeface="Arial" panose="020B0604020202020204" pitchFamily="34" charset="0"/>
                      </a:endParaRPr>
                    </a:p>
                  </a:txBody>
                  <a:tcPr marL="45720" marR="45720" marT="45725" marB="45725"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pPr>
                      <a:r>
                        <a:rPr kumimoji="0" lang="en-GB" sz="900" b="0" i="0" u="none" strike="noStrike" cap="none" normalizeH="0" baseline="0" dirty="0" smtClean="0">
                          <a:ln>
                            <a:noFill/>
                          </a:ln>
                          <a:solidFill>
                            <a:schemeClr val="tx1"/>
                          </a:solidFill>
                          <a:effectLst/>
                          <a:latin typeface=" Arial"/>
                          <a:cs typeface="Arial" panose="020B0604020202020204" pitchFamily="34" charset="0"/>
                        </a:rPr>
                        <a:t>4,000</a:t>
                      </a:r>
                      <a:endParaRPr kumimoji="0" lang="en-GB" sz="900" b="0" i="0" u="none" strike="noStrike" cap="none" normalizeH="0" baseline="0" dirty="0">
                        <a:ln>
                          <a:noFill/>
                        </a:ln>
                        <a:solidFill>
                          <a:schemeClr val="tx1"/>
                        </a:solidFill>
                        <a:effectLst/>
                        <a:latin typeface=" Arial"/>
                        <a:cs typeface="Arial" panose="020B0604020202020204" pitchFamily="34" charset="0"/>
                      </a:endParaRPr>
                    </a:p>
                  </a:txBody>
                  <a:tcPr marT="45725" marB="45725"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pPr>
                      <a:r>
                        <a:rPr kumimoji="0" lang="en-GB" sz="900" b="0" i="0" u="none" strike="noStrike" cap="none" normalizeH="0" baseline="0" dirty="0" smtClean="0">
                          <a:ln>
                            <a:noFill/>
                          </a:ln>
                          <a:solidFill>
                            <a:schemeClr val="tx1"/>
                          </a:solidFill>
                          <a:effectLst/>
                          <a:latin typeface=" Arial"/>
                          <a:cs typeface="Arial" panose="020B0604020202020204" pitchFamily="34" charset="0"/>
                        </a:rPr>
                        <a:t>12,778</a:t>
                      </a:r>
                      <a:endParaRPr kumimoji="0" lang="en-GB" sz="900" b="0" i="0" u="none" strike="noStrike" cap="none" normalizeH="0" baseline="0" dirty="0">
                        <a:ln>
                          <a:noFill/>
                        </a:ln>
                        <a:solidFill>
                          <a:schemeClr val="tx1"/>
                        </a:solidFill>
                        <a:effectLst/>
                        <a:latin typeface=" Arial"/>
                        <a:cs typeface="Arial" panose="020B0604020202020204" pitchFamily="34" charset="0"/>
                      </a:endParaRPr>
                    </a:p>
                  </a:txBody>
                  <a:tcPr marT="45725" marB="45725"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tc>
                  <a:txBody>
                    <a:bodyPr/>
                    <a:lstStyle/>
                    <a:p>
                      <a:pPr algn="r" rtl="0" fontAlgn="ctr"/>
                      <a:r>
                        <a:rPr lang="en-US" sz="900" b="0" i="0" u="none" strike="noStrike" dirty="0" smtClean="0">
                          <a:solidFill>
                            <a:srgbClr val="000000"/>
                          </a:solidFill>
                          <a:effectLst/>
                          <a:latin typeface=" Arial"/>
                        </a:rPr>
                        <a:t>32,413</a:t>
                      </a:r>
                      <a:endParaRPr lang="en-US" sz="900" b="0" i="0" u="none" strike="noStrike" dirty="0">
                        <a:solidFill>
                          <a:srgbClr val="000000"/>
                        </a:solidFill>
                        <a:effectLst/>
                        <a:latin typeface=" Arial"/>
                      </a:endParaRPr>
                    </a:p>
                  </a:txBody>
                  <a:tcPr marL="7620" marT="762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tc>
                  <a:txBody>
                    <a:bodyPr/>
                    <a:lstStyle/>
                    <a:p>
                      <a:pPr algn="r" fontAlgn="t"/>
                      <a:r>
                        <a:rPr lang="en-US" sz="900" b="0" i="0" u="none" strike="noStrike" dirty="0" smtClean="0">
                          <a:solidFill>
                            <a:srgbClr val="000000"/>
                          </a:solidFill>
                          <a:effectLst/>
                          <a:latin typeface=" Arial"/>
                        </a:rPr>
                        <a:t>45,191</a:t>
                      </a:r>
                      <a:endParaRPr lang="en-US" sz="900" b="0" i="0" u="none" strike="noStrike" dirty="0">
                        <a:solidFill>
                          <a:srgbClr val="000000"/>
                        </a:solidFill>
                        <a:effectLst/>
                        <a:latin typeface=" Arial"/>
                      </a:endParaRPr>
                    </a:p>
                  </a:txBody>
                  <a:tcPr marL="45720" marR="45720" marT="762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tc>
                  <a:txBody>
                    <a:bodyPr/>
                    <a:lstStyle/>
                    <a:p>
                      <a:pPr algn="r" fontAlgn="t"/>
                      <a:endParaRPr lang="en-US" sz="800" b="0" i="0" u="none" strike="noStrike" dirty="0">
                        <a:solidFill>
                          <a:srgbClr val="000000"/>
                        </a:solidFill>
                        <a:effectLst/>
                        <a:latin typeface=" Arial"/>
                      </a:endParaRPr>
                    </a:p>
                  </a:txBody>
                  <a:tcPr marL="45720" marR="45720" marT="762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tc>
                  <a:txBody>
                    <a:bodyPr/>
                    <a:lstStyle/>
                    <a:p>
                      <a:pPr algn="r" fontAlgn="t"/>
                      <a:endParaRPr lang="en-US" sz="800" b="0" i="0" u="none" strike="noStrike">
                        <a:solidFill>
                          <a:srgbClr val="000000"/>
                        </a:solidFill>
                        <a:effectLst/>
                        <a:latin typeface=" Arial"/>
                      </a:endParaRPr>
                    </a:p>
                  </a:txBody>
                  <a:tcPr marL="45720" marR="45720" marT="762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05"/>
                  </a:ext>
                </a:extLst>
              </a:tr>
              <a:tr h="215421">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GB" sz="800" u="none" strike="noStrike" cap="none" normalizeH="0" baseline="0" dirty="0" err="1">
                          <a:ln>
                            <a:noFill/>
                          </a:ln>
                          <a:effectLst/>
                          <a:latin typeface=" Arial"/>
                        </a:rPr>
                        <a:t>Ctg</a:t>
                      </a:r>
                      <a:r>
                        <a:rPr kumimoji="0" lang="en-GB" sz="800" u="none" strike="noStrike" cap="none" normalizeH="0" baseline="0" dirty="0">
                          <a:ln>
                            <a:noFill/>
                          </a:ln>
                          <a:effectLst/>
                          <a:latin typeface=" Arial"/>
                        </a:rPr>
                        <a:t>, Cal .30, Linked</a:t>
                      </a:r>
                      <a:endParaRPr kumimoji="0" lang="en-GB" sz="800" b="0" i="0" u="none" strike="noStrike" cap="none" normalizeH="0" baseline="0" dirty="0">
                        <a:ln>
                          <a:noFill/>
                        </a:ln>
                        <a:solidFill>
                          <a:schemeClr val="tx1"/>
                        </a:solidFill>
                        <a:effectLst/>
                        <a:latin typeface=" Arial"/>
                        <a:cs typeface="Arial" panose="020B0604020202020204" pitchFamily="34" charset="0"/>
                      </a:endParaRPr>
                    </a:p>
                  </a:txBody>
                  <a:tcPr marL="45720" marR="45720" marT="45725" marB="45725"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pPr>
                      <a:endParaRPr kumimoji="0" lang="en-GB" sz="900" b="0" i="0" u="none" strike="noStrike" cap="none" normalizeH="0" baseline="0" dirty="0">
                        <a:ln>
                          <a:noFill/>
                        </a:ln>
                        <a:solidFill>
                          <a:schemeClr val="tx1"/>
                        </a:solidFill>
                        <a:effectLst/>
                        <a:latin typeface=" Arial"/>
                        <a:cs typeface="Arial" panose="020B0604020202020204" pitchFamily="34" charset="0"/>
                      </a:endParaRPr>
                    </a:p>
                  </a:txBody>
                  <a:tcPr marT="45725" marB="45725"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pPr>
                      <a:endParaRPr kumimoji="0" lang="en-GB" sz="900" b="0" i="0" u="none" strike="noStrike" cap="none" normalizeH="0" baseline="0" dirty="0">
                        <a:ln>
                          <a:noFill/>
                        </a:ln>
                        <a:solidFill>
                          <a:schemeClr val="tx1"/>
                        </a:solidFill>
                        <a:effectLst/>
                        <a:latin typeface=" Arial"/>
                        <a:cs typeface="Arial" panose="020B0604020202020204" pitchFamily="34" charset="0"/>
                      </a:endParaRPr>
                    </a:p>
                  </a:txBody>
                  <a:tcPr marT="45725" marB="45725"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tc>
                  <a:txBody>
                    <a:bodyPr/>
                    <a:lstStyle/>
                    <a:p>
                      <a:pPr algn="r" rtl="0" fontAlgn="ctr"/>
                      <a:endParaRPr lang="en-US" sz="900" b="0" i="0" u="none" strike="noStrike" dirty="0">
                        <a:solidFill>
                          <a:srgbClr val="000000"/>
                        </a:solidFill>
                        <a:effectLst/>
                        <a:latin typeface=" Arial"/>
                      </a:endParaRPr>
                    </a:p>
                  </a:txBody>
                  <a:tcPr marL="7620" marT="762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tc>
                  <a:txBody>
                    <a:bodyPr/>
                    <a:lstStyle/>
                    <a:p>
                      <a:pPr algn="r" fontAlgn="t"/>
                      <a:endParaRPr lang="en-US" sz="900" b="0" i="0" u="none" strike="noStrike" dirty="0">
                        <a:solidFill>
                          <a:srgbClr val="000000"/>
                        </a:solidFill>
                        <a:effectLst/>
                        <a:latin typeface=" Arial"/>
                      </a:endParaRPr>
                    </a:p>
                  </a:txBody>
                  <a:tcPr marL="45720" marR="45720" marT="762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tc>
                  <a:txBody>
                    <a:bodyPr/>
                    <a:lstStyle/>
                    <a:p>
                      <a:pPr algn="r" fontAlgn="t"/>
                      <a:endParaRPr lang="en-US" sz="800" b="0" i="0" u="none" strike="noStrike" dirty="0">
                        <a:solidFill>
                          <a:srgbClr val="FF0000"/>
                        </a:solidFill>
                        <a:effectLst/>
                        <a:latin typeface=" Arial"/>
                      </a:endParaRPr>
                    </a:p>
                  </a:txBody>
                  <a:tcPr marL="45720" marR="45720" marT="762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tc>
                  <a:txBody>
                    <a:bodyPr/>
                    <a:lstStyle/>
                    <a:p>
                      <a:pPr algn="r" fontAlgn="t"/>
                      <a:endParaRPr lang="en-US" sz="800" b="0" i="0" u="none" strike="noStrike" dirty="0">
                        <a:solidFill>
                          <a:srgbClr val="FF0000"/>
                        </a:solidFill>
                        <a:effectLst/>
                        <a:latin typeface=" Arial"/>
                      </a:endParaRPr>
                    </a:p>
                  </a:txBody>
                  <a:tcPr marL="45720" marR="45720" marT="762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06"/>
                  </a:ext>
                </a:extLst>
              </a:tr>
              <a:tr h="215421">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GB" sz="800" u="none" strike="noStrike" cap="none" normalizeH="0" baseline="0" dirty="0" err="1">
                          <a:ln>
                            <a:noFill/>
                          </a:ln>
                          <a:effectLst/>
                          <a:latin typeface=" Arial"/>
                        </a:rPr>
                        <a:t>Ctg</a:t>
                      </a:r>
                      <a:r>
                        <a:rPr kumimoji="0" lang="en-GB" sz="800" u="none" strike="noStrike" cap="none" normalizeH="0" baseline="0" dirty="0">
                          <a:ln>
                            <a:noFill/>
                          </a:ln>
                          <a:effectLst/>
                          <a:latin typeface=" Arial"/>
                        </a:rPr>
                        <a:t>, 40mm, Ball</a:t>
                      </a:r>
                      <a:endParaRPr kumimoji="0" lang="en-GB" sz="800" b="0" i="0" u="none" strike="noStrike" cap="none" normalizeH="0" baseline="0" dirty="0">
                        <a:ln>
                          <a:noFill/>
                        </a:ln>
                        <a:solidFill>
                          <a:schemeClr val="tx1"/>
                        </a:solidFill>
                        <a:effectLst/>
                        <a:latin typeface=" Arial"/>
                        <a:cs typeface="Arial" panose="020B0604020202020204" pitchFamily="34" charset="0"/>
                      </a:endParaRPr>
                    </a:p>
                  </a:txBody>
                  <a:tcPr marL="45720" marR="45720" marT="45725" marB="45725"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pPr>
                      <a:endParaRPr kumimoji="0" lang="en-GB" sz="900" b="0" i="0" u="none" strike="noStrike" cap="none" normalizeH="0" baseline="0" dirty="0">
                        <a:ln>
                          <a:noFill/>
                        </a:ln>
                        <a:solidFill>
                          <a:schemeClr val="tx1"/>
                        </a:solidFill>
                        <a:effectLst/>
                        <a:latin typeface=" Arial"/>
                        <a:cs typeface="Arial" panose="020B0604020202020204" pitchFamily="34" charset="0"/>
                      </a:endParaRPr>
                    </a:p>
                  </a:txBody>
                  <a:tcPr marT="45725" marB="45725"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pPr>
                      <a:endParaRPr kumimoji="0" lang="en-GB" sz="900" b="0" i="0" u="none" strike="noStrike" cap="none" normalizeH="0" baseline="0" dirty="0">
                        <a:ln>
                          <a:noFill/>
                        </a:ln>
                        <a:solidFill>
                          <a:schemeClr val="tx1"/>
                        </a:solidFill>
                        <a:effectLst/>
                        <a:latin typeface=" Arial"/>
                        <a:cs typeface="Arial" panose="020B0604020202020204" pitchFamily="34" charset="0"/>
                      </a:endParaRPr>
                    </a:p>
                  </a:txBody>
                  <a:tcPr marT="45725" marB="45725"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tc>
                  <a:txBody>
                    <a:bodyPr/>
                    <a:lstStyle/>
                    <a:p>
                      <a:pPr algn="r" rtl="0" fontAlgn="ctr"/>
                      <a:endParaRPr lang="en-US" sz="900" b="0" i="0" u="none" strike="noStrike" dirty="0">
                        <a:solidFill>
                          <a:srgbClr val="000000"/>
                        </a:solidFill>
                        <a:effectLst/>
                        <a:latin typeface=" Arial"/>
                      </a:endParaRPr>
                    </a:p>
                  </a:txBody>
                  <a:tcPr marL="7620" marT="762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tc>
                  <a:txBody>
                    <a:bodyPr/>
                    <a:lstStyle/>
                    <a:p>
                      <a:pPr algn="r" fontAlgn="t"/>
                      <a:endParaRPr lang="en-US" sz="900" b="0" i="0" u="none" strike="noStrike" dirty="0">
                        <a:solidFill>
                          <a:srgbClr val="000000"/>
                        </a:solidFill>
                        <a:effectLst/>
                        <a:latin typeface=" Arial"/>
                      </a:endParaRPr>
                    </a:p>
                  </a:txBody>
                  <a:tcPr marL="45720" marR="45720" marT="762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tc>
                  <a:txBody>
                    <a:bodyPr/>
                    <a:lstStyle/>
                    <a:p>
                      <a:pPr algn="r" fontAlgn="t"/>
                      <a:endParaRPr lang="en-US" sz="800" b="0" i="0" u="none" strike="noStrike" dirty="0">
                        <a:solidFill>
                          <a:srgbClr val="000000"/>
                        </a:solidFill>
                        <a:effectLst/>
                        <a:latin typeface=" Arial"/>
                      </a:endParaRPr>
                    </a:p>
                  </a:txBody>
                  <a:tcPr marL="45720" marR="45720" marT="762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tc>
                  <a:txBody>
                    <a:bodyPr/>
                    <a:lstStyle/>
                    <a:p>
                      <a:pPr algn="r" fontAlgn="t"/>
                      <a:endParaRPr lang="en-US" sz="800" b="0" i="0" u="none" strike="noStrike">
                        <a:solidFill>
                          <a:srgbClr val="000000"/>
                        </a:solidFill>
                        <a:effectLst/>
                        <a:latin typeface=" Arial"/>
                      </a:endParaRPr>
                    </a:p>
                  </a:txBody>
                  <a:tcPr marL="45720" marR="45720" marT="762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07"/>
                  </a:ext>
                </a:extLst>
              </a:tr>
              <a:tr h="215421">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GB" sz="800" u="none" strike="noStrike" cap="none" normalizeH="0" baseline="0" dirty="0" err="1">
                          <a:ln>
                            <a:noFill/>
                          </a:ln>
                          <a:effectLst/>
                          <a:latin typeface=" Arial"/>
                        </a:rPr>
                        <a:t>Ctg</a:t>
                      </a:r>
                      <a:r>
                        <a:rPr kumimoji="0" lang="en-GB" sz="800" u="none" strike="noStrike" cap="none" normalizeH="0" baseline="0" dirty="0">
                          <a:ln>
                            <a:noFill/>
                          </a:ln>
                          <a:effectLst/>
                          <a:latin typeface=" Arial"/>
                        </a:rPr>
                        <a:t>, Cal .50, Linked</a:t>
                      </a:r>
                      <a:endParaRPr kumimoji="0" lang="en-GB" sz="800" b="0" i="0" u="none" strike="noStrike" cap="none" normalizeH="0" baseline="0" dirty="0">
                        <a:ln>
                          <a:noFill/>
                        </a:ln>
                        <a:solidFill>
                          <a:schemeClr val="tx1"/>
                        </a:solidFill>
                        <a:effectLst/>
                        <a:latin typeface=" Arial"/>
                        <a:cs typeface="Arial" panose="020B0604020202020204" pitchFamily="34" charset="0"/>
                      </a:endParaRPr>
                    </a:p>
                  </a:txBody>
                  <a:tcPr marL="45720" marR="45720" marT="45725" marB="45725"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pPr>
                      <a:r>
                        <a:rPr kumimoji="0" lang="en-GB" sz="900" b="0" i="0" u="none" strike="noStrike" cap="none" normalizeH="0" baseline="0" dirty="0" smtClean="0">
                          <a:ln>
                            <a:noFill/>
                          </a:ln>
                          <a:solidFill>
                            <a:schemeClr val="tx1"/>
                          </a:solidFill>
                          <a:effectLst/>
                          <a:latin typeface=" Arial"/>
                          <a:cs typeface="Arial" panose="020B0604020202020204" pitchFamily="34" charset="0"/>
                        </a:rPr>
                        <a:t>4,000</a:t>
                      </a:r>
                      <a:endParaRPr kumimoji="0" lang="en-GB" sz="900" b="0" i="0" u="none" strike="noStrike" cap="none" normalizeH="0" baseline="0" dirty="0">
                        <a:ln>
                          <a:noFill/>
                        </a:ln>
                        <a:solidFill>
                          <a:schemeClr val="tx1"/>
                        </a:solidFill>
                        <a:effectLst/>
                        <a:latin typeface=" Arial"/>
                        <a:cs typeface="Arial" panose="020B0604020202020204" pitchFamily="34" charset="0"/>
                      </a:endParaRPr>
                    </a:p>
                  </a:txBody>
                  <a:tcPr marT="45725" marB="45725"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pPr>
                      <a:r>
                        <a:rPr kumimoji="0" lang="en-GB" sz="900" b="0" i="0" u="none" strike="noStrike" cap="none" normalizeH="0" baseline="0" dirty="0" smtClean="0">
                          <a:ln>
                            <a:noFill/>
                          </a:ln>
                          <a:solidFill>
                            <a:schemeClr val="tx1"/>
                          </a:solidFill>
                          <a:effectLst/>
                          <a:latin typeface=" Arial"/>
                          <a:cs typeface="Arial" panose="020B0604020202020204" pitchFamily="34" charset="0"/>
                        </a:rPr>
                        <a:t>26,521</a:t>
                      </a:r>
                      <a:endParaRPr kumimoji="0" lang="en-GB" sz="900" b="0" i="0" u="none" strike="noStrike" cap="none" normalizeH="0" baseline="0" dirty="0">
                        <a:ln>
                          <a:noFill/>
                        </a:ln>
                        <a:solidFill>
                          <a:schemeClr val="tx1"/>
                        </a:solidFill>
                        <a:effectLst/>
                        <a:latin typeface=" Arial"/>
                        <a:cs typeface="Arial" panose="020B0604020202020204" pitchFamily="34" charset="0"/>
                      </a:endParaRPr>
                    </a:p>
                  </a:txBody>
                  <a:tcPr marT="45725" marB="45725"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tc>
                  <a:txBody>
                    <a:bodyPr/>
                    <a:lstStyle/>
                    <a:p>
                      <a:pPr algn="r" rtl="0" fontAlgn="ctr"/>
                      <a:r>
                        <a:rPr lang="en-US" sz="900" b="0" i="0" u="none" strike="noStrike" dirty="0" smtClean="0">
                          <a:solidFill>
                            <a:srgbClr val="000000"/>
                          </a:solidFill>
                          <a:effectLst/>
                          <a:latin typeface=" Arial"/>
                        </a:rPr>
                        <a:t>59,607</a:t>
                      </a:r>
                      <a:endParaRPr lang="en-US" sz="900" b="0" i="0" u="none" strike="noStrike" dirty="0">
                        <a:solidFill>
                          <a:srgbClr val="000000"/>
                        </a:solidFill>
                        <a:effectLst/>
                        <a:latin typeface=" Arial"/>
                      </a:endParaRPr>
                    </a:p>
                  </a:txBody>
                  <a:tcPr marL="7620" marT="762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tc>
                  <a:txBody>
                    <a:bodyPr/>
                    <a:lstStyle/>
                    <a:p>
                      <a:pPr algn="r" fontAlgn="t"/>
                      <a:r>
                        <a:rPr lang="en-US" sz="900" b="0" i="0" u="none" strike="noStrike" dirty="0" smtClean="0">
                          <a:solidFill>
                            <a:srgbClr val="000000"/>
                          </a:solidFill>
                          <a:effectLst/>
                          <a:latin typeface=" Arial"/>
                        </a:rPr>
                        <a:t>86,128</a:t>
                      </a:r>
                      <a:endParaRPr lang="en-US" sz="900" b="0" i="0" u="none" strike="noStrike" dirty="0">
                        <a:solidFill>
                          <a:srgbClr val="000000"/>
                        </a:solidFill>
                        <a:effectLst/>
                        <a:latin typeface=" Arial"/>
                      </a:endParaRPr>
                    </a:p>
                  </a:txBody>
                  <a:tcPr marL="45720" marR="45720" marT="762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tc>
                  <a:txBody>
                    <a:bodyPr/>
                    <a:lstStyle/>
                    <a:p>
                      <a:pPr algn="r" fontAlgn="t"/>
                      <a:endParaRPr lang="en-US" sz="800" b="0" i="0" u="none" strike="noStrike" dirty="0">
                        <a:solidFill>
                          <a:srgbClr val="FF0000"/>
                        </a:solidFill>
                        <a:effectLst/>
                        <a:latin typeface=" Arial"/>
                      </a:endParaRPr>
                    </a:p>
                  </a:txBody>
                  <a:tcPr marL="45720" marR="45720" marT="762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tc>
                  <a:txBody>
                    <a:bodyPr/>
                    <a:lstStyle/>
                    <a:p>
                      <a:pPr algn="r" fontAlgn="t"/>
                      <a:endParaRPr lang="en-US" sz="800" b="0" i="0" u="none" strike="noStrike" dirty="0">
                        <a:solidFill>
                          <a:srgbClr val="FF0000"/>
                        </a:solidFill>
                        <a:effectLst/>
                        <a:latin typeface=" Arial"/>
                      </a:endParaRPr>
                    </a:p>
                  </a:txBody>
                  <a:tcPr marL="45720" marR="45720" marT="762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08"/>
                  </a:ext>
                </a:extLst>
              </a:tr>
              <a:tr h="215421">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GB" sz="800" u="none" strike="noStrike" cap="none" normalizeH="0" baseline="0" dirty="0" err="1">
                          <a:ln>
                            <a:noFill/>
                          </a:ln>
                          <a:effectLst/>
                          <a:latin typeface=" Arial"/>
                        </a:rPr>
                        <a:t>Ctg</a:t>
                      </a:r>
                      <a:r>
                        <a:rPr kumimoji="0" lang="en-GB" sz="800" u="none" strike="noStrike" cap="none" normalizeH="0" baseline="0" dirty="0">
                          <a:ln>
                            <a:noFill/>
                          </a:ln>
                          <a:effectLst/>
                          <a:latin typeface=" Arial"/>
                        </a:rPr>
                        <a:t>, 25mm, Linked</a:t>
                      </a:r>
                      <a:endParaRPr kumimoji="0" lang="en-GB" sz="800" b="0" i="0" u="none" strike="noStrike" cap="none" normalizeH="0" baseline="0" dirty="0">
                        <a:ln>
                          <a:noFill/>
                        </a:ln>
                        <a:solidFill>
                          <a:schemeClr val="tx1"/>
                        </a:solidFill>
                        <a:effectLst/>
                        <a:latin typeface=" Arial"/>
                        <a:cs typeface="Arial" panose="020B0604020202020204" pitchFamily="34" charset="0"/>
                      </a:endParaRPr>
                    </a:p>
                  </a:txBody>
                  <a:tcPr marL="45720" marR="45720" marT="45725" marB="45725"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pPr>
                      <a:endParaRPr kumimoji="0" lang="en-GB" sz="900" b="0" i="0" u="none" strike="noStrike" cap="none" normalizeH="0" baseline="0" dirty="0">
                        <a:ln>
                          <a:noFill/>
                        </a:ln>
                        <a:solidFill>
                          <a:schemeClr val="tx1"/>
                        </a:solidFill>
                        <a:effectLst/>
                        <a:latin typeface=" Arial"/>
                        <a:cs typeface="Arial" panose="020B0604020202020204" pitchFamily="34" charset="0"/>
                      </a:endParaRPr>
                    </a:p>
                  </a:txBody>
                  <a:tcPr marT="45725" marB="45725"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pPr>
                      <a:endParaRPr kumimoji="0" lang="en-GB" sz="900" b="0" i="0" u="none" strike="noStrike" cap="none" normalizeH="0" baseline="0" dirty="0">
                        <a:ln>
                          <a:noFill/>
                        </a:ln>
                        <a:solidFill>
                          <a:schemeClr val="tx1"/>
                        </a:solidFill>
                        <a:effectLst/>
                        <a:latin typeface=" Arial"/>
                        <a:cs typeface="Arial" panose="020B0604020202020204" pitchFamily="34" charset="0"/>
                      </a:endParaRPr>
                    </a:p>
                  </a:txBody>
                  <a:tcPr marT="45725" marB="45725"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en-GB" sz="900" b="0" i="0" u="none" strike="noStrike" cap="none" normalizeH="0" baseline="0" dirty="0">
                        <a:ln>
                          <a:noFill/>
                        </a:ln>
                        <a:solidFill>
                          <a:schemeClr val="tx1"/>
                        </a:solidFill>
                        <a:effectLst/>
                        <a:latin typeface=" Arial"/>
                        <a:cs typeface="Arial" panose="020B0604020202020204" pitchFamily="34" charset="0"/>
                      </a:endParaRPr>
                    </a:p>
                  </a:txBody>
                  <a:tcPr marT="45725" marB="45725"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pPr>
                      <a:endParaRPr kumimoji="0" lang="en-GB" sz="900" b="0" i="0" u="none" strike="noStrike" cap="none" normalizeH="0" baseline="0" dirty="0">
                        <a:ln>
                          <a:noFill/>
                        </a:ln>
                        <a:solidFill>
                          <a:schemeClr val="tx1"/>
                        </a:solidFill>
                        <a:effectLst/>
                        <a:latin typeface=" Arial"/>
                        <a:cs typeface="Arial" panose="020B0604020202020204" pitchFamily="34" charset="0"/>
                      </a:endParaRPr>
                    </a:p>
                  </a:txBody>
                  <a:tcPr marT="45725" marB="45725"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tc>
                  <a:txBody>
                    <a:bodyPr/>
                    <a:lstStyle/>
                    <a:p>
                      <a:pPr algn="r" fontAlgn="t"/>
                      <a:endParaRPr lang="en-US" sz="800" b="0" i="0" u="none" strike="noStrike" dirty="0">
                        <a:solidFill>
                          <a:srgbClr val="000000"/>
                        </a:solidFill>
                        <a:effectLst/>
                        <a:latin typeface=" Arial"/>
                      </a:endParaRPr>
                    </a:p>
                  </a:txBody>
                  <a:tcPr marL="45720" marR="45720" marT="762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tc>
                  <a:txBody>
                    <a:bodyPr/>
                    <a:lstStyle/>
                    <a:p>
                      <a:pPr algn="r" fontAlgn="t"/>
                      <a:endParaRPr lang="en-US" sz="800" b="0" i="0" u="none" strike="noStrike">
                        <a:solidFill>
                          <a:srgbClr val="000000"/>
                        </a:solidFill>
                        <a:effectLst/>
                        <a:latin typeface=" Arial"/>
                      </a:endParaRPr>
                    </a:p>
                  </a:txBody>
                  <a:tcPr marL="45720" marR="45720" marT="762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10"/>
                  </a:ext>
                </a:extLst>
              </a:tr>
              <a:tr h="215421">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GB" sz="800" u="none" strike="noStrike" cap="none" normalizeH="0" baseline="0" dirty="0" err="1">
                          <a:ln>
                            <a:noFill/>
                          </a:ln>
                          <a:effectLst/>
                          <a:latin typeface=" Arial"/>
                        </a:rPr>
                        <a:t>Ctg</a:t>
                      </a:r>
                      <a:r>
                        <a:rPr kumimoji="0" lang="en-GB" sz="800" u="none" strike="noStrike" cap="none" normalizeH="0" baseline="0" dirty="0">
                          <a:ln>
                            <a:noFill/>
                          </a:ln>
                          <a:effectLst/>
                          <a:latin typeface=" Arial"/>
                        </a:rPr>
                        <a:t>, 40mm, Linked</a:t>
                      </a:r>
                      <a:endParaRPr kumimoji="0" lang="en-GB" sz="800" b="0" i="0" u="none" strike="noStrike" cap="none" normalizeH="0" baseline="0" dirty="0">
                        <a:ln>
                          <a:noFill/>
                        </a:ln>
                        <a:solidFill>
                          <a:schemeClr val="tx1"/>
                        </a:solidFill>
                        <a:effectLst/>
                        <a:latin typeface=" Arial"/>
                        <a:cs typeface="Arial" panose="020B0604020202020204" pitchFamily="34" charset="0"/>
                      </a:endParaRPr>
                    </a:p>
                  </a:txBody>
                  <a:tcPr marL="45720" marR="45720" marT="45725" marB="45725"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pPr>
                      <a:endParaRPr kumimoji="0" lang="en-GB" sz="900" b="0" i="0" u="none" strike="noStrike" cap="none" normalizeH="0" baseline="0" dirty="0">
                        <a:ln>
                          <a:noFill/>
                        </a:ln>
                        <a:solidFill>
                          <a:schemeClr val="tx1"/>
                        </a:solidFill>
                        <a:effectLst/>
                        <a:latin typeface=" Arial"/>
                        <a:cs typeface="Arial" panose="020B0604020202020204" pitchFamily="34" charset="0"/>
                      </a:endParaRPr>
                    </a:p>
                  </a:txBody>
                  <a:tcPr marT="45725" marB="45725"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pPr>
                      <a:endParaRPr kumimoji="0" lang="en-GB" sz="800" b="0" i="0" u="none" strike="noStrike" cap="none" normalizeH="0" baseline="0" dirty="0">
                        <a:ln>
                          <a:noFill/>
                        </a:ln>
                        <a:solidFill>
                          <a:schemeClr val="tx1"/>
                        </a:solidFill>
                        <a:effectLst/>
                        <a:latin typeface=" Arial"/>
                        <a:cs typeface="Arial" panose="020B0604020202020204" pitchFamily="34" charset="0"/>
                      </a:endParaRPr>
                    </a:p>
                  </a:txBody>
                  <a:tcPr marL="45720" marR="45720" marT="45725" marB="45725"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pPr>
                      <a:endParaRPr kumimoji="0" lang="en-GB" sz="800" b="0" i="0" u="none" strike="noStrike" cap="none" normalizeH="0" baseline="0" dirty="0">
                        <a:ln>
                          <a:noFill/>
                        </a:ln>
                        <a:solidFill>
                          <a:schemeClr val="tx1"/>
                        </a:solidFill>
                        <a:effectLst/>
                        <a:latin typeface=" Arial"/>
                        <a:cs typeface="Arial" panose="020B0604020202020204" pitchFamily="34" charset="0"/>
                      </a:endParaRPr>
                    </a:p>
                  </a:txBody>
                  <a:tcPr marL="45720" marR="45720" marT="45725" marB="45725"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pPr>
                      <a:endParaRPr kumimoji="0" lang="en-GB" sz="800" b="0" i="0" u="none" strike="noStrike" cap="none" normalizeH="0" baseline="0" dirty="0">
                        <a:ln>
                          <a:noFill/>
                        </a:ln>
                        <a:solidFill>
                          <a:schemeClr val="tx1"/>
                        </a:solidFill>
                        <a:effectLst/>
                        <a:latin typeface=" Arial"/>
                        <a:cs typeface="Arial" panose="020B0604020202020204" pitchFamily="34" charset="0"/>
                      </a:endParaRPr>
                    </a:p>
                  </a:txBody>
                  <a:tcPr marL="45720" marR="45720" marT="45725" marB="45725"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tc>
                  <a:txBody>
                    <a:bodyPr/>
                    <a:lstStyle/>
                    <a:p>
                      <a:pPr algn="r" fontAlgn="t"/>
                      <a:endParaRPr lang="en-US" sz="800" b="0" i="0" u="none" strike="noStrike" dirty="0">
                        <a:solidFill>
                          <a:srgbClr val="000000"/>
                        </a:solidFill>
                        <a:effectLst/>
                        <a:latin typeface=" Arial"/>
                      </a:endParaRPr>
                    </a:p>
                  </a:txBody>
                  <a:tcPr marL="45720" marR="45720" marT="762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tc>
                  <a:txBody>
                    <a:bodyPr/>
                    <a:lstStyle/>
                    <a:p>
                      <a:pPr algn="r" fontAlgn="t"/>
                      <a:endParaRPr lang="en-US" sz="800" b="0" i="0" u="none" strike="noStrike">
                        <a:solidFill>
                          <a:srgbClr val="000000"/>
                        </a:solidFill>
                        <a:effectLst/>
                        <a:latin typeface=" Arial"/>
                      </a:endParaRPr>
                    </a:p>
                  </a:txBody>
                  <a:tcPr marL="45720" marR="45720" marT="762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11"/>
                  </a:ext>
                </a:extLst>
              </a:tr>
              <a:tr h="201060">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GB" sz="800" u="none" strike="noStrike" cap="none" normalizeH="0" baseline="0" dirty="0" err="1">
                          <a:ln>
                            <a:noFill/>
                          </a:ln>
                          <a:effectLst/>
                          <a:latin typeface=" Arial"/>
                        </a:rPr>
                        <a:t>Ctg</a:t>
                      </a:r>
                      <a:r>
                        <a:rPr kumimoji="0" lang="en-GB" sz="800" u="none" strike="noStrike" cap="none" normalizeH="0" baseline="0" dirty="0">
                          <a:ln>
                            <a:noFill/>
                          </a:ln>
                          <a:effectLst/>
                          <a:latin typeface=" Arial"/>
                        </a:rPr>
                        <a:t>, 60mm, HE</a:t>
                      </a:r>
                      <a:endParaRPr kumimoji="0" lang="en-GB" sz="800" b="0" i="0" u="none" strike="noStrike" cap="none" normalizeH="0" baseline="0" dirty="0">
                        <a:ln>
                          <a:noFill/>
                        </a:ln>
                        <a:solidFill>
                          <a:schemeClr val="tx1"/>
                        </a:solidFill>
                        <a:effectLst/>
                        <a:latin typeface=" Arial"/>
                        <a:cs typeface="Arial" panose="020B0604020202020204" pitchFamily="34" charset="0"/>
                      </a:endParaRPr>
                    </a:p>
                  </a:txBody>
                  <a:tcPr marL="45720" marR="45720" marT="45725" marB="45725"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pPr>
                      <a:endParaRPr kumimoji="0" lang="en-GB" sz="800" b="0" i="0" u="none" strike="noStrike" cap="none" normalizeH="0" baseline="0" dirty="0">
                        <a:ln>
                          <a:noFill/>
                        </a:ln>
                        <a:solidFill>
                          <a:schemeClr val="tx1"/>
                        </a:solidFill>
                        <a:effectLst/>
                        <a:latin typeface=" Arial"/>
                        <a:cs typeface="Arial" panose="020B0604020202020204" pitchFamily="34" charset="0"/>
                      </a:endParaRPr>
                    </a:p>
                  </a:txBody>
                  <a:tcPr marL="45720" marR="45720" marT="45725" marB="45725"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pPr>
                      <a:endParaRPr kumimoji="0" lang="en-GB" sz="800" b="0" i="0" u="none" strike="noStrike" cap="none" normalizeH="0" baseline="0" dirty="0">
                        <a:ln>
                          <a:noFill/>
                        </a:ln>
                        <a:solidFill>
                          <a:schemeClr val="tx1"/>
                        </a:solidFill>
                        <a:effectLst/>
                        <a:latin typeface=" Arial"/>
                        <a:cs typeface="Arial" panose="020B0604020202020204" pitchFamily="34" charset="0"/>
                      </a:endParaRPr>
                    </a:p>
                  </a:txBody>
                  <a:tcPr marL="45720" marR="45720" marT="45725" marB="45725"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pPr>
                      <a:endParaRPr kumimoji="0" lang="en-GB" sz="800" b="0" i="0" u="none" strike="noStrike" cap="none" normalizeH="0" baseline="0" dirty="0">
                        <a:ln>
                          <a:noFill/>
                        </a:ln>
                        <a:solidFill>
                          <a:schemeClr val="tx1"/>
                        </a:solidFill>
                        <a:effectLst/>
                        <a:latin typeface=" Arial"/>
                        <a:cs typeface="Arial" panose="020B0604020202020204" pitchFamily="34" charset="0"/>
                      </a:endParaRPr>
                    </a:p>
                  </a:txBody>
                  <a:tcPr marL="45720" marR="45720" marT="45725" marB="45725"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pPr>
                      <a:endParaRPr kumimoji="0" lang="en-GB" sz="800" b="0" i="0" u="none" strike="noStrike" cap="none" normalizeH="0" baseline="0" dirty="0">
                        <a:ln>
                          <a:noFill/>
                        </a:ln>
                        <a:solidFill>
                          <a:schemeClr val="tx1"/>
                        </a:solidFill>
                        <a:effectLst/>
                        <a:latin typeface=" Arial"/>
                        <a:cs typeface="Arial" panose="020B0604020202020204" pitchFamily="34" charset="0"/>
                      </a:endParaRPr>
                    </a:p>
                  </a:txBody>
                  <a:tcPr marL="45720" marR="45720" marT="45725" marB="45725"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tc>
                  <a:txBody>
                    <a:bodyPr/>
                    <a:lstStyle/>
                    <a:p>
                      <a:pPr algn="r" fontAlgn="t"/>
                      <a:endParaRPr lang="en-US" sz="800" b="0" i="0" u="none" strike="noStrike" dirty="0">
                        <a:solidFill>
                          <a:srgbClr val="FF0000"/>
                        </a:solidFill>
                        <a:effectLst/>
                        <a:latin typeface=" Arial"/>
                      </a:endParaRPr>
                    </a:p>
                  </a:txBody>
                  <a:tcPr marL="45720" marR="45720" marT="762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tc>
                  <a:txBody>
                    <a:bodyPr/>
                    <a:lstStyle/>
                    <a:p>
                      <a:pPr algn="r" fontAlgn="t"/>
                      <a:endParaRPr lang="en-US" sz="800" b="0" i="0" u="none" strike="noStrike" dirty="0">
                        <a:solidFill>
                          <a:srgbClr val="FF0000"/>
                        </a:solidFill>
                        <a:effectLst/>
                        <a:latin typeface=" Arial"/>
                      </a:endParaRPr>
                    </a:p>
                  </a:txBody>
                  <a:tcPr marL="45720" marR="45720" marT="762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12"/>
                  </a:ext>
                </a:extLst>
              </a:tr>
              <a:tr h="201060">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GB" sz="800" u="none" strike="noStrike" cap="none" normalizeH="0" baseline="0" dirty="0" err="1">
                          <a:ln>
                            <a:noFill/>
                          </a:ln>
                          <a:effectLst/>
                          <a:latin typeface=" Arial"/>
                        </a:rPr>
                        <a:t>Ctg</a:t>
                      </a:r>
                      <a:r>
                        <a:rPr kumimoji="0" lang="en-GB" sz="800" u="none" strike="noStrike" cap="none" normalizeH="0" baseline="0" dirty="0">
                          <a:ln>
                            <a:noFill/>
                          </a:ln>
                          <a:effectLst/>
                          <a:latin typeface=" Arial"/>
                        </a:rPr>
                        <a:t>, 76mm, HE</a:t>
                      </a:r>
                      <a:endParaRPr kumimoji="0" lang="en-GB" sz="800" b="0" i="0" u="none" strike="noStrike" cap="none" normalizeH="0" baseline="0" dirty="0">
                        <a:ln>
                          <a:noFill/>
                        </a:ln>
                        <a:solidFill>
                          <a:schemeClr val="tx1"/>
                        </a:solidFill>
                        <a:effectLst/>
                        <a:latin typeface=" Arial"/>
                        <a:cs typeface="Arial" panose="020B0604020202020204" pitchFamily="34" charset="0"/>
                      </a:endParaRPr>
                    </a:p>
                  </a:txBody>
                  <a:tcPr marL="45720" marR="45720" marT="45725" marB="45725"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pPr>
                      <a:endParaRPr kumimoji="0" lang="en-GB" sz="800" b="0" i="0" u="none" strike="noStrike" cap="none" normalizeH="0" baseline="0" dirty="0">
                        <a:ln>
                          <a:noFill/>
                        </a:ln>
                        <a:solidFill>
                          <a:schemeClr val="tx1"/>
                        </a:solidFill>
                        <a:effectLst/>
                        <a:latin typeface=" Arial"/>
                        <a:cs typeface="Arial" panose="020B0604020202020204" pitchFamily="34" charset="0"/>
                      </a:endParaRPr>
                    </a:p>
                  </a:txBody>
                  <a:tcPr marL="45720" marR="45720" marT="45725" marB="45725"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pPr>
                      <a:endParaRPr kumimoji="0" lang="en-GB" sz="800" b="0" i="0" u="none" strike="noStrike" cap="none" normalizeH="0" baseline="0" dirty="0">
                        <a:ln>
                          <a:noFill/>
                        </a:ln>
                        <a:solidFill>
                          <a:schemeClr val="tx1"/>
                        </a:solidFill>
                        <a:effectLst/>
                        <a:latin typeface=" Arial"/>
                        <a:cs typeface="Arial" panose="020B0604020202020204" pitchFamily="34" charset="0"/>
                      </a:endParaRPr>
                    </a:p>
                  </a:txBody>
                  <a:tcPr marL="45720" marR="45720" marT="45725" marB="45725"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pPr>
                      <a:endParaRPr kumimoji="0" lang="en-GB" sz="800" b="0" i="0" u="none" strike="noStrike" cap="none" normalizeH="0" baseline="0" dirty="0">
                        <a:ln>
                          <a:noFill/>
                        </a:ln>
                        <a:solidFill>
                          <a:schemeClr val="tx1"/>
                        </a:solidFill>
                        <a:effectLst/>
                        <a:latin typeface=" Arial"/>
                        <a:cs typeface="Arial" panose="020B0604020202020204" pitchFamily="34" charset="0"/>
                      </a:endParaRPr>
                    </a:p>
                  </a:txBody>
                  <a:tcPr marL="45720" marR="45720" marT="45725" marB="45725"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pPr>
                      <a:endParaRPr kumimoji="0" lang="en-GB" sz="800" b="0" i="0" u="none" strike="noStrike" cap="none" normalizeH="0" baseline="0" dirty="0">
                        <a:ln>
                          <a:noFill/>
                        </a:ln>
                        <a:solidFill>
                          <a:schemeClr val="tx1"/>
                        </a:solidFill>
                        <a:effectLst/>
                        <a:latin typeface=" Arial"/>
                        <a:cs typeface="Arial" panose="020B0604020202020204" pitchFamily="34" charset="0"/>
                      </a:endParaRPr>
                    </a:p>
                  </a:txBody>
                  <a:tcPr marL="45720" marR="45720" marT="45725" marB="45725"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tc>
                  <a:txBody>
                    <a:bodyPr/>
                    <a:lstStyle/>
                    <a:p>
                      <a:pPr algn="r" fontAlgn="t"/>
                      <a:endParaRPr lang="en-US" sz="800" b="0" i="0" u="none" strike="noStrike" dirty="0">
                        <a:solidFill>
                          <a:srgbClr val="000000"/>
                        </a:solidFill>
                        <a:effectLst/>
                        <a:latin typeface=" Arial"/>
                      </a:endParaRPr>
                    </a:p>
                  </a:txBody>
                  <a:tcPr marL="45720" marR="45720" marT="762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tc>
                  <a:txBody>
                    <a:bodyPr/>
                    <a:lstStyle/>
                    <a:p>
                      <a:pPr algn="r" fontAlgn="t"/>
                      <a:endParaRPr lang="en-US" sz="800" b="0" i="0" u="none" strike="noStrike">
                        <a:solidFill>
                          <a:srgbClr val="000000"/>
                        </a:solidFill>
                        <a:effectLst/>
                        <a:latin typeface=" Arial"/>
                      </a:endParaRPr>
                    </a:p>
                  </a:txBody>
                  <a:tcPr marL="45720" marR="45720" marT="762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13"/>
                  </a:ext>
                </a:extLst>
              </a:tr>
              <a:tr h="201060">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GB" sz="800" u="none" strike="noStrike" cap="none" normalizeH="0" baseline="0" dirty="0" err="1">
                          <a:ln>
                            <a:noFill/>
                          </a:ln>
                          <a:effectLst/>
                          <a:latin typeface=" Arial"/>
                        </a:rPr>
                        <a:t>Ctg</a:t>
                      </a:r>
                      <a:r>
                        <a:rPr kumimoji="0" lang="en-GB" sz="800" u="none" strike="noStrike" cap="none" normalizeH="0" baseline="0" dirty="0">
                          <a:ln>
                            <a:noFill/>
                          </a:ln>
                          <a:effectLst/>
                          <a:latin typeface=" Arial"/>
                        </a:rPr>
                        <a:t>, </a:t>
                      </a:r>
                      <a:r>
                        <a:rPr kumimoji="0" lang="en-GB" sz="800" u="none" strike="noStrike" cap="none" normalizeH="0" baseline="0" dirty="0" smtClean="0">
                          <a:ln>
                            <a:noFill/>
                          </a:ln>
                          <a:effectLst/>
                          <a:latin typeface=" Arial"/>
                        </a:rPr>
                        <a:t>120mm</a:t>
                      </a:r>
                      <a:r>
                        <a:rPr kumimoji="0" lang="en-GB" sz="800" u="none" strike="noStrike" cap="none" normalizeH="0" baseline="0" dirty="0">
                          <a:ln>
                            <a:noFill/>
                          </a:ln>
                          <a:effectLst/>
                          <a:latin typeface=" Arial"/>
                        </a:rPr>
                        <a:t>, HE</a:t>
                      </a:r>
                      <a:endParaRPr kumimoji="0" lang="en-GB" sz="800" b="0" i="0" u="none" strike="noStrike" cap="none" normalizeH="0" baseline="0" dirty="0">
                        <a:ln>
                          <a:noFill/>
                        </a:ln>
                        <a:solidFill>
                          <a:schemeClr val="tx1"/>
                        </a:solidFill>
                        <a:effectLst/>
                        <a:latin typeface=" Arial"/>
                        <a:cs typeface="Arial" panose="020B0604020202020204" pitchFamily="34" charset="0"/>
                      </a:endParaRPr>
                    </a:p>
                  </a:txBody>
                  <a:tcPr marL="45720" marR="45720" marT="45725" marB="45725"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pPr>
                      <a:endParaRPr kumimoji="0" lang="en-GB" sz="800" b="0" i="0" u="none" strike="noStrike" cap="none" normalizeH="0" baseline="0" dirty="0">
                        <a:ln>
                          <a:noFill/>
                        </a:ln>
                        <a:solidFill>
                          <a:schemeClr val="tx1"/>
                        </a:solidFill>
                        <a:effectLst/>
                        <a:latin typeface=" Arial"/>
                        <a:cs typeface="Arial" panose="020B0604020202020204" pitchFamily="34" charset="0"/>
                      </a:endParaRPr>
                    </a:p>
                  </a:txBody>
                  <a:tcPr marL="45720" marR="45720" marT="45725" marB="45725"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pPr>
                      <a:endParaRPr kumimoji="0" lang="en-GB" sz="800" b="0" i="0" u="none" strike="noStrike" cap="none" normalizeH="0" baseline="0" dirty="0">
                        <a:ln>
                          <a:noFill/>
                        </a:ln>
                        <a:solidFill>
                          <a:schemeClr val="tx1"/>
                        </a:solidFill>
                        <a:effectLst/>
                        <a:latin typeface=" Arial"/>
                        <a:cs typeface="Arial" panose="020B0604020202020204" pitchFamily="34" charset="0"/>
                      </a:endParaRPr>
                    </a:p>
                  </a:txBody>
                  <a:tcPr marL="45720" marR="45720" marT="45725" marB="45725"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pPr>
                      <a:endParaRPr kumimoji="0" lang="en-GB" sz="800" b="0" i="0" u="none" strike="noStrike" cap="none" normalizeH="0" baseline="0" dirty="0">
                        <a:ln>
                          <a:noFill/>
                        </a:ln>
                        <a:solidFill>
                          <a:schemeClr val="tx1"/>
                        </a:solidFill>
                        <a:effectLst/>
                        <a:latin typeface=" Arial"/>
                        <a:cs typeface="Arial" panose="020B0604020202020204" pitchFamily="34" charset="0"/>
                      </a:endParaRPr>
                    </a:p>
                  </a:txBody>
                  <a:tcPr marL="45720" marR="45720" marT="45725" marB="45725"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pPr>
                      <a:endParaRPr kumimoji="0" lang="en-GB" sz="800" b="0" i="0" u="none" strike="noStrike" cap="none" normalizeH="0" baseline="0" dirty="0">
                        <a:ln>
                          <a:noFill/>
                        </a:ln>
                        <a:solidFill>
                          <a:schemeClr val="tx1"/>
                        </a:solidFill>
                        <a:effectLst/>
                        <a:latin typeface=" Arial"/>
                        <a:cs typeface="Arial" panose="020B0604020202020204" pitchFamily="34" charset="0"/>
                      </a:endParaRPr>
                    </a:p>
                  </a:txBody>
                  <a:tcPr marL="45720" marR="45720" marT="45725" marB="45725"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tc>
                  <a:txBody>
                    <a:bodyPr/>
                    <a:lstStyle/>
                    <a:p>
                      <a:pPr algn="r" fontAlgn="t"/>
                      <a:endParaRPr lang="en-US" sz="800" b="0" i="0" u="none" strike="noStrike" dirty="0">
                        <a:solidFill>
                          <a:srgbClr val="000000"/>
                        </a:solidFill>
                        <a:effectLst/>
                        <a:latin typeface=" Arial"/>
                      </a:endParaRPr>
                    </a:p>
                  </a:txBody>
                  <a:tcPr marL="45720" marR="45720" marT="762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tc>
                  <a:txBody>
                    <a:bodyPr/>
                    <a:lstStyle/>
                    <a:p>
                      <a:pPr algn="r" fontAlgn="t"/>
                      <a:endParaRPr lang="en-US" sz="800" b="0" i="0" u="none" strike="noStrike" dirty="0">
                        <a:solidFill>
                          <a:srgbClr val="000000"/>
                        </a:solidFill>
                        <a:effectLst/>
                        <a:latin typeface=" Arial"/>
                      </a:endParaRPr>
                    </a:p>
                  </a:txBody>
                  <a:tcPr marL="45720" marR="45720" marT="762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14"/>
                  </a:ext>
                </a:extLst>
              </a:tr>
              <a:tr h="201060">
                <a:tc gridSpan="6">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GB" sz="800" u="none" strike="noStrike" cap="none" normalizeH="0" baseline="0" dirty="0">
                          <a:ln>
                            <a:noFill/>
                          </a:ln>
                          <a:effectLst/>
                          <a:latin typeface=" Arial"/>
                        </a:rPr>
                        <a:t>Others/Non TOE</a:t>
                      </a:r>
                      <a:endParaRPr kumimoji="0" lang="en-GB" sz="800" b="1" i="0" u="none" strike="noStrike" cap="none" normalizeH="0" baseline="0" dirty="0">
                        <a:ln>
                          <a:noFill/>
                        </a:ln>
                        <a:solidFill>
                          <a:schemeClr val="tx1"/>
                        </a:solidFill>
                        <a:effectLst/>
                        <a:latin typeface=" Arial"/>
                        <a:cs typeface="Arial" panose="020B0604020202020204" pitchFamily="34" charset="0"/>
                      </a:endParaRPr>
                    </a:p>
                  </a:txBody>
                  <a:tcPr marL="45720" marR="45720" marT="45725" marB="45725"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tc hMerge="1">
                  <a:txBody>
                    <a:bodyPr/>
                    <a:lstStyle/>
                    <a:p>
                      <a:endParaRPr lang="en-US"/>
                    </a:p>
                  </a:txBody>
                  <a:tcPr/>
                </a:tc>
                <a:tc hMerge="1">
                  <a:txBody>
                    <a:bodyPr/>
                    <a:lstStyle/>
                    <a:p>
                      <a:endParaRPr lang="en-US"/>
                    </a:p>
                  </a:txBody>
                  <a:tcPr>
                    <a:lnL w="9525" cap="flat" cmpd="sng" algn="ctr">
                      <a:solidFill>
                        <a:schemeClr val="bg1">
                          <a:lumMod val="50000"/>
                        </a:schemeClr>
                      </a:solidFill>
                      <a:prstDash val="solid"/>
                      <a:round/>
                      <a:headEnd type="none" w="med" len="med"/>
                      <a:tailEnd type="none" w="med" len="med"/>
                    </a:lnL>
                    <a:lnT w="9525" cap="flat" cmpd="sng" algn="ctr">
                      <a:solidFill>
                        <a:schemeClr val="bg1">
                          <a:lumMod val="50000"/>
                        </a:schemeClr>
                      </a:solidFill>
                      <a:prstDash val="solid"/>
                      <a:round/>
                      <a:headEnd type="none" w="med" len="med"/>
                      <a:tailEnd type="none" w="med" len="med"/>
                    </a:lnT>
                  </a:tcPr>
                </a:tc>
                <a:tc hMerge="1">
                  <a:txBody>
                    <a:bodyPr/>
                    <a:lstStyle/>
                    <a:p>
                      <a:endParaRPr lang="en-US"/>
                    </a:p>
                  </a:txBody>
                  <a:tcPr>
                    <a:lnL w="9525" cap="flat" cmpd="sng" algn="ctr">
                      <a:solidFill>
                        <a:schemeClr val="bg1">
                          <a:lumMod val="50000"/>
                        </a:schemeClr>
                      </a:solidFill>
                      <a:prstDash val="solid"/>
                      <a:round/>
                      <a:headEnd type="none" w="med" len="med"/>
                      <a:tailEnd type="none" w="med" len="med"/>
                    </a:lnL>
                    <a:lnT w="9525" cap="flat" cmpd="sng" algn="ctr">
                      <a:solidFill>
                        <a:schemeClr val="bg1">
                          <a:lumMod val="50000"/>
                        </a:schemeClr>
                      </a:solidFill>
                      <a:prstDash val="solid"/>
                      <a:round/>
                      <a:headEnd type="none" w="med" len="med"/>
                      <a:tailEnd type="none" w="med" len="med"/>
                    </a:lnT>
                  </a:tcPr>
                </a:tc>
                <a:tc hMerge="1">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0" lang="en-GB" sz="1400" b="0" i="0" u="none" strike="noStrike" cap="none" normalizeH="0" baseline="0" dirty="0">
                        <a:ln>
                          <a:noFill/>
                        </a:ln>
                        <a:solidFill>
                          <a:schemeClr val="tx1"/>
                        </a:solidFill>
                        <a:effectLst/>
                        <a:latin typeface="+mj-lt"/>
                        <a:cs typeface="Arial" panose="020B0604020202020204" pitchFamily="34" charset="0"/>
                      </a:endParaRPr>
                    </a:p>
                  </a:txBody>
                  <a:tcPr marT="45725" marB="45725" horzOverflow="overflow">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a:noFill/>
                    </a:lnTlToBr>
                    <a:lnBlToTr>
                      <a:noFill/>
                    </a:lnBlToTr>
                    <a:solidFill>
                      <a:schemeClr val="bg1">
                        <a:lumMod val="95000"/>
                      </a:schemeClr>
                    </a:solidFill>
                  </a:tcPr>
                </a:tc>
                <a:tc hMerge="1">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0" lang="en-GB" sz="1400" b="0" i="0" u="none" strike="noStrike" cap="none" normalizeH="0" baseline="0" dirty="0">
                        <a:ln>
                          <a:noFill/>
                        </a:ln>
                        <a:solidFill>
                          <a:schemeClr val="tx1"/>
                        </a:solidFill>
                        <a:effectLst/>
                        <a:latin typeface="+mj-lt"/>
                        <a:cs typeface="Arial" panose="020B0604020202020204" pitchFamily="34" charset="0"/>
                      </a:endParaRPr>
                    </a:p>
                  </a:txBody>
                  <a:tcPr marT="45725" marB="45725" horzOverflow="overflow">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0" lang="en-GB" sz="800" b="1" i="0" u="none" strike="noStrike" cap="none" normalizeH="0" baseline="0" dirty="0">
                        <a:ln>
                          <a:noFill/>
                        </a:ln>
                        <a:solidFill>
                          <a:schemeClr val="tx1"/>
                        </a:solidFill>
                        <a:effectLst/>
                        <a:latin typeface=" Arial"/>
                        <a:cs typeface="Arial" panose="020B0604020202020204" pitchFamily="34" charset="0"/>
                      </a:endParaRPr>
                    </a:p>
                  </a:txBody>
                  <a:tcPr marL="45720" marR="45720" marT="45725" marB="45725"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15"/>
                  </a:ext>
                </a:extLst>
              </a:tr>
              <a:tr h="201060">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GB" sz="800" u="none" strike="noStrike" cap="none" normalizeH="0" baseline="0" dirty="0">
                          <a:ln>
                            <a:noFill/>
                          </a:ln>
                          <a:effectLst/>
                          <a:latin typeface=" Arial"/>
                        </a:rPr>
                        <a:t>RPG, HEAT</a:t>
                      </a:r>
                      <a:endParaRPr kumimoji="0" lang="en-GB" sz="800" b="0" i="0" u="none" strike="noStrike" cap="none" normalizeH="0" baseline="0" dirty="0">
                        <a:ln>
                          <a:noFill/>
                        </a:ln>
                        <a:solidFill>
                          <a:schemeClr val="tx1"/>
                        </a:solidFill>
                        <a:effectLst/>
                        <a:latin typeface=" Arial"/>
                        <a:cs typeface="Arial" panose="020B0604020202020204" pitchFamily="34" charset="0"/>
                      </a:endParaRPr>
                    </a:p>
                  </a:txBody>
                  <a:tcPr marL="45720" marR="45720" marT="45725" marB="45725"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pPr>
                      <a:endParaRPr kumimoji="0" lang="en-GB" sz="800" b="0" i="0" u="none" strike="noStrike" cap="none" normalizeH="0" baseline="0" dirty="0">
                        <a:ln>
                          <a:noFill/>
                        </a:ln>
                        <a:solidFill>
                          <a:schemeClr val="tx1"/>
                        </a:solidFill>
                        <a:effectLst/>
                        <a:latin typeface=" Arial"/>
                        <a:cs typeface="Arial" panose="020B0604020202020204" pitchFamily="34" charset="0"/>
                      </a:endParaRPr>
                    </a:p>
                  </a:txBody>
                  <a:tcPr marL="45720" marR="45720" marT="45725" marB="45725"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pPr>
                      <a:endParaRPr kumimoji="0" lang="en-US" sz="800" b="0" i="0" u="none" strike="noStrike" cap="none" normalizeH="0" baseline="0" dirty="0">
                        <a:ln>
                          <a:noFill/>
                        </a:ln>
                        <a:solidFill>
                          <a:schemeClr val="tx1"/>
                        </a:solidFill>
                        <a:effectLst/>
                        <a:latin typeface=" Arial"/>
                        <a:cs typeface="Arial" panose="020B0604020202020204" pitchFamily="34" charset="0"/>
                      </a:endParaRPr>
                    </a:p>
                  </a:txBody>
                  <a:tcPr marL="45720" marR="45720" marT="45725" marB="45725"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pPr>
                      <a:endParaRPr kumimoji="0" lang="en-US" sz="800" b="0" i="0" u="none" strike="noStrike" cap="none" normalizeH="0" baseline="0" dirty="0">
                        <a:ln>
                          <a:noFill/>
                        </a:ln>
                        <a:solidFill>
                          <a:schemeClr val="tx1"/>
                        </a:solidFill>
                        <a:effectLst/>
                        <a:latin typeface=" Arial"/>
                        <a:cs typeface="Arial" panose="020B0604020202020204" pitchFamily="34" charset="0"/>
                      </a:endParaRPr>
                    </a:p>
                  </a:txBody>
                  <a:tcPr marL="45720" marR="45720" marT="45725" marB="45725"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0" lang="en-US" sz="800" b="0" i="0" u="none" strike="noStrike" cap="none" normalizeH="0" baseline="0" dirty="0">
                        <a:ln>
                          <a:noFill/>
                        </a:ln>
                        <a:solidFill>
                          <a:schemeClr val="tx1"/>
                        </a:solidFill>
                        <a:effectLst/>
                        <a:latin typeface=" Arial"/>
                        <a:cs typeface="Arial" panose="020B0604020202020204" pitchFamily="34" charset="0"/>
                      </a:endParaRPr>
                    </a:p>
                  </a:txBody>
                  <a:tcPr marL="45720" marR="45720" marT="45725" marB="45725"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0" lang="en-US" sz="800" b="0" i="0" u="none" strike="noStrike" cap="none" normalizeH="0" baseline="0" dirty="0">
                        <a:ln>
                          <a:noFill/>
                        </a:ln>
                        <a:solidFill>
                          <a:schemeClr val="tx1"/>
                        </a:solidFill>
                        <a:effectLst/>
                        <a:latin typeface=" Arial"/>
                        <a:cs typeface="Arial" panose="020B0604020202020204" pitchFamily="34" charset="0"/>
                      </a:endParaRPr>
                    </a:p>
                  </a:txBody>
                  <a:tcPr marL="45720" marR="45720" marT="45725" marB="45725"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0" lang="en-US" sz="800" b="0" i="0" u="none" strike="noStrike" cap="none" normalizeH="0" baseline="0" dirty="0">
                        <a:ln>
                          <a:noFill/>
                        </a:ln>
                        <a:solidFill>
                          <a:schemeClr val="tx1"/>
                        </a:solidFill>
                        <a:effectLst/>
                        <a:latin typeface=" Arial"/>
                        <a:cs typeface="Arial" panose="020B0604020202020204" pitchFamily="34" charset="0"/>
                      </a:endParaRPr>
                    </a:p>
                  </a:txBody>
                  <a:tcPr marL="45720" marR="45720" marT="45725" marB="45725"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16"/>
                  </a:ext>
                </a:extLst>
              </a:tr>
            </a:tbl>
          </a:graphicData>
        </a:graphic>
      </p:graphicFrame>
    </p:spTree>
    <p:extLst>
      <p:ext uri="{BB962C8B-B14F-4D97-AF65-F5344CB8AC3E}">
        <p14:creationId xmlns:p14="http://schemas.microsoft.com/office/powerpoint/2010/main" val="2267000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down)">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 Same Side Corner Rectangle 13"/>
          <p:cNvSpPr/>
          <p:nvPr/>
        </p:nvSpPr>
        <p:spPr>
          <a:xfrm rot="16200000">
            <a:off x="372147" y="2171484"/>
            <a:ext cx="822960" cy="274320"/>
          </a:xfrm>
          <a:prstGeom prst="round2SameRect">
            <a:avLst/>
          </a:prstGeom>
          <a:solidFill>
            <a:srgbClr val="5B9BD5"/>
          </a:solidFill>
          <a:ln w="57150">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 Same Side Corner Rectangle 16"/>
          <p:cNvSpPr/>
          <p:nvPr/>
        </p:nvSpPr>
        <p:spPr>
          <a:xfrm rot="16200000">
            <a:off x="372147" y="4384932"/>
            <a:ext cx="822960" cy="274320"/>
          </a:xfrm>
          <a:prstGeom prst="round2SameRect">
            <a:avLst/>
          </a:prstGeom>
          <a:solidFill>
            <a:srgbClr val="A5A5A5">
              <a:alpha val="50000"/>
            </a:srgbClr>
          </a:solidFill>
          <a:ln w="57150">
            <a:solidFill>
              <a:srgbClr val="A5A5A5">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 Same Side Corner Rectangle 19"/>
          <p:cNvSpPr/>
          <p:nvPr/>
        </p:nvSpPr>
        <p:spPr>
          <a:xfrm rot="16200000">
            <a:off x="372147" y="5491655"/>
            <a:ext cx="822960" cy="274320"/>
          </a:xfrm>
          <a:prstGeom prst="round2SameRect">
            <a:avLst/>
          </a:prstGeom>
          <a:solidFill>
            <a:srgbClr val="FFC000">
              <a:alpha val="50000"/>
            </a:srgbClr>
          </a:solidFill>
          <a:ln w="57150">
            <a:solidFill>
              <a:srgbClr val="FFC000">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 Same Side Corner Rectangle 22"/>
          <p:cNvSpPr/>
          <p:nvPr/>
        </p:nvSpPr>
        <p:spPr>
          <a:xfrm rot="16200000">
            <a:off x="372147" y="3278208"/>
            <a:ext cx="822960" cy="274320"/>
          </a:xfrm>
          <a:prstGeom prst="round2SameRect">
            <a:avLst/>
          </a:prstGeom>
          <a:solidFill>
            <a:srgbClr val="ED7D31">
              <a:alpha val="50000"/>
            </a:srgbClr>
          </a:solidFill>
          <a:ln w="57150">
            <a:solidFill>
              <a:srgbClr val="ED7D31">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 Same Side Corner Rectangle 4"/>
          <p:cNvSpPr/>
          <p:nvPr/>
        </p:nvSpPr>
        <p:spPr>
          <a:xfrm rot="16200000">
            <a:off x="372147" y="1064760"/>
            <a:ext cx="822960" cy="274320"/>
          </a:xfrm>
          <a:prstGeom prst="round2SameRect">
            <a:avLst/>
          </a:prstGeom>
          <a:solidFill>
            <a:srgbClr val="70AD47">
              <a:alpha val="50000"/>
            </a:srgbClr>
          </a:solidFill>
          <a:ln w="57150">
            <a:solidFill>
              <a:srgbClr val="70AD47">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934500" y="790440"/>
            <a:ext cx="10609799" cy="5303520"/>
          </a:xfrm>
          <a:prstGeom prst="rect">
            <a:avLst/>
          </a:prstGeom>
          <a:solidFill>
            <a:schemeClr val="bg1"/>
          </a:solidFill>
          <a:ln w="57150">
            <a:solidFill>
              <a:srgbClr val="5B9BD5"/>
            </a:solidFill>
          </a:ln>
        </p:spPr>
        <p:txBody>
          <a:bodyPr wrap="none" anchor="t" anchorCtr="0">
            <a:noAutofit/>
          </a:bodyPr>
          <a:lstStyle/>
          <a:p>
            <a:pPr algn="ctr"/>
            <a:r>
              <a:rPr lang="en-US" sz="3500" dirty="0" smtClean="0">
                <a:solidFill>
                  <a:schemeClr val="tx1">
                    <a:lumMod val="65000"/>
                    <a:lumOff val="35000"/>
                  </a:schemeClr>
                </a:solidFill>
                <a:latin typeface="Franklin Gothic Demi Cond" panose="020B0706030402020204" pitchFamily="34" charset="0"/>
              </a:rPr>
              <a:t>COMPLIANCES AND ACCOMPLISHMENTS TO DC’s GUIDANCE</a:t>
            </a:r>
            <a:endParaRPr lang="en-US" sz="3500" dirty="0"/>
          </a:p>
        </p:txBody>
      </p:sp>
      <p:sp>
        <p:nvSpPr>
          <p:cNvPr id="12" name="TextBox 11"/>
          <p:cNvSpPr txBox="1"/>
          <p:nvPr/>
        </p:nvSpPr>
        <p:spPr>
          <a:xfrm>
            <a:off x="1124712" y="1307592"/>
            <a:ext cx="10241280" cy="584775"/>
          </a:xfrm>
          <a:prstGeom prst="rect">
            <a:avLst/>
          </a:prstGeom>
          <a:noFill/>
        </p:spPr>
        <p:txBody>
          <a:bodyPr wrap="square" rtlCol="0">
            <a:spAutoFit/>
          </a:bodyPr>
          <a:lstStyle/>
          <a:p>
            <a:pPr algn="ctr"/>
            <a:r>
              <a:rPr lang="en-US" sz="3200" i="1" dirty="0" smtClean="0">
                <a:solidFill>
                  <a:schemeClr val="bg2">
                    <a:lumMod val="50000"/>
                  </a:schemeClr>
                </a:solidFill>
                <a:latin typeface="Franklin Gothic Book" panose="020B0503020102020204" pitchFamily="34" charset="0"/>
              </a:rPr>
              <a:t>STATUS OF AMMUNITION 2022</a:t>
            </a:r>
            <a:endParaRPr lang="en-US" sz="3200" i="1" dirty="0">
              <a:solidFill>
                <a:schemeClr val="bg2">
                  <a:lumMod val="50000"/>
                </a:schemeClr>
              </a:solidFill>
              <a:latin typeface="Franklin Gothic Book" panose="020B0503020102020204" pitchFamily="34" charset="0"/>
            </a:endParaRPr>
          </a:p>
        </p:txBody>
      </p:sp>
      <p:sp>
        <p:nvSpPr>
          <p:cNvPr id="2" name="Slide Number Placeholder 1"/>
          <p:cNvSpPr>
            <a:spLocks noGrp="1"/>
          </p:cNvSpPr>
          <p:nvPr>
            <p:ph type="sldNum" sz="quarter" idx="12"/>
          </p:nvPr>
        </p:nvSpPr>
        <p:spPr/>
        <p:txBody>
          <a:bodyPr/>
          <a:lstStyle/>
          <a:p>
            <a:fld id="{7687A7F3-AD38-4866-8553-4B19922F7C99}" type="slidenum">
              <a:rPr lang="en-PH" smtClean="0"/>
              <a:t>53</a:t>
            </a:fld>
            <a:endParaRPr lang="en-PH"/>
          </a:p>
        </p:txBody>
      </p:sp>
      <p:graphicFrame>
        <p:nvGraphicFramePr>
          <p:cNvPr id="15" name="Group 2">
            <a:extLst>
              <a:ext uri="{FF2B5EF4-FFF2-40B4-BE49-F238E27FC236}">
                <a16:creationId xmlns:a16="http://schemas.microsoft.com/office/drawing/2014/main" xmlns="" id="{C5F319A6-736C-0810-CAC0-09B16C749996}"/>
              </a:ext>
            </a:extLst>
          </p:cNvPr>
          <p:cNvGraphicFramePr>
            <a:graphicFrameLocks noGrp="1"/>
          </p:cNvGraphicFramePr>
          <p:nvPr>
            <p:extLst>
              <p:ext uri="{D42A27DB-BD31-4B8C-83A1-F6EECF244321}">
                <p14:modId xmlns:p14="http://schemas.microsoft.com/office/powerpoint/2010/main" val="1253256041"/>
              </p:ext>
            </p:extLst>
          </p:nvPr>
        </p:nvGraphicFramePr>
        <p:xfrm>
          <a:off x="1099312" y="1841567"/>
          <a:ext cx="10266679" cy="4279572"/>
        </p:xfrm>
        <a:graphic>
          <a:graphicData uri="http://schemas.openxmlformats.org/drawingml/2006/table">
            <a:tbl>
              <a:tblPr/>
              <a:tblGrid>
                <a:gridCol w="1632289">
                  <a:extLst>
                    <a:ext uri="{9D8B030D-6E8A-4147-A177-3AD203B41FA5}">
                      <a16:colId xmlns:a16="http://schemas.microsoft.com/office/drawing/2014/main" xmlns="" val="20000"/>
                    </a:ext>
                  </a:extLst>
                </a:gridCol>
                <a:gridCol w="1439065">
                  <a:extLst>
                    <a:ext uri="{9D8B030D-6E8A-4147-A177-3AD203B41FA5}">
                      <a16:colId xmlns:a16="http://schemas.microsoft.com/office/drawing/2014/main" xmlns="" val="3058770659"/>
                    </a:ext>
                  </a:extLst>
                </a:gridCol>
                <a:gridCol w="1439065">
                  <a:extLst>
                    <a:ext uri="{9D8B030D-6E8A-4147-A177-3AD203B41FA5}">
                      <a16:colId xmlns:a16="http://schemas.microsoft.com/office/drawing/2014/main" xmlns="" val="3299085133"/>
                    </a:ext>
                  </a:extLst>
                </a:gridCol>
                <a:gridCol w="1439065">
                  <a:extLst>
                    <a:ext uri="{9D8B030D-6E8A-4147-A177-3AD203B41FA5}">
                      <a16:colId xmlns:a16="http://schemas.microsoft.com/office/drawing/2014/main" xmlns="" val="3649369640"/>
                    </a:ext>
                  </a:extLst>
                </a:gridCol>
                <a:gridCol w="1439065">
                  <a:extLst>
                    <a:ext uri="{9D8B030D-6E8A-4147-A177-3AD203B41FA5}">
                      <a16:colId xmlns:a16="http://schemas.microsoft.com/office/drawing/2014/main" xmlns="" val="1257086223"/>
                    </a:ext>
                  </a:extLst>
                </a:gridCol>
                <a:gridCol w="1439065">
                  <a:extLst>
                    <a:ext uri="{9D8B030D-6E8A-4147-A177-3AD203B41FA5}">
                      <a16:colId xmlns:a16="http://schemas.microsoft.com/office/drawing/2014/main" xmlns="" val="1832479227"/>
                    </a:ext>
                  </a:extLst>
                </a:gridCol>
                <a:gridCol w="1439065">
                  <a:extLst>
                    <a:ext uri="{9D8B030D-6E8A-4147-A177-3AD203B41FA5}">
                      <a16:colId xmlns:a16="http://schemas.microsoft.com/office/drawing/2014/main" xmlns="" val="1529709677"/>
                    </a:ext>
                  </a:extLst>
                </a:gridCol>
              </a:tblGrid>
              <a:tr h="371639">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PH" sz="900" b="1" i="0" u="none" strike="noStrike" cap="none" normalizeH="0" baseline="0" dirty="0">
                          <a:ln>
                            <a:noFill/>
                          </a:ln>
                          <a:solidFill>
                            <a:schemeClr val="bg1"/>
                          </a:solidFill>
                          <a:effectLst/>
                          <a:latin typeface=" Arial"/>
                          <a:cs typeface="Arial" panose="020B0604020202020204" pitchFamily="34" charset="0"/>
                        </a:rPr>
                        <a:t>Type Of  Ammo</a:t>
                      </a:r>
                      <a:endParaRPr kumimoji="0" lang="en-GB" sz="900" b="1" i="0" u="none" strike="noStrike" cap="none" normalizeH="0" baseline="0" dirty="0">
                        <a:ln>
                          <a:noFill/>
                        </a:ln>
                        <a:solidFill>
                          <a:schemeClr val="bg1"/>
                        </a:solidFill>
                        <a:effectLst/>
                        <a:latin typeface=" Arial"/>
                        <a:cs typeface="Arial" panose="020B0604020202020204" pitchFamily="34" charset="0"/>
                      </a:endParaRPr>
                    </a:p>
                  </a:txBody>
                  <a:tcPr marL="45720" marR="45720" marT="45725" marB="45725"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lang="en-US" sz="900" b="1" dirty="0">
                          <a:solidFill>
                            <a:schemeClr val="bg1"/>
                          </a:solidFill>
                          <a:latin typeface=" Arial"/>
                          <a:cs typeface="Arial" panose="020B0604020202020204" pitchFamily="34" charset="0"/>
                        </a:rPr>
                        <a:t>2 Basic Load (BL)</a:t>
                      </a:r>
                      <a:endParaRPr kumimoji="0" lang="en-GB" sz="900" b="1" i="0" u="none" strike="noStrike" cap="none" normalizeH="0" baseline="0" dirty="0">
                        <a:ln>
                          <a:noFill/>
                        </a:ln>
                        <a:solidFill>
                          <a:schemeClr val="bg1"/>
                        </a:solidFill>
                        <a:effectLst/>
                        <a:latin typeface=" Arial"/>
                        <a:cs typeface="Arial" panose="020B0604020202020204" pitchFamily="34" charset="0"/>
                      </a:endParaRPr>
                    </a:p>
                  </a:txBody>
                  <a:tcPr marL="45720" marR="45720" marT="45725" marB="45725"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PH" sz="900" b="1" i="0" u="none" strike="noStrike" cap="none" normalizeH="0" baseline="0" dirty="0">
                          <a:ln>
                            <a:noFill/>
                          </a:ln>
                          <a:solidFill>
                            <a:schemeClr val="bg1"/>
                          </a:solidFill>
                          <a:effectLst/>
                          <a:latin typeface=" Arial"/>
                          <a:cs typeface="Arial" panose="020B0604020202020204" pitchFamily="34" charset="0"/>
                        </a:rPr>
                        <a:t>Issued (I)</a:t>
                      </a:r>
                      <a:endParaRPr kumimoji="0" lang="en-GB" sz="900" b="1" i="0" u="none" strike="noStrike" cap="none" normalizeH="0" baseline="0" dirty="0">
                        <a:ln>
                          <a:noFill/>
                        </a:ln>
                        <a:solidFill>
                          <a:schemeClr val="bg1"/>
                        </a:solidFill>
                        <a:effectLst/>
                        <a:latin typeface=" Arial"/>
                        <a:cs typeface="Arial" panose="020B0604020202020204" pitchFamily="34" charset="0"/>
                      </a:endParaRPr>
                    </a:p>
                  </a:txBody>
                  <a:tcPr marL="45720" marR="45720" marT="45725" marB="45725"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GB" sz="900" b="1" i="0" u="none" strike="noStrike" cap="none" normalizeH="0" baseline="0" dirty="0">
                          <a:ln>
                            <a:noFill/>
                          </a:ln>
                          <a:solidFill>
                            <a:schemeClr val="bg1"/>
                          </a:solidFill>
                          <a:effectLst/>
                          <a:latin typeface=" Arial"/>
                          <a:cs typeface="Arial" panose="020B0604020202020204" pitchFamily="34" charset="0"/>
                        </a:rPr>
                        <a:t>Stock (S)</a:t>
                      </a:r>
                    </a:p>
                  </a:txBody>
                  <a:tcPr marL="45720" marR="45720" marT="45725" marB="45725"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PH" sz="900" b="1" i="0" u="none" strike="noStrike" cap="none" normalizeH="0" baseline="0" dirty="0">
                          <a:ln>
                            <a:noFill/>
                          </a:ln>
                          <a:solidFill>
                            <a:schemeClr val="bg1"/>
                          </a:solidFill>
                          <a:effectLst/>
                          <a:latin typeface=" Arial"/>
                          <a:cs typeface="Arial" panose="020B0604020202020204" pitchFamily="34" charset="0"/>
                        </a:rPr>
                        <a:t>Total On Hand (OH)</a:t>
                      </a:r>
                    </a:p>
                    <a:p>
                      <a:pPr marL="0" marR="0" lvl="0" indent="0" algn="ctr" defTabSz="914400" rtl="0" eaLnBrk="1" fontAlgn="base" latinLnBrk="0" hangingPunct="1">
                        <a:lnSpc>
                          <a:spcPct val="100000"/>
                        </a:lnSpc>
                        <a:spcBef>
                          <a:spcPct val="20000"/>
                        </a:spcBef>
                        <a:spcAft>
                          <a:spcPct val="0"/>
                        </a:spcAft>
                        <a:buClrTx/>
                        <a:buSzTx/>
                        <a:buFontTx/>
                        <a:buNone/>
                      </a:pPr>
                      <a:r>
                        <a:rPr kumimoji="0" lang="en-PH" sz="900" b="1" i="0" u="none" strike="noStrike" cap="none" normalizeH="0" baseline="0" dirty="0">
                          <a:ln>
                            <a:noFill/>
                          </a:ln>
                          <a:solidFill>
                            <a:schemeClr val="bg1"/>
                          </a:solidFill>
                          <a:effectLst/>
                          <a:latin typeface=" Arial"/>
                          <a:cs typeface="Arial" panose="020B0604020202020204" pitchFamily="34" charset="0"/>
                        </a:rPr>
                        <a:t>(I+S)</a:t>
                      </a:r>
                      <a:endParaRPr kumimoji="0" lang="en-GB" sz="900" b="1" i="0" u="none" strike="noStrike" cap="none" normalizeH="0" baseline="0" dirty="0">
                        <a:ln>
                          <a:noFill/>
                        </a:ln>
                        <a:solidFill>
                          <a:schemeClr val="bg1"/>
                        </a:solidFill>
                        <a:effectLst/>
                        <a:latin typeface=" Arial"/>
                        <a:cs typeface="Arial" panose="020B0604020202020204" pitchFamily="34" charset="0"/>
                      </a:endParaRPr>
                    </a:p>
                  </a:txBody>
                  <a:tcPr marL="45720" marR="45720" marT="45725" marB="45725"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GB" sz="900" b="1" i="0" u="none" strike="noStrike" cap="none" normalizeH="0" baseline="0" dirty="0">
                          <a:ln>
                            <a:noFill/>
                          </a:ln>
                          <a:solidFill>
                            <a:schemeClr val="bg1"/>
                          </a:solidFill>
                          <a:effectLst/>
                          <a:latin typeface=" Arial"/>
                          <a:cs typeface="Arial" panose="020B0604020202020204" pitchFamily="34" charset="0"/>
                        </a:rPr>
                        <a:t>Excess/ Short</a:t>
                      </a:r>
                    </a:p>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PH" sz="900" b="1" i="0" u="none" strike="noStrike" kern="1200" cap="none" normalizeH="0" baseline="0" dirty="0">
                          <a:ln>
                            <a:noFill/>
                          </a:ln>
                          <a:solidFill>
                            <a:schemeClr val="bg1"/>
                          </a:solidFill>
                          <a:effectLst/>
                          <a:latin typeface=" Arial"/>
                          <a:ea typeface="+mn-ea"/>
                          <a:cs typeface="Arial" panose="020B0604020202020204" pitchFamily="34" charset="0"/>
                        </a:rPr>
                        <a:t>(OH - BL)</a:t>
                      </a:r>
                      <a:endParaRPr kumimoji="0" lang="en-GB" sz="900" b="1" i="0" u="none" strike="noStrike" kern="1200" cap="none" normalizeH="0" baseline="0" dirty="0">
                        <a:ln>
                          <a:noFill/>
                        </a:ln>
                        <a:solidFill>
                          <a:schemeClr val="bg1"/>
                        </a:solidFill>
                        <a:effectLst/>
                        <a:latin typeface=" Arial"/>
                        <a:ea typeface="+mn-ea"/>
                        <a:cs typeface="Arial" panose="020B0604020202020204" pitchFamily="34" charset="0"/>
                      </a:endParaRPr>
                    </a:p>
                  </a:txBody>
                  <a:tcPr marL="45720" marR="45720" marT="45725" marB="45725"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GB" sz="900" b="1" i="0" u="none" strike="noStrike" cap="none" normalizeH="0" baseline="0" dirty="0">
                          <a:ln>
                            <a:noFill/>
                          </a:ln>
                          <a:solidFill>
                            <a:schemeClr val="bg1"/>
                          </a:solidFill>
                          <a:effectLst/>
                          <a:latin typeface=" Arial"/>
                          <a:cs typeface="Arial" panose="020B0604020202020204" pitchFamily="34" charset="0"/>
                        </a:rPr>
                        <a:t>% Fill-Up</a:t>
                      </a:r>
                    </a:p>
                    <a:p>
                      <a:pPr marL="0" marR="0" lvl="0" indent="0" algn="ctr" defTabSz="914400" rtl="0" eaLnBrk="1" fontAlgn="base" latinLnBrk="0" hangingPunct="1">
                        <a:lnSpc>
                          <a:spcPct val="100000"/>
                        </a:lnSpc>
                        <a:spcBef>
                          <a:spcPct val="20000"/>
                        </a:spcBef>
                        <a:spcAft>
                          <a:spcPct val="0"/>
                        </a:spcAft>
                        <a:buClrTx/>
                        <a:buSzTx/>
                        <a:buFontTx/>
                        <a:buNone/>
                      </a:pPr>
                      <a:r>
                        <a:rPr kumimoji="0" lang="en-GB" sz="900" b="1" i="0" u="none" strike="noStrike" cap="none" normalizeH="0" baseline="0" dirty="0">
                          <a:ln>
                            <a:noFill/>
                          </a:ln>
                          <a:solidFill>
                            <a:schemeClr val="bg1"/>
                          </a:solidFill>
                          <a:effectLst/>
                          <a:latin typeface=" Arial"/>
                          <a:cs typeface="Arial" panose="020B0604020202020204" pitchFamily="34" charset="0"/>
                        </a:rPr>
                        <a:t>(OH/BL)</a:t>
                      </a:r>
                    </a:p>
                  </a:txBody>
                  <a:tcPr marL="45720" marR="45720" marT="45725" marB="45725"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xmlns="" val="10000"/>
                  </a:ext>
                </a:extLst>
              </a:tr>
              <a:tr h="216073">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GB" sz="900" b="0" i="0" u="none" strike="noStrike" cap="none" normalizeH="0" baseline="0" dirty="0" err="1">
                          <a:ln>
                            <a:noFill/>
                          </a:ln>
                          <a:solidFill>
                            <a:schemeClr val="tx1"/>
                          </a:solidFill>
                          <a:effectLst/>
                          <a:latin typeface=" Arial"/>
                          <a:cs typeface="Arial" panose="020B0604020202020204" pitchFamily="34" charset="0"/>
                        </a:rPr>
                        <a:t>Ctg</a:t>
                      </a:r>
                      <a:r>
                        <a:rPr kumimoji="0" lang="en-GB" sz="900" b="0" i="0" u="none" strike="noStrike" cap="none" normalizeH="0" baseline="0" dirty="0">
                          <a:ln>
                            <a:noFill/>
                          </a:ln>
                          <a:solidFill>
                            <a:schemeClr val="tx1"/>
                          </a:solidFill>
                          <a:effectLst/>
                          <a:latin typeface=" Arial"/>
                          <a:cs typeface="Arial" panose="020B0604020202020204" pitchFamily="34" charset="0"/>
                        </a:rPr>
                        <a:t>, 9mm: Ball</a:t>
                      </a:r>
                    </a:p>
                  </a:txBody>
                  <a:tcPr marT="45725" marB="45725"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lnTlToBr>
                      <a:noFill/>
                    </a:lnTlToBr>
                    <a:lnBlToTr>
                      <a:noFill/>
                    </a:lnBlToTr>
                    <a:solidFill>
                      <a:schemeClr val="bg1"/>
                    </a:solid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pPr>
                      <a:r>
                        <a:rPr kumimoji="0" lang="en-GB" sz="800" b="0" i="0" u="none" strike="noStrike" cap="none" normalizeH="0" baseline="0" dirty="0" smtClean="0">
                          <a:ln>
                            <a:noFill/>
                          </a:ln>
                          <a:solidFill>
                            <a:schemeClr val="tx1"/>
                          </a:solidFill>
                          <a:effectLst/>
                          <a:latin typeface=" Arial"/>
                          <a:cs typeface="Arial" panose="020B0604020202020204" pitchFamily="34" charset="0"/>
                        </a:rPr>
                        <a:t>136</a:t>
                      </a:r>
                      <a:endParaRPr kumimoji="0" lang="en-GB" sz="800" b="0" i="0" u="none" strike="noStrike" cap="none" normalizeH="0" baseline="0" dirty="0">
                        <a:ln>
                          <a:noFill/>
                        </a:ln>
                        <a:solidFill>
                          <a:schemeClr val="tx1"/>
                        </a:solidFill>
                        <a:effectLst/>
                        <a:latin typeface=" Arial"/>
                        <a:cs typeface="Arial" panose="020B0604020202020204" pitchFamily="34" charset="0"/>
                      </a:endParaRPr>
                    </a:p>
                  </a:txBody>
                  <a:tcPr marL="45720" marR="45720" marT="45725" marB="45725"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lnTlToBr>
                      <a:noFill/>
                    </a:lnTlToBr>
                    <a:lnBlToTr>
                      <a:noFill/>
                    </a:lnBlToTr>
                    <a:solidFill>
                      <a:schemeClr val="bg1"/>
                    </a:solid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pPr>
                      <a:r>
                        <a:rPr kumimoji="0" lang="en-GB" sz="900" b="0" i="0" u="none" strike="noStrike" cap="none" normalizeH="0" baseline="0" dirty="0" smtClean="0">
                          <a:ln>
                            <a:noFill/>
                          </a:ln>
                          <a:solidFill>
                            <a:schemeClr val="tx1"/>
                          </a:solidFill>
                          <a:effectLst/>
                          <a:latin typeface=" Arial"/>
                          <a:cs typeface="Arial" panose="020B0604020202020204" pitchFamily="34" charset="0"/>
                        </a:rPr>
                        <a:t>2,244</a:t>
                      </a:r>
                      <a:endParaRPr kumimoji="0" lang="en-GB" sz="900" b="0" i="0" u="none" strike="noStrike" cap="none" normalizeH="0" baseline="0" dirty="0">
                        <a:ln>
                          <a:noFill/>
                        </a:ln>
                        <a:solidFill>
                          <a:schemeClr val="tx1"/>
                        </a:solidFill>
                        <a:effectLst/>
                        <a:latin typeface=" Arial"/>
                        <a:cs typeface="Arial" panose="020B0604020202020204" pitchFamily="34" charset="0"/>
                      </a:endParaRPr>
                    </a:p>
                  </a:txBody>
                  <a:tcPr marT="45725" marB="45725"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en-GB" sz="900" b="0" i="0" u="none" strike="noStrike" cap="none" normalizeH="0" baseline="0" dirty="0">
                        <a:ln>
                          <a:noFill/>
                        </a:ln>
                        <a:solidFill>
                          <a:schemeClr val="tx1"/>
                        </a:solidFill>
                        <a:effectLst/>
                        <a:latin typeface=" Arial"/>
                        <a:cs typeface="Arial" panose="020B0604020202020204" pitchFamily="34" charset="0"/>
                      </a:endParaRPr>
                    </a:p>
                  </a:txBody>
                  <a:tcPr marT="45725" marB="45725"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lnTlToBr>
                      <a:noFill/>
                    </a:lnTlToBr>
                    <a:lnBlToTr>
                      <a:noFill/>
                    </a:lnBlToTr>
                    <a:solidFill>
                      <a:schemeClr val="bg1"/>
                    </a:solid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pPr>
                      <a:r>
                        <a:rPr kumimoji="0" lang="en-GB" sz="900" b="0" i="0" u="none" strike="noStrike" cap="none" normalizeH="0" baseline="0" dirty="0" smtClean="0">
                          <a:ln>
                            <a:noFill/>
                          </a:ln>
                          <a:solidFill>
                            <a:schemeClr val="tx1"/>
                          </a:solidFill>
                          <a:effectLst/>
                          <a:latin typeface=" Arial"/>
                          <a:cs typeface="Arial" panose="020B0604020202020204" pitchFamily="34" charset="0"/>
                        </a:rPr>
                        <a:t>2,244</a:t>
                      </a:r>
                      <a:endParaRPr kumimoji="0" lang="en-GB" sz="900" b="0" i="0" u="none" strike="noStrike" cap="none" normalizeH="0" baseline="0" dirty="0">
                        <a:ln>
                          <a:noFill/>
                        </a:ln>
                        <a:solidFill>
                          <a:schemeClr val="tx1"/>
                        </a:solidFill>
                        <a:effectLst/>
                        <a:latin typeface=" Arial"/>
                        <a:cs typeface="Arial" panose="020B0604020202020204" pitchFamily="34" charset="0"/>
                      </a:endParaRPr>
                    </a:p>
                  </a:txBody>
                  <a:tcPr marT="45725" marB="45725"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0" lang="en-US" sz="900" b="0" i="0" u="none" strike="noStrike" cap="none" normalizeH="0" baseline="0" dirty="0">
                        <a:ln>
                          <a:noFill/>
                        </a:ln>
                        <a:solidFill>
                          <a:schemeClr val="tx1"/>
                        </a:solidFill>
                        <a:effectLst/>
                        <a:latin typeface=" Arial"/>
                        <a:cs typeface="Arial" panose="020B0604020202020204" pitchFamily="34" charset="0"/>
                      </a:endParaRPr>
                    </a:p>
                  </a:txBody>
                  <a:tcPr marT="45725" marB="45725"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0" lang="en-US" sz="900" b="0" i="0" u="none" strike="noStrike" cap="none" normalizeH="0" baseline="0" dirty="0">
                        <a:ln>
                          <a:noFill/>
                        </a:ln>
                        <a:solidFill>
                          <a:schemeClr val="tx1"/>
                        </a:solidFill>
                        <a:effectLst/>
                        <a:latin typeface=" Arial"/>
                        <a:cs typeface="Arial" panose="020B0604020202020204" pitchFamily="34" charset="0"/>
                      </a:endParaRPr>
                    </a:p>
                  </a:txBody>
                  <a:tcPr marT="45725" marB="45725"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3637743685"/>
                  </a:ext>
                </a:extLst>
              </a:tr>
              <a:tr h="216073">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GB" sz="900" b="0" i="0" u="none" strike="noStrike" cap="none" normalizeH="0" baseline="0" dirty="0" err="1">
                          <a:ln>
                            <a:noFill/>
                          </a:ln>
                          <a:solidFill>
                            <a:schemeClr val="tx1"/>
                          </a:solidFill>
                          <a:effectLst/>
                          <a:latin typeface=" Arial"/>
                          <a:cs typeface="Arial" panose="020B0604020202020204" pitchFamily="34" charset="0"/>
                        </a:rPr>
                        <a:t>Ctg</a:t>
                      </a:r>
                      <a:r>
                        <a:rPr kumimoji="0" lang="en-GB" sz="900" b="0" i="0" u="none" strike="noStrike" cap="none" normalizeH="0" baseline="0" dirty="0">
                          <a:ln>
                            <a:noFill/>
                          </a:ln>
                          <a:solidFill>
                            <a:schemeClr val="tx1"/>
                          </a:solidFill>
                          <a:effectLst/>
                          <a:latin typeface=" Arial"/>
                          <a:cs typeface="Arial" panose="020B0604020202020204" pitchFamily="34" charset="0"/>
                        </a:rPr>
                        <a:t>, Cal .45: Ball</a:t>
                      </a:r>
                    </a:p>
                  </a:txBody>
                  <a:tcPr marT="45725" marB="45725"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lnTlToBr>
                      <a:noFill/>
                    </a:lnTlToBr>
                    <a:lnBlToTr>
                      <a:noFill/>
                    </a:lnBlToTr>
                    <a:solidFill>
                      <a:schemeClr val="bg1"/>
                    </a:solid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pPr>
                      <a:r>
                        <a:rPr kumimoji="0" lang="en-GB" sz="800" b="0" i="0" u="none" strike="noStrike" cap="none" normalizeH="0" baseline="0" dirty="0" smtClean="0">
                          <a:ln>
                            <a:noFill/>
                          </a:ln>
                          <a:solidFill>
                            <a:schemeClr val="tx1"/>
                          </a:solidFill>
                          <a:effectLst/>
                          <a:latin typeface=" Arial"/>
                          <a:cs typeface="Arial" panose="020B0604020202020204" pitchFamily="34" charset="0"/>
                        </a:rPr>
                        <a:t>78</a:t>
                      </a:r>
                      <a:endParaRPr kumimoji="0" lang="en-GB" sz="800" b="0" i="0" u="none" strike="noStrike" cap="none" normalizeH="0" baseline="0" dirty="0">
                        <a:ln>
                          <a:noFill/>
                        </a:ln>
                        <a:solidFill>
                          <a:schemeClr val="tx1"/>
                        </a:solidFill>
                        <a:effectLst/>
                        <a:latin typeface=" Arial"/>
                        <a:cs typeface="Arial" panose="020B0604020202020204" pitchFamily="34" charset="0"/>
                      </a:endParaRPr>
                    </a:p>
                  </a:txBody>
                  <a:tcPr marL="45720" marR="45720" marT="45725" marB="45725"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lnTlToBr>
                      <a:noFill/>
                    </a:lnTlToBr>
                    <a:lnBlToTr>
                      <a:noFill/>
                    </a:lnBlToTr>
                    <a:solidFill>
                      <a:schemeClr val="bg1"/>
                    </a:solid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pPr>
                      <a:r>
                        <a:rPr kumimoji="0" lang="en-GB" sz="900" b="0" i="0" u="none" strike="noStrike" cap="none" normalizeH="0" baseline="0" dirty="0" smtClean="0">
                          <a:ln>
                            <a:noFill/>
                          </a:ln>
                          <a:solidFill>
                            <a:schemeClr val="tx1"/>
                          </a:solidFill>
                          <a:effectLst/>
                          <a:latin typeface=" Arial"/>
                          <a:cs typeface="Arial" panose="020B0604020202020204" pitchFamily="34" charset="0"/>
                        </a:rPr>
                        <a:t>1,170</a:t>
                      </a:r>
                      <a:endParaRPr kumimoji="0" lang="en-GB" sz="900" b="0" i="0" u="none" strike="noStrike" cap="none" normalizeH="0" baseline="0" dirty="0">
                        <a:ln>
                          <a:noFill/>
                        </a:ln>
                        <a:solidFill>
                          <a:schemeClr val="tx1"/>
                        </a:solidFill>
                        <a:effectLst/>
                        <a:latin typeface=" Arial"/>
                        <a:cs typeface="Arial" panose="020B0604020202020204" pitchFamily="34" charset="0"/>
                      </a:endParaRPr>
                    </a:p>
                  </a:txBody>
                  <a:tcPr marT="45725" marB="45725"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lnTlToBr>
                      <a:noFill/>
                    </a:lnTlToBr>
                    <a:lnBlToTr>
                      <a:noFill/>
                    </a:lnBlToTr>
                    <a:solidFill>
                      <a:schemeClr val="bg1"/>
                    </a:solidFill>
                  </a:tcPr>
                </a:tc>
                <a:tc>
                  <a:txBody>
                    <a:bodyPr/>
                    <a:lstStyle/>
                    <a:p>
                      <a:pPr algn="r" fontAlgn="t"/>
                      <a:r>
                        <a:rPr lang="en-US" sz="900" b="0" i="0" u="none" strike="noStrike" kern="1200" dirty="0" smtClean="0">
                          <a:solidFill>
                            <a:srgbClr val="000000"/>
                          </a:solidFill>
                          <a:effectLst/>
                          <a:latin typeface=" Arial"/>
                          <a:ea typeface="+mn-ea"/>
                          <a:cs typeface="+mn-cs"/>
                        </a:rPr>
                        <a:t>1,370</a:t>
                      </a:r>
                      <a:endParaRPr lang="en-US" sz="900" b="0" i="0" u="none" strike="noStrike" kern="1200" dirty="0">
                        <a:solidFill>
                          <a:srgbClr val="000000"/>
                        </a:solidFill>
                        <a:effectLst/>
                        <a:latin typeface=" Arial"/>
                        <a:ea typeface="+mn-ea"/>
                        <a:cs typeface="+mn-cs"/>
                      </a:endParaRPr>
                    </a:p>
                  </a:txBody>
                  <a:tcPr marL="7620" marT="762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lnTlToBr>
                      <a:noFill/>
                    </a:lnTlToBr>
                    <a:lnBlToTr>
                      <a:noFill/>
                    </a:lnBlToTr>
                    <a:solidFill>
                      <a:schemeClr val="bg1"/>
                    </a:solidFill>
                  </a:tcPr>
                </a:tc>
                <a:tc>
                  <a:txBody>
                    <a:bodyPr/>
                    <a:lstStyle/>
                    <a:p>
                      <a:pPr algn="r" fontAlgn="t"/>
                      <a:r>
                        <a:rPr lang="en-US" sz="900" b="0" i="0" u="none" strike="noStrike" dirty="0" smtClean="0">
                          <a:solidFill>
                            <a:srgbClr val="000000"/>
                          </a:solidFill>
                          <a:effectLst/>
                          <a:latin typeface=" Arial"/>
                        </a:rPr>
                        <a:t>2,540</a:t>
                      </a:r>
                      <a:endParaRPr lang="en-US" sz="900" b="0" i="0" u="none" strike="noStrike" dirty="0">
                        <a:solidFill>
                          <a:srgbClr val="000000"/>
                        </a:solidFill>
                        <a:effectLst/>
                        <a:latin typeface=" Arial"/>
                      </a:endParaRPr>
                    </a:p>
                  </a:txBody>
                  <a:tcPr marL="45720" marR="45720" marT="762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lnTlToBr>
                      <a:noFill/>
                    </a:lnTlToBr>
                    <a:lnBlToTr>
                      <a:noFill/>
                    </a:lnBlToTr>
                    <a:solidFill>
                      <a:schemeClr val="bg1"/>
                    </a:solidFill>
                  </a:tcPr>
                </a:tc>
                <a:tc>
                  <a:txBody>
                    <a:bodyPr/>
                    <a:lstStyle/>
                    <a:p>
                      <a:pPr algn="r" fontAlgn="t"/>
                      <a:endParaRPr lang="en-US" sz="900" b="0" i="0" u="none" strike="noStrike" dirty="0">
                        <a:solidFill>
                          <a:srgbClr val="000000"/>
                        </a:solidFill>
                        <a:effectLst/>
                        <a:latin typeface=" Arial"/>
                      </a:endParaRPr>
                    </a:p>
                  </a:txBody>
                  <a:tcPr marL="45720" marR="45720" marT="762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lnTlToBr>
                      <a:noFill/>
                    </a:lnTlToBr>
                    <a:lnBlToTr>
                      <a:noFill/>
                    </a:lnBlToTr>
                    <a:solidFill>
                      <a:schemeClr val="bg1"/>
                    </a:solidFill>
                  </a:tcPr>
                </a:tc>
                <a:tc>
                  <a:txBody>
                    <a:bodyPr/>
                    <a:lstStyle/>
                    <a:p>
                      <a:pPr algn="r" fontAlgn="t"/>
                      <a:endParaRPr lang="en-US" sz="900" b="0" i="0" u="none" strike="noStrike" dirty="0">
                        <a:solidFill>
                          <a:srgbClr val="000000"/>
                        </a:solidFill>
                        <a:effectLst/>
                        <a:latin typeface=" Arial"/>
                      </a:endParaRPr>
                    </a:p>
                  </a:txBody>
                  <a:tcPr marL="45720" marR="45720" marT="762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0001"/>
                  </a:ext>
                </a:extLst>
              </a:tr>
              <a:tr h="216073">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GB" sz="900" b="0" i="0" u="none" strike="noStrike" cap="none" normalizeH="0" baseline="0" dirty="0" err="1">
                          <a:ln>
                            <a:noFill/>
                          </a:ln>
                          <a:solidFill>
                            <a:schemeClr val="tx1"/>
                          </a:solidFill>
                          <a:effectLst/>
                          <a:latin typeface=" Arial"/>
                          <a:cs typeface="Arial" panose="020B0604020202020204" pitchFamily="34" charset="0"/>
                        </a:rPr>
                        <a:t>Ctg</a:t>
                      </a:r>
                      <a:r>
                        <a:rPr kumimoji="0" lang="en-GB" sz="900" b="0" i="0" u="none" strike="noStrike" cap="none" normalizeH="0" baseline="0" dirty="0">
                          <a:ln>
                            <a:noFill/>
                          </a:ln>
                          <a:solidFill>
                            <a:schemeClr val="tx1"/>
                          </a:solidFill>
                          <a:effectLst/>
                          <a:latin typeface=" Arial"/>
                          <a:cs typeface="Arial" panose="020B0604020202020204" pitchFamily="34" charset="0"/>
                        </a:rPr>
                        <a:t>, 5.56mm; Ball </a:t>
                      </a:r>
                      <a:r>
                        <a:rPr kumimoji="0" lang="en-GB" sz="900" b="0" i="0" u="none" strike="noStrike" cap="none" normalizeH="0" baseline="0" dirty="0" smtClean="0">
                          <a:ln>
                            <a:noFill/>
                          </a:ln>
                          <a:solidFill>
                            <a:schemeClr val="tx1"/>
                          </a:solidFill>
                          <a:effectLst/>
                          <a:latin typeface=" Arial"/>
                          <a:cs typeface="Arial" panose="020B0604020202020204" pitchFamily="34" charset="0"/>
                        </a:rPr>
                        <a:t>M855</a:t>
                      </a:r>
                      <a:endParaRPr kumimoji="0" lang="en-GB" sz="900" b="0" i="0" u="none" strike="noStrike" cap="none" normalizeH="0" baseline="0" dirty="0">
                        <a:ln>
                          <a:noFill/>
                        </a:ln>
                        <a:solidFill>
                          <a:schemeClr val="tx1"/>
                        </a:solidFill>
                        <a:effectLst/>
                        <a:latin typeface=" Arial"/>
                        <a:cs typeface="Arial" panose="020B0604020202020204" pitchFamily="34" charset="0"/>
                      </a:endParaRPr>
                    </a:p>
                  </a:txBody>
                  <a:tcPr marT="45725" marB="45725"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lnTlToBr>
                      <a:noFill/>
                    </a:lnTlToBr>
                    <a:lnBlToTr>
                      <a:noFill/>
                    </a:lnBlToTr>
                    <a:solidFill>
                      <a:schemeClr val="bg1"/>
                    </a:solid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pPr>
                      <a:r>
                        <a:rPr kumimoji="0" lang="en-GB" sz="900" b="0" i="0" u="none" strike="noStrike" cap="none" normalizeH="0" baseline="0" dirty="0" smtClean="0">
                          <a:ln>
                            <a:noFill/>
                          </a:ln>
                          <a:solidFill>
                            <a:schemeClr val="tx1"/>
                          </a:solidFill>
                          <a:effectLst/>
                          <a:latin typeface=" Arial"/>
                          <a:cs typeface="Arial" panose="020B0604020202020204" pitchFamily="34" charset="0"/>
                        </a:rPr>
                        <a:t>720</a:t>
                      </a:r>
                      <a:endParaRPr kumimoji="0" lang="en-GB" sz="900" b="0" i="0" u="none" strike="noStrike" cap="none" normalizeH="0" baseline="0" dirty="0">
                        <a:ln>
                          <a:noFill/>
                        </a:ln>
                        <a:solidFill>
                          <a:schemeClr val="tx1"/>
                        </a:solidFill>
                        <a:effectLst/>
                        <a:latin typeface=" Arial"/>
                        <a:cs typeface="Arial" panose="020B0604020202020204" pitchFamily="34" charset="0"/>
                      </a:endParaRPr>
                    </a:p>
                  </a:txBody>
                  <a:tcPr marT="45725" marB="45725"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lnTlToBr>
                      <a:noFill/>
                    </a:lnTlToBr>
                    <a:lnBlToTr>
                      <a:noFill/>
                    </a:lnBlToTr>
                    <a:solidFill>
                      <a:schemeClr val="bg1"/>
                    </a:solid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pPr>
                      <a:r>
                        <a:rPr kumimoji="0" lang="en-GB" sz="900" b="0" i="0" u="none" strike="noStrike" cap="none" normalizeH="0" baseline="0" dirty="0" smtClean="0">
                          <a:ln>
                            <a:noFill/>
                          </a:ln>
                          <a:solidFill>
                            <a:schemeClr val="tx1"/>
                          </a:solidFill>
                          <a:effectLst/>
                          <a:latin typeface=" Arial"/>
                          <a:cs typeface="Arial" panose="020B0604020202020204" pitchFamily="34" charset="0"/>
                        </a:rPr>
                        <a:t>4,415</a:t>
                      </a:r>
                      <a:endParaRPr kumimoji="0" lang="en-GB" sz="900" b="0" i="0" u="none" strike="noStrike" cap="none" normalizeH="0" baseline="0" dirty="0">
                        <a:ln>
                          <a:noFill/>
                        </a:ln>
                        <a:solidFill>
                          <a:schemeClr val="tx1"/>
                        </a:solidFill>
                        <a:effectLst/>
                        <a:latin typeface=" Arial"/>
                        <a:cs typeface="Arial" panose="020B0604020202020204" pitchFamily="34" charset="0"/>
                      </a:endParaRPr>
                    </a:p>
                  </a:txBody>
                  <a:tcPr marT="45725" marB="45725"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lnTlToBr>
                      <a:noFill/>
                    </a:lnTlToBr>
                    <a:lnBlToTr>
                      <a:noFill/>
                    </a:lnBlToTr>
                    <a:solidFill>
                      <a:schemeClr val="bg1"/>
                    </a:solidFill>
                  </a:tcPr>
                </a:tc>
                <a:tc>
                  <a:txBody>
                    <a:bodyPr/>
                    <a:lstStyle/>
                    <a:p>
                      <a:pPr algn="r" rtl="0" fontAlgn="ctr"/>
                      <a:endParaRPr lang="en-US" sz="900" b="0" i="0" u="none" strike="noStrike" dirty="0">
                        <a:solidFill>
                          <a:srgbClr val="000000"/>
                        </a:solidFill>
                        <a:effectLst/>
                        <a:latin typeface=" Arial"/>
                      </a:endParaRPr>
                    </a:p>
                  </a:txBody>
                  <a:tcPr marL="7620" marT="762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lnTlToBr>
                      <a:noFill/>
                    </a:lnTlToBr>
                    <a:lnBlToTr>
                      <a:noFill/>
                    </a:lnBlToTr>
                    <a:solidFill>
                      <a:schemeClr val="bg1"/>
                    </a:solidFill>
                  </a:tcPr>
                </a:tc>
                <a:tc>
                  <a:txBody>
                    <a:bodyPr/>
                    <a:lstStyle/>
                    <a:p>
                      <a:pPr algn="r" fontAlgn="t"/>
                      <a:r>
                        <a:rPr lang="en-US" sz="900" b="0" i="0" u="none" strike="noStrike" dirty="0" smtClean="0">
                          <a:solidFill>
                            <a:srgbClr val="000000"/>
                          </a:solidFill>
                          <a:effectLst/>
                          <a:latin typeface=" Arial"/>
                        </a:rPr>
                        <a:t>4,415</a:t>
                      </a:r>
                      <a:endParaRPr lang="en-US" sz="900" b="0" i="0" u="none" strike="noStrike" dirty="0">
                        <a:solidFill>
                          <a:srgbClr val="000000"/>
                        </a:solidFill>
                        <a:effectLst/>
                        <a:latin typeface=" Arial"/>
                      </a:endParaRPr>
                    </a:p>
                  </a:txBody>
                  <a:tcPr marL="45720" marR="45720" marT="762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lnTlToBr>
                      <a:noFill/>
                    </a:lnTlToBr>
                    <a:lnBlToTr>
                      <a:noFill/>
                    </a:lnBlToTr>
                    <a:solidFill>
                      <a:schemeClr val="bg1"/>
                    </a:solidFill>
                  </a:tcPr>
                </a:tc>
                <a:tc>
                  <a:txBody>
                    <a:bodyPr/>
                    <a:lstStyle/>
                    <a:p>
                      <a:pPr algn="r" fontAlgn="t"/>
                      <a:endParaRPr lang="en-US" sz="900" b="0" i="0" u="none" strike="noStrike" dirty="0">
                        <a:solidFill>
                          <a:srgbClr val="FF0000"/>
                        </a:solidFill>
                        <a:effectLst/>
                        <a:latin typeface=" Arial"/>
                      </a:endParaRPr>
                    </a:p>
                  </a:txBody>
                  <a:tcPr marL="45720" marR="45720" marT="762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lnTlToBr>
                      <a:noFill/>
                    </a:lnTlToBr>
                    <a:lnBlToTr>
                      <a:noFill/>
                    </a:lnBlToTr>
                    <a:solidFill>
                      <a:schemeClr val="bg1"/>
                    </a:solidFill>
                  </a:tcPr>
                </a:tc>
                <a:tc>
                  <a:txBody>
                    <a:bodyPr/>
                    <a:lstStyle/>
                    <a:p>
                      <a:pPr algn="r" fontAlgn="t"/>
                      <a:endParaRPr lang="en-US" sz="900" b="0" i="0" u="none" strike="noStrike" dirty="0">
                        <a:solidFill>
                          <a:srgbClr val="FF0000"/>
                        </a:solidFill>
                        <a:effectLst/>
                        <a:latin typeface=" Arial"/>
                      </a:endParaRPr>
                    </a:p>
                  </a:txBody>
                  <a:tcPr marL="45720" marR="45720" marT="762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0002"/>
                  </a:ext>
                </a:extLst>
              </a:tr>
              <a:tr h="216073">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GB" sz="900" b="0" i="0" u="none" strike="noStrike" cap="none" normalizeH="0" baseline="0" dirty="0" err="1">
                          <a:ln>
                            <a:noFill/>
                          </a:ln>
                          <a:solidFill>
                            <a:schemeClr val="tx1"/>
                          </a:solidFill>
                          <a:effectLst/>
                          <a:latin typeface=" Arial"/>
                          <a:cs typeface="Arial" panose="020B0604020202020204" pitchFamily="34" charset="0"/>
                        </a:rPr>
                        <a:t>Ctg</a:t>
                      </a:r>
                      <a:r>
                        <a:rPr kumimoji="0" lang="en-GB" sz="900" b="0" i="0" u="none" strike="noStrike" cap="none" normalizeH="0" baseline="0" dirty="0">
                          <a:ln>
                            <a:noFill/>
                          </a:ln>
                          <a:solidFill>
                            <a:schemeClr val="tx1"/>
                          </a:solidFill>
                          <a:effectLst/>
                          <a:latin typeface=" Arial"/>
                          <a:cs typeface="Arial" panose="020B0604020202020204" pitchFamily="34" charset="0"/>
                        </a:rPr>
                        <a:t>, 5.56mm; Ball M193</a:t>
                      </a:r>
                    </a:p>
                  </a:txBody>
                  <a:tcPr marT="45725" marB="45725"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lnTlToBr>
                      <a:noFill/>
                    </a:lnTlToBr>
                    <a:lnBlToTr>
                      <a:noFill/>
                    </a:lnBlToTr>
                    <a:solidFill>
                      <a:schemeClr val="bg1"/>
                    </a:solid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pPr>
                      <a:r>
                        <a:rPr kumimoji="0" lang="en-GB" sz="900" b="0" i="0" u="none" strike="noStrike" cap="none" normalizeH="0" baseline="0" dirty="0" smtClean="0">
                          <a:ln>
                            <a:noFill/>
                          </a:ln>
                          <a:solidFill>
                            <a:schemeClr val="tx1"/>
                          </a:solidFill>
                          <a:effectLst/>
                          <a:latin typeface=" Arial"/>
                          <a:cs typeface="Arial" panose="020B0604020202020204" pitchFamily="34" charset="0"/>
                        </a:rPr>
                        <a:t>720</a:t>
                      </a:r>
                      <a:endParaRPr kumimoji="0" lang="en-GB" sz="900" b="0" i="0" u="none" strike="noStrike" cap="none" normalizeH="0" baseline="0" dirty="0">
                        <a:ln>
                          <a:noFill/>
                        </a:ln>
                        <a:solidFill>
                          <a:schemeClr val="tx1"/>
                        </a:solidFill>
                        <a:effectLst/>
                        <a:latin typeface=" Arial"/>
                        <a:cs typeface="Arial" panose="020B0604020202020204" pitchFamily="34" charset="0"/>
                      </a:endParaRPr>
                    </a:p>
                  </a:txBody>
                  <a:tcPr marT="45725" marB="45725"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lnTlToBr>
                      <a:noFill/>
                    </a:lnTlToBr>
                    <a:lnBlToTr>
                      <a:noFill/>
                    </a:lnBlToTr>
                    <a:solidFill>
                      <a:schemeClr val="bg1"/>
                    </a:solid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pPr>
                      <a:r>
                        <a:rPr kumimoji="0" lang="en-GB" sz="900" b="0" i="0" u="none" strike="noStrike" cap="none" normalizeH="0" baseline="0" dirty="0" smtClean="0">
                          <a:ln>
                            <a:noFill/>
                          </a:ln>
                          <a:solidFill>
                            <a:schemeClr val="tx1"/>
                          </a:solidFill>
                          <a:effectLst/>
                          <a:latin typeface=" Arial"/>
                          <a:cs typeface="Arial" panose="020B0604020202020204" pitchFamily="34" charset="0"/>
                        </a:rPr>
                        <a:t>14,641</a:t>
                      </a:r>
                      <a:endParaRPr kumimoji="0" lang="en-GB" sz="900" b="0" i="0" u="none" strike="noStrike" cap="none" normalizeH="0" baseline="0" dirty="0">
                        <a:ln>
                          <a:noFill/>
                        </a:ln>
                        <a:solidFill>
                          <a:schemeClr val="tx1"/>
                        </a:solidFill>
                        <a:effectLst/>
                        <a:latin typeface=" Arial"/>
                        <a:cs typeface="Arial" panose="020B0604020202020204" pitchFamily="34" charset="0"/>
                      </a:endParaRPr>
                    </a:p>
                  </a:txBody>
                  <a:tcPr marT="45725" marB="45725"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lnTlToBr>
                      <a:noFill/>
                    </a:lnTlToBr>
                    <a:lnBlToTr>
                      <a:noFill/>
                    </a:lnBlToTr>
                    <a:solidFill>
                      <a:schemeClr val="bg1"/>
                    </a:solidFill>
                  </a:tcPr>
                </a:tc>
                <a:tc>
                  <a:txBody>
                    <a:bodyPr/>
                    <a:lstStyle/>
                    <a:p>
                      <a:pPr algn="r" fontAlgn="t"/>
                      <a:r>
                        <a:rPr lang="en-US" sz="900" b="0" i="0" u="none" strike="noStrike" kern="1200" dirty="0" smtClean="0">
                          <a:solidFill>
                            <a:srgbClr val="000000"/>
                          </a:solidFill>
                          <a:effectLst/>
                          <a:latin typeface=" Arial"/>
                          <a:ea typeface="+mn-ea"/>
                          <a:cs typeface="+mn-cs"/>
                        </a:rPr>
                        <a:t>19,651</a:t>
                      </a:r>
                      <a:endParaRPr lang="en-US" sz="900" b="0" i="0" u="none" strike="noStrike" kern="1200" dirty="0">
                        <a:solidFill>
                          <a:srgbClr val="000000"/>
                        </a:solidFill>
                        <a:effectLst/>
                        <a:latin typeface=" Arial"/>
                        <a:ea typeface="+mn-ea"/>
                        <a:cs typeface="+mn-cs"/>
                      </a:endParaRPr>
                    </a:p>
                  </a:txBody>
                  <a:tcPr marL="7620" marT="762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lnTlToBr>
                      <a:noFill/>
                    </a:lnTlToBr>
                    <a:lnBlToTr>
                      <a:noFill/>
                    </a:lnBlToTr>
                    <a:solidFill>
                      <a:schemeClr val="bg1"/>
                    </a:solidFill>
                  </a:tcPr>
                </a:tc>
                <a:tc>
                  <a:txBody>
                    <a:bodyPr/>
                    <a:lstStyle/>
                    <a:p>
                      <a:pPr algn="r" fontAlgn="t"/>
                      <a:r>
                        <a:rPr lang="en-US" sz="900" b="0" i="0" u="none" strike="noStrike" dirty="0" smtClean="0">
                          <a:solidFill>
                            <a:srgbClr val="000000"/>
                          </a:solidFill>
                          <a:effectLst/>
                          <a:latin typeface=" Arial"/>
                        </a:rPr>
                        <a:t>34,292</a:t>
                      </a:r>
                      <a:endParaRPr lang="en-US" sz="900" b="0" i="0" u="none" strike="noStrike" dirty="0">
                        <a:solidFill>
                          <a:srgbClr val="000000"/>
                        </a:solidFill>
                        <a:effectLst/>
                        <a:latin typeface=" Arial"/>
                      </a:endParaRPr>
                    </a:p>
                  </a:txBody>
                  <a:tcPr marL="45720" marR="45720" marT="762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lnTlToBr>
                      <a:noFill/>
                    </a:lnTlToBr>
                    <a:lnBlToTr>
                      <a:noFill/>
                    </a:lnBlToTr>
                    <a:solidFill>
                      <a:schemeClr val="bg1"/>
                    </a:solidFill>
                  </a:tcPr>
                </a:tc>
                <a:tc>
                  <a:txBody>
                    <a:bodyPr/>
                    <a:lstStyle/>
                    <a:p>
                      <a:pPr algn="r" fontAlgn="t"/>
                      <a:endParaRPr lang="en-US" sz="900" b="0" i="0" u="none" strike="noStrike">
                        <a:solidFill>
                          <a:srgbClr val="000000"/>
                        </a:solidFill>
                        <a:effectLst/>
                        <a:latin typeface=" Arial"/>
                      </a:endParaRPr>
                    </a:p>
                  </a:txBody>
                  <a:tcPr marL="45720" marR="45720" marT="762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lnTlToBr>
                      <a:noFill/>
                    </a:lnTlToBr>
                    <a:lnBlToTr>
                      <a:noFill/>
                    </a:lnBlToTr>
                    <a:solidFill>
                      <a:schemeClr val="bg1"/>
                    </a:solidFill>
                  </a:tcPr>
                </a:tc>
                <a:tc>
                  <a:txBody>
                    <a:bodyPr/>
                    <a:lstStyle/>
                    <a:p>
                      <a:pPr algn="r" fontAlgn="t"/>
                      <a:endParaRPr lang="en-US" sz="900" b="0" i="0" u="none" strike="noStrike" dirty="0">
                        <a:solidFill>
                          <a:srgbClr val="000000"/>
                        </a:solidFill>
                        <a:effectLst/>
                        <a:latin typeface=" Arial"/>
                      </a:endParaRPr>
                    </a:p>
                  </a:txBody>
                  <a:tcPr marL="45720" marR="45720" marT="762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458924264"/>
                  </a:ext>
                </a:extLst>
              </a:tr>
              <a:tr h="216073">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GB" sz="900" b="0" i="0" u="none" strike="noStrike" cap="none" normalizeH="0" baseline="0" dirty="0" err="1">
                          <a:ln>
                            <a:noFill/>
                          </a:ln>
                          <a:solidFill>
                            <a:schemeClr val="tx1"/>
                          </a:solidFill>
                          <a:effectLst/>
                          <a:latin typeface=" Arial"/>
                          <a:cs typeface="Arial" panose="020B0604020202020204" pitchFamily="34" charset="0"/>
                        </a:rPr>
                        <a:t>Ctg</a:t>
                      </a:r>
                      <a:r>
                        <a:rPr kumimoji="0" lang="en-GB" sz="900" b="0" i="0" u="none" strike="noStrike" cap="none" normalizeH="0" baseline="0" dirty="0">
                          <a:ln>
                            <a:noFill/>
                          </a:ln>
                          <a:solidFill>
                            <a:schemeClr val="tx1"/>
                          </a:solidFill>
                          <a:effectLst/>
                          <a:latin typeface=" Arial"/>
                          <a:cs typeface="Arial" panose="020B0604020202020204" pitchFamily="34" charset="0"/>
                        </a:rPr>
                        <a:t>, 7.62mm, Ball</a:t>
                      </a:r>
                    </a:p>
                  </a:txBody>
                  <a:tcPr marT="45725" marB="45725"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lnTlToBr>
                      <a:noFill/>
                    </a:lnTlToBr>
                    <a:lnBlToTr>
                      <a:noFill/>
                    </a:lnBlToTr>
                    <a:solidFill>
                      <a:schemeClr val="bg1"/>
                    </a:solid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pPr>
                      <a:endParaRPr kumimoji="0" lang="en-GB" sz="900" b="0" i="0" u="none" strike="noStrike" cap="none" normalizeH="0" baseline="0" dirty="0">
                        <a:ln>
                          <a:noFill/>
                        </a:ln>
                        <a:solidFill>
                          <a:schemeClr val="tx1"/>
                        </a:solidFill>
                        <a:effectLst/>
                        <a:latin typeface=" Arial"/>
                        <a:cs typeface="Arial" panose="020B0604020202020204" pitchFamily="34" charset="0"/>
                      </a:endParaRPr>
                    </a:p>
                  </a:txBody>
                  <a:tcPr marT="45725" marB="45725"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lnTlToBr>
                      <a:noFill/>
                    </a:lnTlToBr>
                    <a:lnBlToTr>
                      <a:noFill/>
                    </a:lnBlToTr>
                    <a:solidFill>
                      <a:schemeClr val="bg1"/>
                    </a:solid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pPr>
                      <a:endParaRPr kumimoji="0" lang="en-GB" sz="900" b="0" i="0" u="none" strike="noStrike" cap="none" normalizeH="0" baseline="0" dirty="0">
                        <a:ln>
                          <a:noFill/>
                        </a:ln>
                        <a:solidFill>
                          <a:schemeClr val="tx1"/>
                        </a:solidFill>
                        <a:effectLst/>
                        <a:latin typeface=" Arial"/>
                        <a:cs typeface="Arial" panose="020B0604020202020204" pitchFamily="34" charset="0"/>
                      </a:endParaRPr>
                    </a:p>
                  </a:txBody>
                  <a:tcPr marT="45725" marB="45725"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lnTlToBr>
                      <a:noFill/>
                    </a:lnTlToBr>
                    <a:lnBlToTr>
                      <a:noFill/>
                    </a:lnBlToTr>
                    <a:solidFill>
                      <a:schemeClr val="bg1"/>
                    </a:solidFill>
                  </a:tcPr>
                </a:tc>
                <a:tc>
                  <a:txBody>
                    <a:bodyPr/>
                    <a:lstStyle/>
                    <a:p>
                      <a:pPr algn="r" rtl="0" fontAlgn="ctr"/>
                      <a:endParaRPr lang="en-US" sz="900" b="0" i="0" u="none" strike="noStrike" dirty="0">
                        <a:solidFill>
                          <a:srgbClr val="000000"/>
                        </a:solidFill>
                        <a:effectLst/>
                        <a:latin typeface=" Arial"/>
                      </a:endParaRPr>
                    </a:p>
                  </a:txBody>
                  <a:tcPr marL="7620" marT="762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lnTlToBr>
                      <a:noFill/>
                    </a:lnTlToBr>
                    <a:lnBlToTr>
                      <a:noFill/>
                    </a:lnBlToTr>
                    <a:solidFill>
                      <a:schemeClr val="bg1"/>
                    </a:solidFill>
                  </a:tcPr>
                </a:tc>
                <a:tc>
                  <a:txBody>
                    <a:bodyPr/>
                    <a:lstStyle/>
                    <a:p>
                      <a:pPr algn="r" fontAlgn="t"/>
                      <a:endParaRPr lang="en-US" sz="900" b="0" i="0" u="none" strike="noStrike" dirty="0">
                        <a:solidFill>
                          <a:srgbClr val="000000"/>
                        </a:solidFill>
                        <a:effectLst/>
                        <a:latin typeface=" Arial"/>
                      </a:endParaRPr>
                    </a:p>
                  </a:txBody>
                  <a:tcPr marL="45720" marR="45720" marT="762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lnTlToBr>
                      <a:noFill/>
                    </a:lnTlToBr>
                    <a:lnBlToTr>
                      <a:noFill/>
                    </a:lnBlToTr>
                    <a:solidFill>
                      <a:schemeClr val="bg1"/>
                    </a:solidFill>
                  </a:tcPr>
                </a:tc>
                <a:tc>
                  <a:txBody>
                    <a:bodyPr/>
                    <a:lstStyle/>
                    <a:p>
                      <a:pPr algn="r" fontAlgn="t"/>
                      <a:endParaRPr lang="en-US" sz="900" b="0" i="0" u="none" strike="noStrike" dirty="0">
                        <a:solidFill>
                          <a:srgbClr val="FF0000"/>
                        </a:solidFill>
                        <a:effectLst/>
                        <a:latin typeface=" Arial"/>
                      </a:endParaRPr>
                    </a:p>
                  </a:txBody>
                  <a:tcPr marL="45720" marR="45720" marT="762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lnTlToBr>
                      <a:noFill/>
                    </a:lnTlToBr>
                    <a:lnBlToTr>
                      <a:noFill/>
                    </a:lnBlToTr>
                    <a:solidFill>
                      <a:schemeClr val="bg1"/>
                    </a:solidFill>
                  </a:tcPr>
                </a:tc>
                <a:tc>
                  <a:txBody>
                    <a:bodyPr/>
                    <a:lstStyle/>
                    <a:p>
                      <a:pPr algn="r" fontAlgn="t"/>
                      <a:endParaRPr lang="en-US" sz="900" b="0" i="0" u="none" strike="noStrike" dirty="0">
                        <a:solidFill>
                          <a:srgbClr val="FF0000"/>
                        </a:solidFill>
                        <a:effectLst/>
                        <a:latin typeface=" Arial"/>
                      </a:endParaRPr>
                    </a:p>
                  </a:txBody>
                  <a:tcPr marL="45720" marR="45720" marT="762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0003"/>
                  </a:ext>
                </a:extLst>
              </a:tr>
              <a:tr h="216073">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GB" sz="900" b="0" i="0" u="none" strike="noStrike" cap="none" normalizeH="0" baseline="0" dirty="0" err="1">
                          <a:ln>
                            <a:noFill/>
                          </a:ln>
                          <a:solidFill>
                            <a:schemeClr val="tx1"/>
                          </a:solidFill>
                          <a:effectLst/>
                          <a:latin typeface=" Arial"/>
                          <a:cs typeface="Arial" panose="020B0604020202020204" pitchFamily="34" charset="0"/>
                        </a:rPr>
                        <a:t>Ctg</a:t>
                      </a:r>
                      <a:r>
                        <a:rPr kumimoji="0" lang="en-GB" sz="900" b="0" i="0" u="none" strike="noStrike" cap="none" normalizeH="0" baseline="0" dirty="0">
                          <a:ln>
                            <a:noFill/>
                          </a:ln>
                          <a:solidFill>
                            <a:schemeClr val="tx1"/>
                          </a:solidFill>
                          <a:effectLst/>
                          <a:latin typeface=" Arial"/>
                          <a:cs typeface="Arial" panose="020B0604020202020204" pitchFamily="34" charset="0"/>
                        </a:rPr>
                        <a:t>, 5.56mm, </a:t>
                      </a:r>
                      <a:r>
                        <a:rPr kumimoji="0" lang="en-GB" sz="900" b="0" i="0" u="none" strike="noStrike" cap="none" normalizeH="0" baseline="0" dirty="0" smtClean="0">
                          <a:ln>
                            <a:noFill/>
                          </a:ln>
                          <a:solidFill>
                            <a:schemeClr val="tx1"/>
                          </a:solidFill>
                          <a:effectLst/>
                          <a:latin typeface=" Arial"/>
                          <a:cs typeface="Arial" panose="020B0604020202020204" pitchFamily="34" charset="0"/>
                        </a:rPr>
                        <a:t>Linked, M855</a:t>
                      </a:r>
                      <a:endParaRPr kumimoji="0" lang="en-GB" sz="900" b="0" i="0" u="none" strike="noStrike" cap="none" normalizeH="0" baseline="0" dirty="0">
                        <a:ln>
                          <a:noFill/>
                        </a:ln>
                        <a:solidFill>
                          <a:schemeClr val="tx1"/>
                        </a:solidFill>
                        <a:effectLst/>
                        <a:latin typeface=" Arial"/>
                        <a:cs typeface="Arial" panose="020B0604020202020204" pitchFamily="34" charset="0"/>
                      </a:endParaRPr>
                    </a:p>
                  </a:txBody>
                  <a:tcPr marT="45725" marB="45725"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lnTlToBr>
                      <a:noFill/>
                    </a:lnTlToBr>
                    <a:lnBlToTr>
                      <a:noFill/>
                    </a:lnBlToTr>
                    <a:solidFill>
                      <a:schemeClr val="bg1"/>
                    </a:solid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pPr>
                      <a:endParaRPr kumimoji="0" lang="en-GB" sz="900" b="0" i="0" u="none" strike="noStrike" cap="none" normalizeH="0" baseline="0" dirty="0">
                        <a:ln>
                          <a:noFill/>
                        </a:ln>
                        <a:solidFill>
                          <a:schemeClr val="tx1"/>
                        </a:solidFill>
                        <a:effectLst/>
                        <a:latin typeface=" Arial"/>
                        <a:cs typeface="Arial" panose="020B0604020202020204" pitchFamily="34" charset="0"/>
                      </a:endParaRPr>
                    </a:p>
                  </a:txBody>
                  <a:tcPr marT="45725" marB="45725"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lnTlToBr>
                      <a:noFill/>
                    </a:lnTlToBr>
                    <a:lnBlToTr>
                      <a:noFill/>
                    </a:lnBlToTr>
                    <a:solidFill>
                      <a:schemeClr val="bg1"/>
                    </a:solid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pPr>
                      <a:endParaRPr kumimoji="0" lang="en-GB" sz="900" b="0" i="0" u="none" strike="noStrike" cap="none" normalizeH="0" baseline="0" dirty="0">
                        <a:ln>
                          <a:noFill/>
                        </a:ln>
                        <a:solidFill>
                          <a:schemeClr val="tx1"/>
                        </a:solidFill>
                        <a:effectLst/>
                        <a:latin typeface=" Arial"/>
                        <a:cs typeface="Arial" panose="020B0604020202020204" pitchFamily="34" charset="0"/>
                      </a:endParaRPr>
                    </a:p>
                  </a:txBody>
                  <a:tcPr marT="45725" marB="45725"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lnTlToBr>
                      <a:noFill/>
                    </a:lnTlToBr>
                    <a:lnBlToTr>
                      <a:noFill/>
                    </a:lnBlToTr>
                    <a:solidFill>
                      <a:schemeClr val="bg1"/>
                    </a:solidFill>
                  </a:tcPr>
                </a:tc>
                <a:tc>
                  <a:txBody>
                    <a:bodyPr/>
                    <a:lstStyle/>
                    <a:p>
                      <a:pPr algn="r" rtl="0" fontAlgn="ctr"/>
                      <a:r>
                        <a:rPr lang="en-US" sz="900" b="0" i="0" u="none" strike="noStrike" dirty="0" smtClean="0">
                          <a:solidFill>
                            <a:srgbClr val="000000"/>
                          </a:solidFill>
                          <a:effectLst/>
                          <a:latin typeface=" Arial"/>
                        </a:rPr>
                        <a:t>12,000</a:t>
                      </a:r>
                      <a:endParaRPr lang="en-US" sz="900" b="0" i="0" u="none" strike="noStrike" dirty="0">
                        <a:solidFill>
                          <a:srgbClr val="000000"/>
                        </a:solidFill>
                        <a:effectLst/>
                        <a:latin typeface=" Arial"/>
                      </a:endParaRPr>
                    </a:p>
                  </a:txBody>
                  <a:tcPr marL="7620" marT="762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lnTlToBr>
                      <a:noFill/>
                    </a:lnTlToBr>
                    <a:lnBlToTr>
                      <a:noFill/>
                    </a:lnBlToTr>
                    <a:solidFill>
                      <a:schemeClr val="bg1"/>
                    </a:solidFill>
                  </a:tcPr>
                </a:tc>
                <a:tc>
                  <a:txBody>
                    <a:bodyPr/>
                    <a:lstStyle/>
                    <a:p>
                      <a:pPr algn="r" fontAlgn="t"/>
                      <a:r>
                        <a:rPr lang="en-US" sz="900" b="0" i="0" u="none" strike="noStrike" dirty="0" smtClean="0">
                          <a:solidFill>
                            <a:srgbClr val="000000"/>
                          </a:solidFill>
                          <a:effectLst/>
                          <a:latin typeface=" Arial"/>
                        </a:rPr>
                        <a:t>12,000</a:t>
                      </a:r>
                      <a:endParaRPr lang="en-US" sz="900" b="0" i="0" u="none" strike="noStrike" dirty="0">
                        <a:solidFill>
                          <a:srgbClr val="000000"/>
                        </a:solidFill>
                        <a:effectLst/>
                        <a:latin typeface=" Arial"/>
                      </a:endParaRPr>
                    </a:p>
                  </a:txBody>
                  <a:tcPr marL="45720" marR="45720" marT="762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lnTlToBr>
                      <a:noFill/>
                    </a:lnTlToBr>
                    <a:lnBlToTr>
                      <a:noFill/>
                    </a:lnBlToTr>
                    <a:solidFill>
                      <a:schemeClr val="bg1"/>
                    </a:solidFill>
                  </a:tcPr>
                </a:tc>
                <a:tc>
                  <a:txBody>
                    <a:bodyPr/>
                    <a:lstStyle/>
                    <a:p>
                      <a:pPr algn="r" fontAlgn="t"/>
                      <a:endParaRPr lang="en-US" sz="900" b="0" i="0" u="none" strike="noStrike">
                        <a:solidFill>
                          <a:srgbClr val="000000"/>
                        </a:solidFill>
                        <a:effectLst/>
                        <a:latin typeface=" Arial"/>
                      </a:endParaRPr>
                    </a:p>
                  </a:txBody>
                  <a:tcPr marL="45720" marR="45720" marT="762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lnTlToBr>
                      <a:noFill/>
                    </a:lnTlToBr>
                    <a:lnBlToTr>
                      <a:noFill/>
                    </a:lnBlToTr>
                    <a:solidFill>
                      <a:schemeClr val="bg1"/>
                    </a:solidFill>
                  </a:tcPr>
                </a:tc>
                <a:tc>
                  <a:txBody>
                    <a:bodyPr/>
                    <a:lstStyle/>
                    <a:p>
                      <a:pPr algn="r" fontAlgn="t"/>
                      <a:endParaRPr lang="en-US" sz="900" b="0" i="0" u="none" strike="noStrike" dirty="0">
                        <a:solidFill>
                          <a:srgbClr val="000000"/>
                        </a:solidFill>
                        <a:effectLst/>
                        <a:latin typeface=" Arial"/>
                      </a:endParaRPr>
                    </a:p>
                  </a:txBody>
                  <a:tcPr marL="45720" marR="45720" marT="762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0004"/>
                  </a:ext>
                </a:extLst>
              </a:tr>
              <a:tr h="216073">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GB" sz="900" b="0" i="0" u="none" strike="noStrike" cap="none" normalizeH="0" baseline="0" dirty="0" err="1">
                          <a:ln>
                            <a:noFill/>
                          </a:ln>
                          <a:solidFill>
                            <a:schemeClr val="tx1"/>
                          </a:solidFill>
                          <a:effectLst/>
                          <a:latin typeface=" Arial"/>
                          <a:cs typeface="Arial" panose="020B0604020202020204" pitchFamily="34" charset="0"/>
                        </a:rPr>
                        <a:t>Ctg</a:t>
                      </a:r>
                      <a:r>
                        <a:rPr kumimoji="0" lang="en-GB" sz="900" b="0" i="0" u="none" strike="noStrike" cap="none" normalizeH="0" baseline="0" dirty="0">
                          <a:ln>
                            <a:noFill/>
                          </a:ln>
                          <a:solidFill>
                            <a:schemeClr val="tx1"/>
                          </a:solidFill>
                          <a:effectLst/>
                          <a:latin typeface=" Arial"/>
                          <a:cs typeface="Arial" panose="020B0604020202020204" pitchFamily="34" charset="0"/>
                        </a:rPr>
                        <a:t>, 7.62mm, Linked</a:t>
                      </a:r>
                    </a:p>
                  </a:txBody>
                  <a:tcPr marT="45725" marB="45725"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lnTlToBr>
                      <a:noFill/>
                    </a:lnTlToBr>
                    <a:lnBlToTr>
                      <a:noFill/>
                    </a:lnBlToTr>
                    <a:solidFill>
                      <a:schemeClr val="bg1"/>
                    </a:solid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pPr>
                      <a:r>
                        <a:rPr kumimoji="0" lang="en-GB" sz="900" b="0" i="0" u="none" strike="noStrike" cap="none" normalizeH="0" baseline="0" dirty="0" smtClean="0">
                          <a:ln>
                            <a:noFill/>
                          </a:ln>
                          <a:solidFill>
                            <a:schemeClr val="tx1"/>
                          </a:solidFill>
                          <a:effectLst/>
                          <a:latin typeface=" Arial"/>
                          <a:cs typeface="Arial" panose="020B0604020202020204" pitchFamily="34" charset="0"/>
                        </a:rPr>
                        <a:t>4,000</a:t>
                      </a:r>
                      <a:endParaRPr kumimoji="0" lang="en-GB" sz="900" b="0" i="0" u="none" strike="noStrike" cap="none" normalizeH="0" baseline="0" dirty="0">
                        <a:ln>
                          <a:noFill/>
                        </a:ln>
                        <a:solidFill>
                          <a:schemeClr val="tx1"/>
                        </a:solidFill>
                        <a:effectLst/>
                        <a:latin typeface=" Arial"/>
                        <a:cs typeface="Arial" panose="020B0604020202020204" pitchFamily="34" charset="0"/>
                      </a:endParaRPr>
                    </a:p>
                  </a:txBody>
                  <a:tcPr marT="45725" marB="45725"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lnTlToBr>
                      <a:noFill/>
                    </a:lnTlToBr>
                    <a:lnBlToTr>
                      <a:noFill/>
                    </a:lnBlToTr>
                    <a:solidFill>
                      <a:schemeClr val="bg1"/>
                    </a:solid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pPr>
                      <a:r>
                        <a:rPr kumimoji="0" lang="en-GB" sz="900" b="0" i="0" u="none" strike="noStrike" cap="none" normalizeH="0" baseline="0" dirty="0" smtClean="0">
                          <a:ln>
                            <a:noFill/>
                          </a:ln>
                          <a:solidFill>
                            <a:schemeClr val="tx1"/>
                          </a:solidFill>
                          <a:effectLst/>
                          <a:latin typeface=" Arial"/>
                          <a:cs typeface="Arial" panose="020B0604020202020204" pitchFamily="34" charset="0"/>
                        </a:rPr>
                        <a:t>12,778</a:t>
                      </a:r>
                      <a:endParaRPr kumimoji="0" lang="en-GB" sz="900" b="0" i="0" u="none" strike="noStrike" cap="none" normalizeH="0" baseline="0" dirty="0">
                        <a:ln>
                          <a:noFill/>
                        </a:ln>
                        <a:solidFill>
                          <a:schemeClr val="tx1"/>
                        </a:solidFill>
                        <a:effectLst/>
                        <a:latin typeface=" Arial"/>
                        <a:cs typeface="Arial" panose="020B0604020202020204" pitchFamily="34" charset="0"/>
                      </a:endParaRPr>
                    </a:p>
                  </a:txBody>
                  <a:tcPr marT="45725" marB="45725"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lnTlToBr>
                      <a:noFill/>
                    </a:lnTlToBr>
                    <a:lnBlToTr>
                      <a:noFill/>
                    </a:lnBlToTr>
                    <a:solidFill>
                      <a:schemeClr val="bg1"/>
                    </a:solidFill>
                  </a:tcPr>
                </a:tc>
                <a:tc>
                  <a:txBody>
                    <a:bodyPr/>
                    <a:lstStyle/>
                    <a:p>
                      <a:pPr algn="r" rtl="0" fontAlgn="ctr"/>
                      <a:r>
                        <a:rPr lang="en-US" sz="900" b="0" i="0" u="none" strike="noStrike" dirty="0" smtClean="0">
                          <a:solidFill>
                            <a:srgbClr val="000000"/>
                          </a:solidFill>
                          <a:effectLst/>
                          <a:latin typeface=" Arial"/>
                        </a:rPr>
                        <a:t>32,413</a:t>
                      </a:r>
                      <a:endParaRPr lang="en-US" sz="900" b="0" i="0" u="none" strike="noStrike" dirty="0">
                        <a:solidFill>
                          <a:srgbClr val="000000"/>
                        </a:solidFill>
                        <a:effectLst/>
                        <a:latin typeface=" Arial"/>
                      </a:endParaRPr>
                    </a:p>
                  </a:txBody>
                  <a:tcPr marL="7620" marT="762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lnTlToBr>
                      <a:noFill/>
                    </a:lnTlToBr>
                    <a:lnBlToTr>
                      <a:noFill/>
                    </a:lnBlToTr>
                    <a:solidFill>
                      <a:schemeClr val="bg1"/>
                    </a:solidFill>
                  </a:tcPr>
                </a:tc>
                <a:tc>
                  <a:txBody>
                    <a:bodyPr/>
                    <a:lstStyle/>
                    <a:p>
                      <a:pPr algn="r" fontAlgn="t"/>
                      <a:r>
                        <a:rPr lang="en-US" sz="900" b="0" i="0" u="none" strike="noStrike" dirty="0" smtClean="0">
                          <a:solidFill>
                            <a:srgbClr val="000000"/>
                          </a:solidFill>
                          <a:effectLst/>
                          <a:latin typeface=" Arial"/>
                        </a:rPr>
                        <a:t>45,191</a:t>
                      </a:r>
                      <a:endParaRPr lang="en-US" sz="900" b="0" i="0" u="none" strike="noStrike" dirty="0">
                        <a:solidFill>
                          <a:srgbClr val="000000"/>
                        </a:solidFill>
                        <a:effectLst/>
                        <a:latin typeface=" Arial"/>
                      </a:endParaRPr>
                    </a:p>
                  </a:txBody>
                  <a:tcPr marL="45720" marR="45720" marT="762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lnTlToBr>
                      <a:noFill/>
                    </a:lnTlToBr>
                    <a:lnBlToTr>
                      <a:noFill/>
                    </a:lnBlToTr>
                    <a:solidFill>
                      <a:schemeClr val="bg1"/>
                    </a:solidFill>
                  </a:tcPr>
                </a:tc>
                <a:tc>
                  <a:txBody>
                    <a:bodyPr/>
                    <a:lstStyle/>
                    <a:p>
                      <a:pPr algn="r" fontAlgn="t"/>
                      <a:endParaRPr lang="en-US" sz="900" b="0" i="0" u="none" strike="noStrike">
                        <a:solidFill>
                          <a:srgbClr val="000000"/>
                        </a:solidFill>
                        <a:effectLst/>
                        <a:latin typeface=" Arial"/>
                      </a:endParaRPr>
                    </a:p>
                  </a:txBody>
                  <a:tcPr marL="45720" marR="45720" marT="762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lnTlToBr>
                      <a:noFill/>
                    </a:lnTlToBr>
                    <a:lnBlToTr>
                      <a:noFill/>
                    </a:lnBlToTr>
                    <a:solidFill>
                      <a:schemeClr val="bg1"/>
                    </a:solidFill>
                  </a:tcPr>
                </a:tc>
                <a:tc>
                  <a:txBody>
                    <a:bodyPr/>
                    <a:lstStyle/>
                    <a:p>
                      <a:pPr algn="r" fontAlgn="t"/>
                      <a:endParaRPr lang="en-US" sz="900" b="0" i="0" u="none" strike="noStrike">
                        <a:solidFill>
                          <a:srgbClr val="000000"/>
                        </a:solidFill>
                        <a:effectLst/>
                        <a:latin typeface=" Arial"/>
                      </a:endParaRPr>
                    </a:p>
                  </a:txBody>
                  <a:tcPr marL="45720" marR="45720" marT="762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0005"/>
                  </a:ext>
                </a:extLst>
              </a:tr>
              <a:tr h="216073">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GB" sz="900" b="0" i="0" u="none" strike="noStrike" cap="none" normalizeH="0" baseline="0" dirty="0" err="1">
                          <a:ln>
                            <a:noFill/>
                          </a:ln>
                          <a:solidFill>
                            <a:schemeClr val="tx1"/>
                          </a:solidFill>
                          <a:effectLst/>
                          <a:latin typeface=" Arial"/>
                          <a:cs typeface="Arial" panose="020B0604020202020204" pitchFamily="34" charset="0"/>
                        </a:rPr>
                        <a:t>Ctg</a:t>
                      </a:r>
                      <a:r>
                        <a:rPr kumimoji="0" lang="en-GB" sz="900" b="0" i="0" u="none" strike="noStrike" cap="none" normalizeH="0" baseline="0" dirty="0">
                          <a:ln>
                            <a:noFill/>
                          </a:ln>
                          <a:solidFill>
                            <a:schemeClr val="tx1"/>
                          </a:solidFill>
                          <a:effectLst/>
                          <a:latin typeface=" Arial"/>
                          <a:cs typeface="Arial" panose="020B0604020202020204" pitchFamily="34" charset="0"/>
                        </a:rPr>
                        <a:t>, Cal .30, Linked</a:t>
                      </a:r>
                    </a:p>
                  </a:txBody>
                  <a:tcPr marT="45725" marB="45725"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lnTlToBr>
                      <a:noFill/>
                    </a:lnTlToBr>
                    <a:lnBlToTr>
                      <a:noFill/>
                    </a:lnBlToTr>
                    <a:solidFill>
                      <a:schemeClr val="bg1"/>
                    </a:solid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pPr>
                      <a:endParaRPr kumimoji="0" lang="en-GB" sz="900" b="0" i="0" u="none" strike="noStrike" cap="none" normalizeH="0" baseline="0" dirty="0">
                        <a:ln>
                          <a:noFill/>
                        </a:ln>
                        <a:solidFill>
                          <a:schemeClr val="tx1"/>
                        </a:solidFill>
                        <a:effectLst/>
                        <a:latin typeface=" Arial"/>
                        <a:cs typeface="Arial" panose="020B0604020202020204" pitchFamily="34" charset="0"/>
                      </a:endParaRPr>
                    </a:p>
                  </a:txBody>
                  <a:tcPr marT="45725" marB="45725"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lnTlToBr>
                      <a:noFill/>
                    </a:lnTlToBr>
                    <a:lnBlToTr>
                      <a:noFill/>
                    </a:lnBlToTr>
                    <a:solidFill>
                      <a:schemeClr val="bg1"/>
                    </a:solid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pPr>
                      <a:endParaRPr kumimoji="0" lang="en-GB" sz="900" b="0" i="0" u="none" strike="noStrike" cap="none" normalizeH="0" baseline="0" dirty="0">
                        <a:ln>
                          <a:noFill/>
                        </a:ln>
                        <a:solidFill>
                          <a:schemeClr val="tx1"/>
                        </a:solidFill>
                        <a:effectLst/>
                        <a:latin typeface=" Arial"/>
                        <a:cs typeface="Arial" panose="020B0604020202020204" pitchFamily="34" charset="0"/>
                      </a:endParaRPr>
                    </a:p>
                  </a:txBody>
                  <a:tcPr marT="45725" marB="45725"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lnTlToBr>
                      <a:noFill/>
                    </a:lnTlToBr>
                    <a:lnBlToTr>
                      <a:noFill/>
                    </a:lnBlToTr>
                    <a:solidFill>
                      <a:schemeClr val="bg1"/>
                    </a:solidFill>
                  </a:tcPr>
                </a:tc>
                <a:tc>
                  <a:txBody>
                    <a:bodyPr/>
                    <a:lstStyle/>
                    <a:p>
                      <a:pPr algn="r" rtl="0" fontAlgn="ctr"/>
                      <a:endParaRPr lang="en-US" sz="900" b="0" i="0" u="none" strike="noStrike" dirty="0">
                        <a:solidFill>
                          <a:srgbClr val="000000"/>
                        </a:solidFill>
                        <a:effectLst/>
                        <a:latin typeface=" Arial"/>
                      </a:endParaRPr>
                    </a:p>
                  </a:txBody>
                  <a:tcPr marL="7620" marT="762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lnTlToBr>
                      <a:noFill/>
                    </a:lnTlToBr>
                    <a:lnBlToTr>
                      <a:noFill/>
                    </a:lnBlToTr>
                    <a:solidFill>
                      <a:schemeClr val="bg1"/>
                    </a:solidFill>
                  </a:tcPr>
                </a:tc>
                <a:tc>
                  <a:txBody>
                    <a:bodyPr/>
                    <a:lstStyle/>
                    <a:p>
                      <a:pPr algn="r" fontAlgn="t"/>
                      <a:endParaRPr lang="en-US" sz="900" b="0" i="0" u="none" strike="noStrike" dirty="0">
                        <a:solidFill>
                          <a:srgbClr val="000000"/>
                        </a:solidFill>
                        <a:effectLst/>
                        <a:latin typeface=" Arial"/>
                      </a:endParaRPr>
                    </a:p>
                  </a:txBody>
                  <a:tcPr marL="45720" marR="45720" marT="762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lnTlToBr>
                      <a:noFill/>
                    </a:lnTlToBr>
                    <a:lnBlToTr>
                      <a:noFill/>
                    </a:lnBlToTr>
                    <a:solidFill>
                      <a:schemeClr val="bg1"/>
                    </a:solidFill>
                  </a:tcPr>
                </a:tc>
                <a:tc>
                  <a:txBody>
                    <a:bodyPr/>
                    <a:lstStyle/>
                    <a:p>
                      <a:pPr algn="r" fontAlgn="t"/>
                      <a:endParaRPr lang="en-US" sz="900" b="0" i="0" u="none" strike="noStrike" dirty="0">
                        <a:solidFill>
                          <a:srgbClr val="FF0000"/>
                        </a:solidFill>
                        <a:effectLst/>
                        <a:latin typeface=" Arial"/>
                      </a:endParaRPr>
                    </a:p>
                  </a:txBody>
                  <a:tcPr marL="45720" marR="45720" marT="762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lnTlToBr>
                      <a:noFill/>
                    </a:lnTlToBr>
                    <a:lnBlToTr>
                      <a:noFill/>
                    </a:lnBlToTr>
                    <a:solidFill>
                      <a:schemeClr val="bg1"/>
                    </a:solidFill>
                  </a:tcPr>
                </a:tc>
                <a:tc>
                  <a:txBody>
                    <a:bodyPr/>
                    <a:lstStyle/>
                    <a:p>
                      <a:pPr algn="r" fontAlgn="t"/>
                      <a:endParaRPr lang="en-US" sz="900" b="0" i="0" u="none" strike="noStrike" dirty="0">
                        <a:solidFill>
                          <a:srgbClr val="FF0000"/>
                        </a:solidFill>
                        <a:effectLst/>
                        <a:latin typeface=" Arial"/>
                      </a:endParaRPr>
                    </a:p>
                  </a:txBody>
                  <a:tcPr marL="45720" marR="45720" marT="762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0006"/>
                  </a:ext>
                </a:extLst>
              </a:tr>
              <a:tr h="216073">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GB" sz="900" b="0" i="0" u="none" strike="noStrike" cap="none" normalizeH="0" baseline="0" dirty="0" err="1">
                          <a:ln>
                            <a:noFill/>
                          </a:ln>
                          <a:solidFill>
                            <a:schemeClr val="tx1"/>
                          </a:solidFill>
                          <a:effectLst/>
                          <a:latin typeface=" Arial"/>
                          <a:cs typeface="Arial" panose="020B0604020202020204" pitchFamily="34" charset="0"/>
                        </a:rPr>
                        <a:t>Ctg</a:t>
                      </a:r>
                      <a:r>
                        <a:rPr kumimoji="0" lang="en-GB" sz="900" b="0" i="0" u="none" strike="noStrike" cap="none" normalizeH="0" baseline="0" dirty="0">
                          <a:ln>
                            <a:noFill/>
                          </a:ln>
                          <a:solidFill>
                            <a:schemeClr val="tx1"/>
                          </a:solidFill>
                          <a:effectLst/>
                          <a:latin typeface=" Arial"/>
                          <a:cs typeface="Arial" panose="020B0604020202020204" pitchFamily="34" charset="0"/>
                        </a:rPr>
                        <a:t>, 40mm, Ball</a:t>
                      </a:r>
                    </a:p>
                  </a:txBody>
                  <a:tcPr marT="45725" marB="45725"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lnTlToBr>
                      <a:noFill/>
                    </a:lnTlToBr>
                    <a:lnBlToTr>
                      <a:noFill/>
                    </a:lnBlToTr>
                    <a:solidFill>
                      <a:schemeClr val="bg1"/>
                    </a:solid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pPr>
                      <a:endParaRPr kumimoji="0" lang="en-GB" sz="900" b="0" i="0" u="none" strike="noStrike" cap="none" normalizeH="0" baseline="0" dirty="0">
                        <a:ln>
                          <a:noFill/>
                        </a:ln>
                        <a:solidFill>
                          <a:schemeClr val="tx1"/>
                        </a:solidFill>
                        <a:effectLst/>
                        <a:latin typeface=" Arial"/>
                        <a:cs typeface="Arial" panose="020B0604020202020204" pitchFamily="34" charset="0"/>
                      </a:endParaRPr>
                    </a:p>
                  </a:txBody>
                  <a:tcPr marT="45725" marB="45725"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lnTlToBr>
                      <a:noFill/>
                    </a:lnTlToBr>
                    <a:lnBlToTr>
                      <a:noFill/>
                    </a:lnBlToTr>
                    <a:solidFill>
                      <a:schemeClr val="bg1"/>
                    </a:solid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pPr>
                      <a:endParaRPr kumimoji="0" lang="en-GB" sz="900" b="0" i="0" u="none" strike="noStrike" cap="none" normalizeH="0" baseline="0" dirty="0">
                        <a:ln>
                          <a:noFill/>
                        </a:ln>
                        <a:solidFill>
                          <a:schemeClr val="tx1"/>
                        </a:solidFill>
                        <a:effectLst/>
                        <a:latin typeface=" Arial"/>
                        <a:cs typeface="Arial" panose="020B0604020202020204" pitchFamily="34" charset="0"/>
                      </a:endParaRPr>
                    </a:p>
                  </a:txBody>
                  <a:tcPr marT="45725" marB="45725"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lnTlToBr>
                      <a:noFill/>
                    </a:lnTlToBr>
                    <a:lnBlToTr>
                      <a:noFill/>
                    </a:lnBlToTr>
                    <a:solidFill>
                      <a:schemeClr val="bg1"/>
                    </a:solidFill>
                  </a:tcPr>
                </a:tc>
                <a:tc>
                  <a:txBody>
                    <a:bodyPr/>
                    <a:lstStyle/>
                    <a:p>
                      <a:pPr algn="r" rtl="0" fontAlgn="ctr"/>
                      <a:endParaRPr lang="en-US" sz="900" b="0" i="0" u="none" strike="noStrike" dirty="0">
                        <a:solidFill>
                          <a:srgbClr val="000000"/>
                        </a:solidFill>
                        <a:effectLst/>
                        <a:latin typeface=" Arial"/>
                      </a:endParaRPr>
                    </a:p>
                  </a:txBody>
                  <a:tcPr marL="7620" marT="762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lnTlToBr>
                      <a:noFill/>
                    </a:lnTlToBr>
                    <a:lnBlToTr>
                      <a:noFill/>
                    </a:lnBlToTr>
                    <a:solidFill>
                      <a:schemeClr val="bg1"/>
                    </a:solidFill>
                  </a:tcPr>
                </a:tc>
                <a:tc>
                  <a:txBody>
                    <a:bodyPr/>
                    <a:lstStyle/>
                    <a:p>
                      <a:pPr algn="r" fontAlgn="t"/>
                      <a:endParaRPr lang="en-US" sz="900" b="0" i="0" u="none" strike="noStrike" dirty="0">
                        <a:solidFill>
                          <a:srgbClr val="000000"/>
                        </a:solidFill>
                        <a:effectLst/>
                        <a:latin typeface=" Arial"/>
                      </a:endParaRPr>
                    </a:p>
                  </a:txBody>
                  <a:tcPr marL="45720" marR="45720" marT="762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lnTlToBr>
                      <a:noFill/>
                    </a:lnTlToBr>
                    <a:lnBlToTr>
                      <a:noFill/>
                    </a:lnBlToTr>
                    <a:solidFill>
                      <a:schemeClr val="bg1"/>
                    </a:solidFill>
                  </a:tcPr>
                </a:tc>
                <a:tc>
                  <a:txBody>
                    <a:bodyPr/>
                    <a:lstStyle/>
                    <a:p>
                      <a:pPr algn="r" fontAlgn="t"/>
                      <a:endParaRPr lang="en-US" sz="900" b="0" i="0" u="none" strike="noStrike">
                        <a:solidFill>
                          <a:srgbClr val="000000"/>
                        </a:solidFill>
                        <a:effectLst/>
                        <a:latin typeface=" Arial"/>
                      </a:endParaRPr>
                    </a:p>
                  </a:txBody>
                  <a:tcPr marL="45720" marR="45720" marT="762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lnTlToBr>
                      <a:noFill/>
                    </a:lnTlToBr>
                    <a:lnBlToTr>
                      <a:noFill/>
                    </a:lnBlToTr>
                    <a:solidFill>
                      <a:schemeClr val="bg1"/>
                    </a:solidFill>
                  </a:tcPr>
                </a:tc>
                <a:tc>
                  <a:txBody>
                    <a:bodyPr/>
                    <a:lstStyle/>
                    <a:p>
                      <a:pPr algn="r" fontAlgn="t"/>
                      <a:endParaRPr lang="en-US" sz="900" b="0" i="0" u="none" strike="noStrike" dirty="0">
                        <a:solidFill>
                          <a:srgbClr val="000000"/>
                        </a:solidFill>
                        <a:effectLst/>
                        <a:latin typeface=" Arial"/>
                      </a:endParaRPr>
                    </a:p>
                  </a:txBody>
                  <a:tcPr marL="45720" marR="45720" marT="762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0007"/>
                  </a:ext>
                </a:extLst>
              </a:tr>
              <a:tr h="216073">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GB" sz="900" b="0" i="0" u="none" strike="noStrike" cap="none" normalizeH="0" baseline="0" dirty="0" err="1">
                          <a:ln>
                            <a:noFill/>
                          </a:ln>
                          <a:solidFill>
                            <a:schemeClr val="tx1"/>
                          </a:solidFill>
                          <a:effectLst/>
                          <a:latin typeface=" Arial"/>
                          <a:cs typeface="Arial" panose="020B0604020202020204" pitchFamily="34" charset="0"/>
                        </a:rPr>
                        <a:t>Ctg</a:t>
                      </a:r>
                      <a:r>
                        <a:rPr kumimoji="0" lang="en-GB" sz="900" b="0" i="0" u="none" strike="noStrike" cap="none" normalizeH="0" baseline="0" dirty="0">
                          <a:ln>
                            <a:noFill/>
                          </a:ln>
                          <a:solidFill>
                            <a:schemeClr val="tx1"/>
                          </a:solidFill>
                          <a:effectLst/>
                          <a:latin typeface=" Arial"/>
                          <a:cs typeface="Arial" panose="020B0604020202020204" pitchFamily="34" charset="0"/>
                        </a:rPr>
                        <a:t>, Cal .50, Linked</a:t>
                      </a:r>
                    </a:p>
                  </a:txBody>
                  <a:tcPr marT="45725" marB="45725"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lnTlToBr>
                      <a:noFill/>
                    </a:lnTlToBr>
                    <a:lnBlToTr>
                      <a:noFill/>
                    </a:lnBlToTr>
                    <a:solidFill>
                      <a:schemeClr val="bg1"/>
                    </a:solid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pPr>
                      <a:r>
                        <a:rPr kumimoji="0" lang="en-GB" sz="900" b="0" i="0" u="none" strike="noStrike" cap="none" normalizeH="0" baseline="0" dirty="0" smtClean="0">
                          <a:ln>
                            <a:noFill/>
                          </a:ln>
                          <a:solidFill>
                            <a:schemeClr val="tx1"/>
                          </a:solidFill>
                          <a:effectLst/>
                          <a:latin typeface=" Arial"/>
                          <a:cs typeface="Arial" panose="020B0604020202020204" pitchFamily="34" charset="0"/>
                        </a:rPr>
                        <a:t>4,000</a:t>
                      </a:r>
                      <a:endParaRPr kumimoji="0" lang="en-GB" sz="900" b="0" i="0" u="none" strike="noStrike" cap="none" normalizeH="0" baseline="0" dirty="0">
                        <a:ln>
                          <a:noFill/>
                        </a:ln>
                        <a:solidFill>
                          <a:schemeClr val="tx1"/>
                        </a:solidFill>
                        <a:effectLst/>
                        <a:latin typeface=" Arial"/>
                        <a:cs typeface="Arial" panose="020B0604020202020204" pitchFamily="34" charset="0"/>
                      </a:endParaRPr>
                    </a:p>
                  </a:txBody>
                  <a:tcPr marT="45725" marB="45725"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lnTlToBr>
                      <a:noFill/>
                    </a:lnTlToBr>
                    <a:lnBlToTr>
                      <a:noFill/>
                    </a:lnBlToTr>
                    <a:solidFill>
                      <a:schemeClr val="bg1"/>
                    </a:solid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pPr>
                      <a:r>
                        <a:rPr kumimoji="0" lang="en-GB" sz="900" b="0" i="0" u="none" strike="noStrike" cap="none" normalizeH="0" baseline="0" dirty="0" smtClean="0">
                          <a:ln>
                            <a:noFill/>
                          </a:ln>
                          <a:solidFill>
                            <a:schemeClr val="tx1"/>
                          </a:solidFill>
                          <a:effectLst/>
                          <a:latin typeface=" Arial"/>
                          <a:cs typeface="Arial" panose="020B0604020202020204" pitchFamily="34" charset="0"/>
                        </a:rPr>
                        <a:t>26,521</a:t>
                      </a:r>
                      <a:endParaRPr kumimoji="0" lang="en-GB" sz="900" b="0" i="0" u="none" strike="noStrike" cap="none" normalizeH="0" baseline="0" dirty="0">
                        <a:ln>
                          <a:noFill/>
                        </a:ln>
                        <a:solidFill>
                          <a:schemeClr val="tx1"/>
                        </a:solidFill>
                        <a:effectLst/>
                        <a:latin typeface=" Arial"/>
                        <a:cs typeface="Arial" panose="020B0604020202020204" pitchFamily="34" charset="0"/>
                      </a:endParaRPr>
                    </a:p>
                  </a:txBody>
                  <a:tcPr marT="45725" marB="45725"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lnTlToBr>
                      <a:noFill/>
                    </a:lnTlToBr>
                    <a:lnBlToTr>
                      <a:noFill/>
                    </a:lnBlToTr>
                    <a:solidFill>
                      <a:schemeClr val="bg1"/>
                    </a:solidFill>
                  </a:tcPr>
                </a:tc>
                <a:tc>
                  <a:txBody>
                    <a:bodyPr/>
                    <a:lstStyle/>
                    <a:p>
                      <a:pPr algn="r" rtl="0" fontAlgn="ctr"/>
                      <a:r>
                        <a:rPr lang="en-US" sz="900" b="0" i="0" u="none" strike="noStrike" dirty="0" smtClean="0">
                          <a:solidFill>
                            <a:srgbClr val="000000"/>
                          </a:solidFill>
                          <a:effectLst/>
                          <a:latin typeface=" Arial"/>
                        </a:rPr>
                        <a:t>59,607</a:t>
                      </a:r>
                      <a:endParaRPr lang="en-US" sz="900" b="0" i="0" u="none" strike="noStrike" dirty="0">
                        <a:solidFill>
                          <a:srgbClr val="000000"/>
                        </a:solidFill>
                        <a:effectLst/>
                        <a:latin typeface=" Arial"/>
                      </a:endParaRPr>
                    </a:p>
                  </a:txBody>
                  <a:tcPr marL="7620" marT="762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lnTlToBr>
                      <a:noFill/>
                    </a:lnTlToBr>
                    <a:lnBlToTr>
                      <a:noFill/>
                    </a:lnBlToTr>
                    <a:solidFill>
                      <a:schemeClr val="bg1"/>
                    </a:solidFill>
                  </a:tcPr>
                </a:tc>
                <a:tc>
                  <a:txBody>
                    <a:bodyPr/>
                    <a:lstStyle/>
                    <a:p>
                      <a:pPr algn="r" fontAlgn="t"/>
                      <a:r>
                        <a:rPr lang="en-US" sz="900" b="0" i="0" u="none" strike="noStrike" dirty="0" smtClean="0">
                          <a:solidFill>
                            <a:srgbClr val="000000"/>
                          </a:solidFill>
                          <a:effectLst/>
                          <a:latin typeface=" Arial"/>
                        </a:rPr>
                        <a:t>86,128</a:t>
                      </a:r>
                      <a:endParaRPr lang="en-US" sz="900" b="0" i="0" u="none" strike="noStrike" dirty="0">
                        <a:solidFill>
                          <a:srgbClr val="000000"/>
                        </a:solidFill>
                        <a:effectLst/>
                        <a:latin typeface=" Arial"/>
                      </a:endParaRPr>
                    </a:p>
                  </a:txBody>
                  <a:tcPr marL="45720" marR="45720" marT="762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lnTlToBr>
                      <a:noFill/>
                    </a:lnTlToBr>
                    <a:lnBlToTr>
                      <a:noFill/>
                    </a:lnBlToTr>
                    <a:solidFill>
                      <a:schemeClr val="bg1"/>
                    </a:solidFill>
                  </a:tcPr>
                </a:tc>
                <a:tc>
                  <a:txBody>
                    <a:bodyPr/>
                    <a:lstStyle/>
                    <a:p>
                      <a:pPr algn="r" fontAlgn="t"/>
                      <a:endParaRPr lang="en-US" sz="900" b="0" i="0" u="none" strike="noStrike" dirty="0">
                        <a:solidFill>
                          <a:srgbClr val="FF0000"/>
                        </a:solidFill>
                        <a:effectLst/>
                        <a:latin typeface=" Arial"/>
                      </a:endParaRPr>
                    </a:p>
                  </a:txBody>
                  <a:tcPr marL="45720" marR="45720" marT="762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lnTlToBr>
                      <a:noFill/>
                    </a:lnTlToBr>
                    <a:lnBlToTr>
                      <a:noFill/>
                    </a:lnBlToTr>
                    <a:solidFill>
                      <a:schemeClr val="bg1"/>
                    </a:solidFill>
                  </a:tcPr>
                </a:tc>
                <a:tc>
                  <a:txBody>
                    <a:bodyPr/>
                    <a:lstStyle/>
                    <a:p>
                      <a:pPr algn="r" fontAlgn="t"/>
                      <a:endParaRPr lang="en-US" sz="900" b="0" i="0" u="none" strike="noStrike" dirty="0">
                        <a:solidFill>
                          <a:srgbClr val="FF0000"/>
                        </a:solidFill>
                        <a:effectLst/>
                        <a:latin typeface=" Arial"/>
                      </a:endParaRPr>
                    </a:p>
                  </a:txBody>
                  <a:tcPr marL="45720" marR="45720" marT="762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0008"/>
                  </a:ext>
                </a:extLst>
              </a:tr>
              <a:tr h="216073">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GB" sz="900" b="0" i="0" u="none" strike="noStrike" cap="none" normalizeH="0" baseline="0" dirty="0" err="1">
                          <a:ln>
                            <a:noFill/>
                          </a:ln>
                          <a:solidFill>
                            <a:schemeClr val="tx1"/>
                          </a:solidFill>
                          <a:effectLst/>
                          <a:latin typeface=" Arial"/>
                          <a:cs typeface="Arial" panose="020B0604020202020204" pitchFamily="34" charset="0"/>
                        </a:rPr>
                        <a:t>Ctg</a:t>
                      </a:r>
                      <a:r>
                        <a:rPr kumimoji="0" lang="en-GB" sz="900" b="0" i="0" u="none" strike="noStrike" cap="none" normalizeH="0" baseline="0" dirty="0">
                          <a:ln>
                            <a:noFill/>
                          </a:ln>
                          <a:solidFill>
                            <a:schemeClr val="tx1"/>
                          </a:solidFill>
                          <a:effectLst/>
                          <a:latin typeface=" Arial"/>
                          <a:cs typeface="Arial" panose="020B0604020202020204" pitchFamily="34" charset="0"/>
                        </a:rPr>
                        <a:t>, 25mm, Linked</a:t>
                      </a:r>
                    </a:p>
                  </a:txBody>
                  <a:tcPr marT="45725" marB="45725"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lnTlToBr>
                      <a:noFill/>
                    </a:lnTlToBr>
                    <a:lnBlToTr>
                      <a:noFill/>
                    </a:lnBlToTr>
                    <a:solidFill>
                      <a:schemeClr val="bg1"/>
                    </a:solid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pPr>
                      <a:endParaRPr kumimoji="0" lang="en-GB" sz="900" b="0" i="0" u="none" strike="noStrike" cap="none" normalizeH="0" baseline="0" dirty="0">
                        <a:ln>
                          <a:noFill/>
                        </a:ln>
                        <a:solidFill>
                          <a:schemeClr val="tx1"/>
                        </a:solidFill>
                        <a:effectLst/>
                        <a:latin typeface=" Arial"/>
                        <a:cs typeface="Arial" panose="020B0604020202020204" pitchFamily="34" charset="0"/>
                      </a:endParaRPr>
                    </a:p>
                  </a:txBody>
                  <a:tcPr marT="45725" marB="45725"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lnTlToBr>
                      <a:noFill/>
                    </a:lnTlToBr>
                    <a:lnBlToTr>
                      <a:noFill/>
                    </a:lnBlToTr>
                    <a:solidFill>
                      <a:schemeClr val="bg1"/>
                    </a:solid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pPr>
                      <a:endParaRPr kumimoji="0" lang="en-GB" sz="900" b="0" i="0" u="none" strike="noStrike" cap="none" normalizeH="0" baseline="0" dirty="0">
                        <a:ln>
                          <a:noFill/>
                        </a:ln>
                        <a:solidFill>
                          <a:schemeClr val="tx1"/>
                        </a:solidFill>
                        <a:effectLst/>
                        <a:latin typeface=" Arial"/>
                        <a:cs typeface="Arial" panose="020B0604020202020204" pitchFamily="34" charset="0"/>
                      </a:endParaRPr>
                    </a:p>
                  </a:txBody>
                  <a:tcPr marT="45725" marB="45725"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lnTlToBr>
                      <a:noFill/>
                    </a:lnTlToBr>
                    <a:lnBlToTr>
                      <a:noFill/>
                    </a:lnBlToTr>
                    <a:solidFill>
                      <a:schemeClr val="bg1"/>
                    </a:solidFill>
                  </a:tcPr>
                </a:tc>
                <a:tc>
                  <a:txBody>
                    <a:bodyPr/>
                    <a:lstStyle/>
                    <a:p>
                      <a:pPr algn="r" rtl="0" fontAlgn="ctr"/>
                      <a:endParaRPr lang="en-US" sz="900" b="0" i="0" u="none" strike="noStrike">
                        <a:solidFill>
                          <a:srgbClr val="000000"/>
                        </a:solidFill>
                        <a:effectLst/>
                        <a:latin typeface=" Arial"/>
                      </a:endParaRPr>
                    </a:p>
                  </a:txBody>
                  <a:tcPr marL="7620" marT="762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lnTlToBr>
                      <a:noFill/>
                    </a:lnTlToBr>
                    <a:lnBlToTr>
                      <a:noFill/>
                    </a:lnBlToTr>
                    <a:solidFill>
                      <a:schemeClr val="bg1"/>
                    </a:solidFill>
                  </a:tcPr>
                </a:tc>
                <a:tc>
                  <a:txBody>
                    <a:bodyPr/>
                    <a:lstStyle/>
                    <a:p>
                      <a:pPr algn="r" fontAlgn="t"/>
                      <a:endParaRPr lang="en-US" sz="900" b="0" i="0" u="none" strike="noStrike" dirty="0">
                        <a:solidFill>
                          <a:srgbClr val="000000"/>
                        </a:solidFill>
                        <a:effectLst/>
                        <a:latin typeface=" Arial"/>
                      </a:endParaRPr>
                    </a:p>
                  </a:txBody>
                  <a:tcPr marL="45720" marR="45720" marT="762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lnTlToBr>
                      <a:noFill/>
                    </a:lnTlToBr>
                    <a:lnBlToTr>
                      <a:noFill/>
                    </a:lnBlToTr>
                    <a:solidFill>
                      <a:schemeClr val="bg1"/>
                    </a:solidFill>
                  </a:tcPr>
                </a:tc>
                <a:tc>
                  <a:txBody>
                    <a:bodyPr/>
                    <a:lstStyle/>
                    <a:p>
                      <a:pPr algn="r" fontAlgn="t"/>
                      <a:endParaRPr lang="en-US" sz="900" b="0" i="0" u="none" strike="noStrike" dirty="0">
                        <a:solidFill>
                          <a:srgbClr val="000000"/>
                        </a:solidFill>
                        <a:effectLst/>
                        <a:latin typeface=" Arial"/>
                      </a:endParaRPr>
                    </a:p>
                  </a:txBody>
                  <a:tcPr marL="45720" marR="45720" marT="762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lnTlToBr>
                      <a:noFill/>
                    </a:lnTlToBr>
                    <a:lnBlToTr>
                      <a:noFill/>
                    </a:lnBlToTr>
                    <a:solidFill>
                      <a:schemeClr val="bg1"/>
                    </a:solidFill>
                  </a:tcPr>
                </a:tc>
                <a:tc>
                  <a:txBody>
                    <a:bodyPr/>
                    <a:lstStyle/>
                    <a:p>
                      <a:pPr algn="r" fontAlgn="t"/>
                      <a:endParaRPr lang="en-US" sz="900" b="0" i="0" u="none" strike="noStrike" dirty="0">
                        <a:solidFill>
                          <a:srgbClr val="000000"/>
                        </a:solidFill>
                        <a:effectLst/>
                        <a:latin typeface=" Arial"/>
                      </a:endParaRPr>
                    </a:p>
                  </a:txBody>
                  <a:tcPr marL="45720" marR="45720" marT="762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0010"/>
                  </a:ext>
                </a:extLst>
              </a:tr>
              <a:tr h="216073">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GB" sz="900" b="0" i="0" u="none" strike="noStrike" cap="none" normalizeH="0" baseline="0" dirty="0" err="1">
                          <a:ln>
                            <a:noFill/>
                          </a:ln>
                          <a:solidFill>
                            <a:schemeClr val="tx1"/>
                          </a:solidFill>
                          <a:effectLst/>
                          <a:latin typeface=" Arial"/>
                          <a:cs typeface="Arial" panose="020B0604020202020204" pitchFamily="34" charset="0"/>
                        </a:rPr>
                        <a:t>Ctg</a:t>
                      </a:r>
                      <a:r>
                        <a:rPr kumimoji="0" lang="en-GB" sz="900" b="0" i="0" u="none" strike="noStrike" cap="none" normalizeH="0" baseline="0" dirty="0">
                          <a:ln>
                            <a:noFill/>
                          </a:ln>
                          <a:solidFill>
                            <a:schemeClr val="tx1"/>
                          </a:solidFill>
                          <a:effectLst/>
                          <a:latin typeface=" Arial"/>
                          <a:cs typeface="Arial" panose="020B0604020202020204" pitchFamily="34" charset="0"/>
                        </a:rPr>
                        <a:t>, 40mm, Linked</a:t>
                      </a:r>
                    </a:p>
                  </a:txBody>
                  <a:tcPr marT="45725" marB="45725"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lnTlToBr>
                      <a:noFill/>
                    </a:lnTlToBr>
                    <a:lnBlToTr>
                      <a:noFill/>
                    </a:lnBlToTr>
                    <a:solidFill>
                      <a:schemeClr val="bg1"/>
                    </a:solid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pPr>
                      <a:endParaRPr kumimoji="0" lang="en-GB" sz="900" b="0" i="0" u="none" strike="noStrike" cap="none" normalizeH="0" baseline="0" dirty="0">
                        <a:ln>
                          <a:noFill/>
                        </a:ln>
                        <a:solidFill>
                          <a:schemeClr val="tx1"/>
                        </a:solidFill>
                        <a:effectLst/>
                        <a:latin typeface=" Arial"/>
                        <a:cs typeface="Arial" panose="020B0604020202020204" pitchFamily="34" charset="0"/>
                      </a:endParaRPr>
                    </a:p>
                  </a:txBody>
                  <a:tcPr marT="45725" marB="45725"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lnTlToBr>
                      <a:noFill/>
                    </a:lnTlToBr>
                    <a:lnBlToTr>
                      <a:noFill/>
                    </a:lnBlToTr>
                    <a:solidFill>
                      <a:schemeClr val="bg1"/>
                    </a:solid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pPr>
                      <a:endParaRPr kumimoji="0" lang="en-GB" sz="900" b="0" i="0" u="none" strike="noStrike" cap="none" normalizeH="0" baseline="0" dirty="0">
                        <a:ln>
                          <a:noFill/>
                        </a:ln>
                        <a:solidFill>
                          <a:schemeClr val="tx1"/>
                        </a:solidFill>
                        <a:effectLst/>
                        <a:latin typeface=" Arial"/>
                        <a:cs typeface="Arial" panose="020B0604020202020204" pitchFamily="34" charset="0"/>
                      </a:endParaRPr>
                    </a:p>
                  </a:txBody>
                  <a:tcPr marT="45725" marB="45725"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lnTlToBr>
                      <a:noFill/>
                    </a:lnTlToBr>
                    <a:lnBlToTr>
                      <a:noFill/>
                    </a:lnBlToTr>
                    <a:solidFill>
                      <a:schemeClr val="bg1"/>
                    </a:solidFill>
                  </a:tcPr>
                </a:tc>
                <a:tc>
                  <a:txBody>
                    <a:bodyPr/>
                    <a:lstStyle/>
                    <a:p>
                      <a:pPr algn="r" rtl="0" fontAlgn="ctr"/>
                      <a:endParaRPr lang="en-US" sz="900" b="0" i="0" u="none" strike="noStrike" dirty="0">
                        <a:solidFill>
                          <a:srgbClr val="000000"/>
                        </a:solidFill>
                        <a:effectLst/>
                        <a:latin typeface=" Arial"/>
                      </a:endParaRPr>
                    </a:p>
                  </a:txBody>
                  <a:tcPr marL="7620" marT="762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lnTlToBr>
                      <a:noFill/>
                    </a:lnTlToBr>
                    <a:lnBlToTr>
                      <a:noFill/>
                    </a:lnBlToTr>
                    <a:solidFill>
                      <a:schemeClr val="bg1"/>
                    </a:solidFill>
                  </a:tcPr>
                </a:tc>
                <a:tc>
                  <a:txBody>
                    <a:bodyPr/>
                    <a:lstStyle/>
                    <a:p>
                      <a:pPr algn="r" fontAlgn="t"/>
                      <a:endParaRPr lang="en-US" sz="900" b="0" i="0" u="none" strike="noStrike" dirty="0">
                        <a:solidFill>
                          <a:srgbClr val="000000"/>
                        </a:solidFill>
                        <a:effectLst/>
                        <a:latin typeface=" Arial"/>
                      </a:endParaRPr>
                    </a:p>
                  </a:txBody>
                  <a:tcPr marL="45720" marR="45720" marT="762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lnTlToBr>
                      <a:noFill/>
                    </a:lnTlToBr>
                    <a:lnBlToTr>
                      <a:noFill/>
                    </a:lnBlToTr>
                    <a:solidFill>
                      <a:schemeClr val="bg1"/>
                    </a:solidFill>
                  </a:tcPr>
                </a:tc>
                <a:tc>
                  <a:txBody>
                    <a:bodyPr/>
                    <a:lstStyle/>
                    <a:p>
                      <a:pPr algn="r" fontAlgn="t"/>
                      <a:endParaRPr lang="en-US" sz="900" b="0" i="0" u="none" strike="noStrike" dirty="0">
                        <a:solidFill>
                          <a:srgbClr val="000000"/>
                        </a:solidFill>
                        <a:effectLst/>
                        <a:latin typeface=" Arial"/>
                      </a:endParaRPr>
                    </a:p>
                  </a:txBody>
                  <a:tcPr marL="45720" marR="45720" marT="762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lnTlToBr>
                      <a:noFill/>
                    </a:lnTlToBr>
                    <a:lnBlToTr>
                      <a:noFill/>
                    </a:lnBlToTr>
                    <a:solidFill>
                      <a:schemeClr val="bg1"/>
                    </a:solidFill>
                  </a:tcPr>
                </a:tc>
                <a:tc>
                  <a:txBody>
                    <a:bodyPr/>
                    <a:lstStyle/>
                    <a:p>
                      <a:pPr algn="r" fontAlgn="t"/>
                      <a:endParaRPr lang="en-US" sz="900" b="0" i="0" u="none" strike="noStrike" dirty="0">
                        <a:solidFill>
                          <a:srgbClr val="000000"/>
                        </a:solidFill>
                        <a:effectLst/>
                        <a:latin typeface=" Arial"/>
                      </a:endParaRPr>
                    </a:p>
                  </a:txBody>
                  <a:tcPr marL="45720" marR="45720" marT="762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0011"/>
                  </a:ext>
                </a:extLst>
              </a:tr>
              <a:tr h="216073">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GB" sz="900" b="0" i="0" u="none" strike="noStrike" cap="none" normalizeH="0" baseline="0" dirty="0" err="1">
                          <a:ln>
                            <a:noFill/>
                          </a:ln>
                          <a:solidFill>
                            <a:schemeClr val="tx1"/>
                          </a:solidFill>
                          <a:effectLst/>
                          <a:latin typeface=" Arial"/>
                          <a:cs typeface="Arial" panose="020B0604020202020204" pitchFamily="34" charset="0"/>
                        </a:rPr>
                        <a:t>Ctg</a:t>
                      </a:r>
                      <a:r>
                        <a:rPr kumimoji="0" lang="en-GB" sz="900" b="0" i="0" u="none" strike="noStrike" cap="none" normalizeH="0" baseline="0" dirty="0">
                          <a:ln>
                            <a:noFill/>
                          </a:ln>
                          <a:solidFill>
                            <a:schemeClr val="tx1"/>
                          </a:solidFill>
                          <a:effectLst/>
                          <a:latin typeface=" Arial"/>
                          <a:cs typeface="Arial" panose="020B0604020202020204" pitchFamily="34" charset="0"/>
                        </a:rPr>
                        <a:t>, 60mm, HE</a:t>
                      </a:r>
                    </a:p>
                  </a:txBody>
                  <a:tcPr marT="45725" marB="45725"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lnTlToBr>
                      <a:noFill/>
                    </a:lnTlToBr>
                    <a:lnBlToTr>
                      <a:noFill/>
                    </a:lnBlToTr>
                    <a:solidFill>
                      <a:schemeClr val="bg1"/>
                    </a:solid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pPr>
                      <a:endParaRPr kumimoji="0" lang="en-GB" sz="900" b="0" i="0" u="none" strike="noStrike" cap="none" normalizeH="0" baseline="0" dirty="0">
                        <a:ln>
                          <a:noFill/>
                        </a:ln>
                        <a:solidFill>
                          <a:schemeClr val="tx1"/>
                        </a:solidFill>
                        <a:effectLst/>
                        <a:latin typeface=" Arial"/>
                        <a:cs typeface="Arial" panose="020B0604020202020204" pitchFamily="34" charset="0"/>
                      </a:endParaRPr>
                    </a:p>
                  </a:txBody>
                  <a:tcPr marT="45725" marB="45725"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lnTlToBr>
                      <a:noFill/>
                    </a:lnTlToBr>
                    <a:lnBlToTr>
                      <a:noFill/>
                    </a:lnBlToTr>
                    <a:solidFill>
                      <a:schemeClr val="bg1"/>
                    </a:solid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pPr>
                      <a:endParaRPr kumimoji="0" lang="en-GB" sz="900" b="0" i="0" u="none" strike="noStrike" cap="none" normalizeH="0" baseline="0" dirty="0">
                        <a:ln>
                          <a:noFill/>
                        </a:ln>
                        <a:solidFill>
                          <a:schemeClr val="tx1"/>
                        </a:solidFill>
                        <a:effectLst/>
                        <a:latin typeface=" Arial"/>
                        <a:cs typeface="Arial" panose="020B0604020202020204" pitchFamily="34" charset="0"/>
                      </a:endParaRPr>
                    </a:p>
                  </a:txBody>
                  <a:tcPr marT="45725" marB="45725"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lnTlToBr>
                      <a:noFill/>
                    </a:lnTlToBr>
                    <a:lnBlToTr>
                      <a:noFill/>
                    </a:lnBlToTr>
                    <a:solidFill>
                      <a:schemeClr val="bg1"/>
                    </a:solidFill>
                  </a:tcPr>
                </a:tc>
                <a:tc>
                  <a:txBody>
                    <a:bodyPr/>
                    <a:lstStyle/>
                    <a:p>
                      <a:pPr algn="r" rtl="0" fontAlgn="ctr"/>
                      <a:endParaRPr lang="en-US" sz="900" b="0" i="0" u="none" strike="noStrike" dirty="0">
                        <a:solidFill>
                          <a:srgbClr val="000000"/>
                        </a:solidFill>
                        <a:effectLst/>
                        <a:latin typeface=" Arial"/>
                      </a:endParaRPr>
                    </a:p>
                  </a:txBody>
                  <a:tcPr marL="7620" marT="762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lnTlToBr>
                      <a:noFill/>
                    </a:lnTlToBr>
                    <a:lnBlToTr>
                      <a:noFill/>
                    </a:lnBlToTr>
                    <a:solidFill>
                      <a:schemeClr val="bg1"/>
                    </a:solidFill>
                  </a:tcPr>
                </a:tc>
                <a:tc>
                  <a:txBody>
                    <a:bodyPr/>
                    <a:lstStyle/>
                    <a:p>
                      <a:pPr algn="r" fontAlgn="t"/>
                      <a:endParaRPr lang="en-US" sz="900" b="0" i="0" u="none" strike="noStrike" dirty="0">
                        <a:solidFill>
                          <a:srgbClr val="000000"/>
                        </a:solidFill>
                        <a:effectLst/>
                        <a:latin typeface=" Arial"/>
                      </a:endParaRPr>
                    </a:p>
                  </a:txBody>
                  <a:tcPr marL="45720" marR="45720" marT="762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lnTlToBr>
                      <a:noFill/>
                    </a:lnTlToBr>
                    <a:lnBlToTr>
                      <a:noFill/>
                    </a:lnBlToTr>
                    <a:solidFill>
                      <a:schemeClr val="bg1"/>
                    </a:solidFill>
                  </a:tcPr>
                </a:tc>
                <a:tc>
                  <a:txBody>
                    <a:bodyPr/>
                    <a:lstStyle/>
                    <a:p>
                      <a:pPr algn="r" fontAlgn="t"/>
                      <a:endParaRPr lang="en-US" sz="900" b="0" i="0" u="none" strike="noStrike" dirty="0">
                        <a:solidFill>
                          <a:srgbClr val="FF0000"/>
                        </a:solidFill>
                        <a:effectLst/>
                        <a:latin typeface=" Arial"/>
                      </a:endParaRPr>
                    </a:p>
                  </a:txBody>
                  <a:tcPr marL="45720" marR="45720" marT="762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lnTlToBr>
                      <a:noFill/>
                    </a:lnTlToBr>
                    <a:lnBlToTr>
                      <a:noFill/>
                    </a:lnBlToTr>
                    <a:solidFill>
                      <a:schemeClr val="bg1"/>
                    </a:solidFill>
                  </a:tcPr>
                </a:tc>
                <a:tc>
                  <a:txBody>
                    <a:bodyPr/>
                    <a:lstStyle/>
                    <a:p>
                      <a:pPr algn="r" fontAlgn="t"/>
                      <a:endParaRPr lang="en-US" sz="900" b="0" i="0" u="none" strike="noStrike" dirty="0">
                        <a:solidFill>
                          <a:srgbClr val="FF0000"/>
                        </a:solidFill>
                        <a:effectLst/>
                        <a:latin typeface=" Arial"/>
                      </a:endParaRPr>
                    </a:p>
                  </a:txBody>
                  <a:tcPr marL="45720" marR="45720" marT="762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0012"/>
                  </a:ext>
                </a:extLst>
              </a:tr>
              <a:tr h="216073">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GB" sz="900" b="0" i="0" u="none" strike="noStrike" cap="none" normalizeH="0" baseline="0" dirty="0" err="1">
                          <a:ln>
                            <a:noFill/>
                          </a:ln>
                          <a:solidFill>
                            <a:schemeClr val="tx1"/>
                          </a:solidFill>
                          <a:effectLst/>
                          <a:latin typeface=" Arial"/>
                          <a:cs typeface="Arial" panose="020B0604020202020204" pitchFamily="34" charset="0"/>
                        </a:rPr>
                        <a:t>Ctg</a:t>
                      </a:r>
                      <a:r>
                        <a:rPr kumimoji="0" lang="en-GB" sz="900" b="0" i="0" u="none" strike="noStrike" cap="none" normalizeH="0" baseline="0" dirty="0">
                          <a:ln>
                            <a:noFill/>
                          </a:ln>
                          <a:solidFill>
                            <a:schemeClr val="tx1"/>
                          </a:solidFill>
                          <a:effectLst/>
                          <a:latin typeface=" Arial"/>
                          <a:cs typeface="Arial" panose="020B0604020202020204" pitchFamily="34" charset="0"/>
                        </a:rPr>
                        <a:t>, 76mm, HE</a:t>
                      </a:r>
                    </a:p>
                  </a:txBody>
                  <a:tcPr marT="45725" marB="45725"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lnTlToBr>
                      <a:noFill/>
                    </a:lnTlToBr>
                    <a:lnBlToTr>
                      <a:noFill/>
                    </a:lnBlToTr>
                    <a:solidFill>
                      <a:schemeClr val="bg1"/>
                    </a:solid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pPr>
                      <a:endParaRPr kumimoji="0" lang="en-GB" sz="900" b="0" i="0" u="none" strike="noStrike" cap="none" normalizeH="0" baseline="0" dirty="0">
                        <a:ln>
                          <a:noFill/>
                        </a:ln>
                        <a:solidFill>
                          <a:schemeClr val="tx1"/>
                        </a:solidFill>
                        <a:effectLst/>
                        <a:latin typeface=" Arial"/>
                        <a:cs typeface="Arial" panose="020B0604020202020204" pitchFamily="34" charset="0"/>
                      </a:endParaRPr>
                    </a:p>
                  </a:txBody>
                  <a:tcPr marT="45725" marB="45725"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lnTlToBr>
                      <a:noFill/>
                    </a:lnTlToBr>
                    <a:lnBlToTr>
                      <a:noFill/>
                    </a:lnBlToTr>
                    <a:solidFill>
                      <a:schemeClr val="bg1"/>
                    </a:solid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pPr>
                      <a:endParaRPr kumimoji="0" lang="en-GB" sz="900" b="0" i="0" u="none" strike="noStrike" cap="none" normalizeH="0" baseline="0" dirty="0">
                        <a:ln>
                          <a:noFill/>
                        </a:ln>
                        <a:solidFill>
                          <a:schemeClr val="tx1"/>
                        </a:solidFill>
                        <a:effectLst/>
                        <a:latin typeface=" Arial"/>
                        <a:cs typeface="Arial" panose="020B0604020202020204" pitchFamily="34" charset="0"/>
                      </a:endParaRPr>
                    </a:p>
                  </a:txBody>
                  <a:tcPr marT="45725" marB="45725"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lnTlToBr>
                      <a:noFill/>
                    </a:lnTlToBr>
                    <a:lnBlToTr>
                      <a:noFill/>
                    </a:lnBlToTr>
                    <a:solidFill>
                      <a:schemeClr val="bg1"/>
                    </a:solidFill>
                  </a:tcPr>
                </a:tc>
                <a:tc>
                  <a:txBody>
                    <a:bodyPr/>
                    <a:lstStyle/>
                    <a:p>
                      <a:pPr algn="r" fontAlgn="t"/>
                      <a:endParaRPr lang="en-US" sz="900" b="0" i="0" u="none" strike="noStrike" kern="1200" dirty="0">
                        <a:solidFill>
                          <a:srgbClr val="000000"/>
                        </a:solidFill>
                        <a:effectLst/>
                        <a:latin typeface=" Arial"/>
                        <a:ea typeface="+mn-ea"/>
                        <a:cs typeface="+mn-cs"/>
                      </a:endParaRPr>
                    </a:p>
                  </a:txBody>
                  <a:tcPr marL="7620" marT="762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lnTlToBr>
                      <a:noFill/>
                    </a:lnTlToBr>
                    <a:lnBlToTr>
                      <a:noFill/>
                    </a:lnBlToTr>
                    <a:solidFill>
                      <a:schemeClr val="bg1"/>
                    </a:solidFill>
                  </a:tcPr>
                </a:tc>
                <a:tc>
                  <a:txBody>
                    <a:bodyPr/>
                    <a:lstStyle/>
                    <a:p>
                      <a:pPr algn="r" fontAlgn="t"/>
                      <a:endParaRPr lang="en-US" sz="900" b="0" i="0" u="none" strike="noStrike" dirty="0">
                        <a:solidFill>
                          <a:srgbClr val="000000"/>
                        </a:solidFill>
                        <a:effectLst/>
                        <a:latin typeface=" Arial"/>
                      </a:endParaRPr>
                    </a:p>
                  </a:txBody>
                  <a:tcPr marL="45720" marR="45720" marT="762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lnTlToBr>
                      <a:noFill/>
                    </a:lnTlToBr>
                    <a:lnBlToTr>
                      <a:noFill/>
                    </a:lnBlToTr>
                    <a:solidFill>
                      <a:schemeClr val="bg1"/>
                    </a:solidFill>
                  </a:tcPr>
                </a:tc>
                <a:tc>
                  <a:txBody>
                    <a:bodyPr/>
                    <a:lstStyle/>
                    <a:p>
                      <a:pPr algn="r" fontAlgn="t"/>
                      <a:endParaRPr lang="en-US" sz="900" b="0" i="0" u="none" strike="noStrike" dirty="0">
                        <a:solidFill>
                          <a:srgbClr val="000000"/>
                        </a:solidFill>
                        <a:effectLst/>
                        <a:latin typeface=" Arial"/>
                      </a:endParaRPr>
                    </a:p>
                  </a:txBody>
                  <a:tcPr marL="45720" marR="45720" marT="762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lnTlToBr>
                      <a:noFill/>
                    </a:lnTlToBr>
                    <a:lnBlToTr>
                      <a:noFill/>
                    </a:lnBlToTr>
                    <a:solidFill>
                      <a:schemeClr val="bg1"/>
                    </a:solidFill>
                  </a:tcPr>
                </a:tc>
                <a:tc>
                  <a:txBody>
                    <a:bodyPr/>
                    <a:lstStyle/>
                    <a:p>
                      <a:pPr algn="r" fontAlgn="t"/>
                      <a:endParaRPr lang="en-US" sz="900" b="0" i="0" u="none" strike="noStrike" dirty="0">
                        <a:solidFill>
                          <a:srgbClr val="000000"/>
                        </a:solidFill>
                        <a:effectLst/>
                        <a:latin typeface=" Arial"/>
                      </a:endParaRPr>
                    </a:p>
                  </a:txBody>
                  <a:tcPr marL="45720" marR="45720" marT="762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0013"/>
                  </a:ext>
                </a:extLst>
              </a:tr>
              <a:tr h="216073">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GB" sz="900" b="0" i="0" u="none" strike="noStrike" cap="none" normalizeH="0" baseline="0" dirty="0" err="1">
                          <a:ln>
                            <a:noFill/>
                          </a:ln>
                          <a:solidFill>
                            <a:schemeClr val="tx1"/>
                          </a:solidFill>
                          <a:effectLst/>
                          <a:latin typeface=" Arial"/>
                          <a:cs typeface="Arial" panose="020B0604020202020204" pitchFamily="34" charset="0"/>
                        </a:rPr>
                        <a:t>Ctg</a:t>
                      </a:r>
                      <a:r>
                        <a:rPr kumimoji="0" lang="en-GB" sz="900" b="0" i="0" u="none" strike="noStrike" cap="none" normalizeH="0" baseline="0" dirty="0">
                          <a:ln>
                            <a:noFill/>
                          </a:ln>
                          <a:solidFill>
                            <a:schemeClr val="tx1"/>
                          </a:solidFill>
                          <a:effectLst/>
                          <a:latin typeface=" Arial"/>
                          <a:cs typeface="Arial" panose="020B0604020202020204" pitchFamily="34" charset="0"/>
                        </a:rPr>
                        <a:t>, </a:t>
                      </a:r>
                      <a:r>
                        <a:rPr kumimoji="0" lang="en-GB" sz="900" b="0" i="0" u="none" strike="noStrike" cap="none" normalizeH="0" baseline="0" dirty="0" smtClean="0">
                          <a:ln>
                            <a:noFill/>
                          </a:ln>
                          <a:solidFill>
                            <a:schemeClr val="tx1"/>
                          </a:solidFill>
                          <a:effectLst/>
                          <a:latin typeface=" Arial"/>
                          <a:cs typeface="Arial" panose="020B0604020202020204" pitchFamily="34" charset="0"/>
                        </a:rPr>
                        <a:t>120mm</a:t>
                      </a:r>
                      <a:r>
                        <a:rPr kumimoji="0" lang="en-GB" sz="900" b="0" i="0" u="none" strike="noStrike" cap="none" normalizeH="0" baseline="0" dirty="0">
                          <a:ln>
                            <a:noFill/>
                          </a:ln>
                          <a:solidFill>
                            <a:schemeClr val="tx1"/>
                          </a:solidFill>
                          <a:effectLst/>
                          <a:latin typeface=" Arial"/>
                          <a:cs typeface="Arial" panose="020B0604020202020204" pitchFamily="34" charset="0"/>
                        </a:rPr>
                        <a:t>, HE</a:t>
                      </a:r>
                    </a:p>
                  </a:txBody>
                  <a:tcPr marT="45725" marB="45725"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lnTlToBr>
                      <a:noFill/>
                    </a:lnTlToBr>
                    <a:lnBlToTr>
                      <a:noFill/>
                    </a:lnBlToTr>
                    <a:solidFill>
                      <a:schemeClr val="bg1"/>
                    </a:solid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pPr>
                      <a:endParaRPr kumimoji="0" lang="en-GB" sz="900" b="0" i="0" u="none" strike="noStrike" cap="none" normalizeH="0" baseline="0" dirty="0">
                        <a:ln>
                          <a:noFill/>
                        </a:ln>
                        <a:solidFill>
                          <a:schemeClr val="tx1"/>
                        </a:solidFill>
                        <a:effectLst/>
                        <a:latin typeface=" Arial"/>
                        <a:cs typeface="Arial" panose="020B0604020202020204" pitchFamily="34" charset="0"/>
                      </a:endParaRPr>
                    </a:p>
                  </a:txBody>
                  <a:tcPr marT="45725" marB="45725"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lnTlToBr>
                      <a:noFill/>
                    </a:lnTlToBr>
                    <a:lnBlToTr>
                      <a:noFill/>
                    </a:lnBlToTr>
                    <a:solidFill>
                      <a:schemeClr val="bg1"/>
                    </a:solid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pPr>
                      <a:endParaRPr kumimoji="0" lang="en-GB" sz="900" b="0" i="0" u="none" strike="noStrike" cap="none" normalizeH="0" baseline="0" dirty="0">
                        <a:ln>
                          <a:noFill/>
                        </a:ln>
                        <a:solidFill>
                          <a:schemeClr val="tx1"/>
                        </a:solidFill>
                        <a:effectLst/>
                        <a:latin typeface=" Arial"/>
                        <a:cs typeface="Arial" panose="020B0604020202020204" pitchFamily="34" charset="0"/>
                      </a:endParaRPr>
                    </a:p>
                  </a:txBody>
                  <a:tcPr marT="45725" marB="45725"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lnTlToBr>
                      <a:noFill/>
                    </a:lnTlToBr>
                    <a:lnBlToTr>
                      <a:noFill/>
                    </a:lnBlToTr>
                    <a:solidFill>
                      <a:schemeClr val="bg1"/>
                    </a:solidFill>
                  </a:tcPr>
                </a:tc>
                <a:tc>
                  <a:txBody>
                    <a:bodyPr/>
                    <a:lstStyle/>
                    <a:p>
                      <a:pPr algn="r" rtl="0" fontAlgn="ctr"/>
                      <a:r>
                        <a:rPr lang="en-US" sz="900" b="0" i="0" u="none" strike="noStrike" dirty="0" smtClean="0">
                          <a:solidFill>
                            <a:srgbClr val="000000"/>
                          </a:solidFill>
                          <a:effectLst/>
                          <a:latin typeface=" Arial"/>
                        </a:rPr>
                        <a:t>60</a:t>
                      </a:r>
                      <a:endParaRPr lang="en-US" sz="900" b="0" i="0" u="none" strike="noStrike" dirty="0">
                        <a:solidFill>
                          <a:srgbClr val="000000"/>
                        </a:solidFill>
                        <a:effectLst/>
                        <a:latin typeface=" Arial"/>
                      </a:endParaRPr>
                    </a:p>
                  </a:txBody>
                  <a:tcPr marL="7620" marT="762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lnTlToBr>
                      <a:noFill/>
                    </a:lnTlToBr>
                    <a:lnBlToTr>
                      <a:noFill/>
                    </a:lnBlToTr>
                    <a:solidFill>
                      <a:schemeClr val="bg1"/>
                    </a:solidFill>
                  </a:tcPr>
                </a:tc>
                <a:tc>
                  <a:txBody>
                    <a:bodyPr/>
                    <a:lstStyle/>
                    <a:p>
                      <a:pPr algn="r" fontAlgn="t"/>
                      <a:r>
                        <a:rPr lang="en-US" sz="900" b="0" i="0" u="none" strike="noStrike" dirty="0" smtClean="0">
                          <a:solidFill>
                            <a:srgbClr val="000000"/>
                          </a:solidFill>
                          <a:effectLst/>
                          <a:latin typeface=" Arial"/>
                        </a:rPr>
                        <a:t>60</a:t>
                      </a:r>
                      <a:endParaRPr lang="en-US" sz="900" b="0" i="0" u="none" strike="noStrike" dirty="0">
                        <a:solidFill>
                          <a:srgbClr val="000000"/>
                        </a:solidFill>
                        <a:effectLst/>
                        <a:latin typeface=" Arial"/>
                      </a:endParaRPr>
                    </a:p>
                  </a:txBody>
                  <a:tcPr marL="45720" marR="45720" marT="762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lnTlToBr>
                      <a:noFill/>
                    </a:lnTlToBr>
                    <a:lnBlToTr>
                      <a:noFill/>
                    </a:lnBlToTr>
                    <a:solidFill>
                      <a:schemeClr val="bg1"/>
                    </a:solidFill>
                  </a:tcPr>
                </a:tc>
                <a:tc>
                  <a:txBody>
                    <a:bodyPr/>
                    <a:lstStyle/>
                    <a:p>
                      <a:pPr algn="r" fontAlgn="t"/>
                      <a:endParaRPr lang="en-US" sz="900" b="0" i="0" u="none" strike="noStrike" dirty="0">
                        <a:solidFill>
                          <a:srgbClr val="000000"/>
                        </a:solidFill>
                        <a:effectLst/>
                        <a:latin typeface=" Arial"/>
                      </a:endParaRPr>
                    </a:p>
                  </a:txBody>
                  <a:tcPr marL="45720" marR="45720" marT="762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lnTlToBr>
                      <a:noFill/>
                    </a:lnTlToBr>
                    <a:lnBlToTr>
                      <a:noFill/>
                    </a:lnBlToTr>
                    <a:solidFill>
                      <a:schemeClr val="bg1"/>
                    </a:solidFill>
                  </a:tcPr>
                </a:tc>
                <a:tc>
                  <a:txBody>
                    <a:bodyPr/>
                    <a:lstStyle/>
                    <a:p>
                      <a:pPr algn="r" fontAlgn="t"/>
                      <a:endParaRPr lang="en-US" sz="900" b="0" i="0" u="none" strike="noStrike" dirty="0">
                        <a:solidFill>
                          <a:srgbClr val="000000"/>
                        </a:solidFill>
                        <a:effectLst/>
                        <a:latin typeface=" Arial"/>
                      </a:endParaRPr>
                    </a:p>
                  </a:txBody>
                  <a:tcPr marL="45720" marR="45720" marT="762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0014"/>
                  </a:ext>
                </a:extLst>
              </a:tr>
              <a:tr h="216073">
                <a:tc gridSpan="6">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GB" sz="900" b="1" i="0" u="none" strike="noStrike" cap="none" normalizeH="0" baseline="0" dirty="0">
                          <a:ln>
                            <a:noFill/>
                          </a:ln>
                          <a:solidFill>
                            <a:schemeClr val="tx1"/>
                          </a:solidFill>
                          <a:effectLst/>
                          <a:latin typeface=" Arial"/>
                          <a:cs typeface="Arial" panose="020B0604020202020204" pitchFamily="34" charset="0"/>
                        </a:rPr>
                        <a:t>Others/Non TOE</a:t>
                      </a:r>
                    </a:p>
                  </a:txBody>
                  <a:tcPr marT="45725" marB="45725"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lnL w="9525" cap="flat" cmpd="sng" algn="ctr">
                      <a:solidFill>
                        <a:schemeClr val="bg1">
                          <a:lumMod val="50000"/>
                        </a:schemeClr>
                      </a:solidFill>
                      <a:prstDash val="solid"/>
                      <a:round/>
                      <a:headEnd type="none" w="med" len="med"/>
                      <a:tailEnd type="none" w="med" len="med"/>
                    </a:lnL>
                    <a:lnT w="9525" cap="flat" cmpd="sng" algn="ctr">
                      <a:solidFill>
                        <a:schemeClr val="bg1">
                          <a:lumMod val="50000"/>
                        </a:schemeClr>
                      </a:solidFill>
                      <a:prstDash val="solid"/>
                      <a:round/>
                      <a:headEnd type="none" w="med" len="med"/>
                      <a:tailEnd type="none" w="med" len="med"/>
                    </a:lnT>
                  </a:tcPr>
                </a:tc>
                <a:tc hMerge="1">
                  <a:txBody>
                    <a:bodyPr/>
                    <a:lstStyle/>
                    <a:p>
                      <a:endParaRPr lang="en-US"/>
                    </a:p>
                  </a:txBody>
                  <a:tcPr>
                    <a:lnL w="9525" cap="flat" cmpd="sng" algn="ctr">
                      <a:solidFill>
                        <a:schemeClr val="bg1">
                          <a:lumMod val="50000"/>
                        </a:schemeClr>
                      </a:solidFill>
                      <a:prstDash val="solid"/>
                      <a:round/>
                      <a:headEnd type="none" w="med" len="med"/>
                      <a:tailEnd type="none" w="med" len="med"/>
                    </a:lnL>
                    <a:lnT w="9525" cap="flat" cmpd="sng" algn="ctr">
                      <a:solidFill>
                        <a:schemeClr val="bg1">
                          <a:lumMod val="50000"/>
                        </a:schemeClr>
                      </a:solidFill>
                      <a:prstDash val="solid"/>
                      <a:round/>
                      <a:headEnd type="none" w="med" len="med"/>
                      <a:tailEnd type="none" w="med" len="med"/>
                    </a:lnT>
                  </a:tcPr>
                </a:tc>
                <a:tc hMerge="1">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0" lang="en-GB" sz="1400" b="0" i="0" u="none" strike="noStrike" cap="none" normalizeH="0" baseline="0" dirty="0">
                        <a:ln>
                          <a:noFill/>
                        </a:ln>
                        <a:solidFill>
                          <a:schemeClr val="tx1"/>
                        </a:solidFill>
                        <a:effectLst/>
                        <a:latin typeface="+mj-lt"/>
                        <a:cs typeface="Arial" panose="020B0604020202020204" pitchFamily="34" charset="0"/>
                      </a:endParaRPr>
                    </a:p>
                  </a:txBody>
                  <a:tcPr marT="45725" marB="45725" horzOverflow="overflow">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a:noFill/>
                    </a:lnTlToBr>
                    <a:lnBlToTr>
                      <a:noFill/>
                    </a:lnBlToTr>
                    <a:solidFill>
                      <a:schemeClr val="bg1">
                        <a:lumMod val="95000"/>
                      </a:schemeClr>
                    </a:solidFill>
                  </a:tcPr>
                </a:tc>
                <a:tc hMerge="1">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0" lang="en-GB" sz="1400" b="0" i="0" u="none" strike="noStrike" cap="none" normalizeH="0" baseline="0" dirty="0">
                        <a:ln>
                          <a:noFill/>
                        </a:ln>
                        <a:solidFill>
                          <a:schemeClr val="tx1"/>
                        </a:solidFill>
                        <a:effectLst/>
                        <a:latin typeface="+mj-lt"/>
                        <a:cs typeface="Arial" panose="020B0604020202020204" pitchFamily="34" charset="0"/>
                      </a:endParaRPr>
                    </a:p>
                  </a:txBody>
                  <a:tcPr marT="45725" marB="45725" horzOverflow="overflow">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0" lang="en-GB" sz="900" b="1" i="0" u="none" strike="noStrike" cap="none" normalizeH="0" baseline="0" dirty="0">
                        <a:ln>
                          <a:noFill/>
                        </a:ln>
                        <a:solidFill>
                          <a:schemeClr val="tx1"/>
                        </a:solidFill>
                        <a:effectLst/>
                        <a:latin typeface=" Arial"/>
                        <a:cs typeface="Arial" panose="020B0604020202020204" pitchFamily="34" charset="0"/>
                      </a:endParaRPr>
                    </a:p>
                  </a:txBody>
                  <a:tcPr marT="45725" marB="45725"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0015"/>
                  </a:ext>
                </a:extLst>
              </a:tr>
              <a:tr h="216073">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GB" sz="900" b="0" i="0" u="none" strike="noStrike" cap="none" normalizeH="0" baseline="0" dirty="0">
                          <a:ln>
                            <a:noFill/>
                          </a:ln>
                          <a:solidFill>
                            <a:schemeClr val="tx1"/>
                          </a:solidFill>
                          <a:effectLst/>
                          <a:latin typeface=" Arial"/>
                          <a:cs typeface="Arial" panose="020B0604020202020204" pitchFamily="34" charset="0"/>
                        </a:rPr>
                        <a:t>RPG, HEAT</a:t>
                      </a:r>
                    </a:p>
                  </a:txBody>
                  <a:tcPr marT="45725" marB="45725"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lnTlToBr>
                      <a:noFill/>
                    </a:lnTlToBr>
                    <a:lnBlToTr>
                      <a:noFill/>
                    </a:lnBlToTr>
                    <a:solidFill>
                      <a:schemeClr val="bg1"/>
                    </a:solid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pPr>
                      <a:endParaRPr kumimoji="0" lang="en-GB" sz="900" b="0" i="0" u="none" strike="noStrike" cap="none" normalizeH="0" baseline="0" dirty="0">
                        <a:ln>
                          <a:noFill/>
                        </a:ln>
                        <a:solidFill>
                          <a:schemeClr val="tx1"/>
                        </a:solidFill>
                        <a:effectLst/>
                        <a:latin typeface=" Arial"/>
                        <a:cs typeface="Arial" panose="020B0604020202020204" pitchFamily="34" charset="0"/>
                      </a:endParaRPr>
                    </a:p>
                  </a:txBody>
                  <a:tcPr marT="45725" marB="45725"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lnTlToBr>
                      <a:noFill/>
                    </a:lnTlToBr>
                    <a:lnBlToTr>
                      <a:noFill/>
                    </a:lnBlToTr>
                    <a:solidFill>
                      <a:schemeClr val="bg1"/>
                    </a:solid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pPr>
                      <a:endParaRPr kumimoji="0" lang="en-US" sz="900" b="0" i="0" u="none" strike="noStrike" cap="none" normalizeH="0" baseline="0" dirty="0">
                        <a:ln>
                          <a:noFill/>
                        </a:ln>
                        <a:solidFill>
                          <a:schemeClr val="tx1"/>
                        </a:solidFill>
                        <a:effectLst/>
                        <a:latin typeface=" Arial"/>
                        <a:cs typeface="Arial" panose="020B0604020202020204" pitchFamily="34" charset="0"/>
                      </a:endParaRPr>
                    </a:p>
                  </a:txBody>
                  <a:tcPr marT="45725" marB="45725"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lnTlToBr>
                      <a:noFill/>
                    </a:lnTlToBr>
                    <a:lnBlToTr>
                      <a:noFill/>
                    </a:lnBlToTr>
                    <a:solidFill>
                      <a:schemeClr val="bg1"/>
                    </a:solid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pPr>
                      <a:endParaRPr kumimoji="0" lang="en-US" sz="900" b="0" i="0" u="none" strike="noStrike" cap="none" normalizeH="0" baseline="0" dirty="0">
                        <a:ln>
                          <a:noFill/>
                        </a:ln>
                        <a:solidFill>
                          <a:schemeClr val="tx1"/>
                        </a:solidFill>
                        <a:effectLst/>
                        <a:latin typeface=" Arial"/>
                        <a:cs typeface="Arial" panose="020B0604020202020204" pitchFamily="34" charset="0"/>
                      </a:endParaRPr>
                    </a:p>
                  </a:txBody>
                  <a:tcPr marT="45725" marB="45725"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0" lang="en-US" sz="900" b="0" i="0" u="none" strike="noStrike" cap="none" normalizeH="0" baseline="0" dirty="0">
                        <a:ln>
                          <a:noFill/>
                        </a:ln>
                        <a:solidFill>
                          <a:schemeClr val="tx1"/>
                        </a:solidFill>
                        <a:effectLst/>
                        <a:latin typeface=" Arial"/>
                        <a:cs typeface="Arial" panose="020B0604020202020204" pitchFamily="34" charset="0"/>
                      </a:endParaRPr>
                    </a:p>
                  </a:txBody>
                  <a:tcPr marT="45725" marB="45725"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0" lang="en-US" sz="900" b="0" i="0" u="none" strike="noStrike" cap="none" normalizeH="0" baseline="0" dirty="0">
                        <a:ln>
                          <a:noFill/>
                        </a:ln>
                        <a:solidFill>
                          <a:schemeClr val="tx1"/>
                        </a:solidFill>
                        <a:effectLst/>
                        <a:latin typeface=" Arial"/>
                        <a:cs typeface="Arial" panose="020B0604020202020204" pitchFamily="34" charset="0"/>
                      </a:endParaRPr>
                    </a:p>
                  </a:txBody>
                  <a:tcPr marT="45725" marB="45725"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0" lang="en-US" sz="900" b="0" i="0" u="none" strike="noStrike" cap="none" normalizeH="0" baseline="0" dirty="0">
                        <a:ln>
                          <a:noFill/>
                        </a:ln>
                        <a:solidFill>
                          <a:schemeClr val="tx1"/>
                        </a:solidFill>
                        <a:effectLst/>
                        <a:latin typeface=" Arial"/>
                        <a:cs typeface="Arial" panose="020B0604020202020204" pitchFamily="34" charset="0"/>
                      </a:endParaRPr>
                    </a:p>
                  </a:txBody>
                  <a:tcPr marT="45725" marB="45725"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0016"/>
                  </a:ext>
                </a:extLst>
              </a:tr>
            </a:tbl>
          </a:graphicData>
        </a:graphic>
      </p:graphicFrame>
    </p:spTree>
    <p:extLst>
      <p:ext uri="{BB962C8B-B14F-4D97-AF65-F5344CB8AC3E}">
        <p14:creationId xmlns:p14="http://schemas.microsoft.com/office/powerpoint/2010/main" val="3054502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down)">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 Same Side Corner Rectangle 13"/>
          <p:cNvSpPr/>
          <p:nvPr/>
        </p:nvSpPr>
        <p:spPr>
          <a:xfrm rot="16200000">
            <a:off x="372147" y="2171484"/>
            <a:ext cx="822960" cy="274320"/>
          </a:xfrm>
          <a:prstGeom prst="round2SameRect">
            <a:avLst/>
          </a:prstGeom>
          <a:solidFill>
            <a:srgbClr val="5B9BD5"/>
          </a:solidFill>
          <a:ln w="57150">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 Same Side Corner Rectangle 16"/>
          <p:cNvSpPr/>
          <p:nvPr/>
        </p:nvSpPr>
        <p:spPr>
          <a:xfrm rot="16200000">
            <a:off x="372147" y="4384932"/>
            <a:ext cx="822960" cy="274320"/>
          </a:xfrm>
          <a:prstGeom prst="round2SameRect">
            <a:avLst/>
          </a:prstGeom>
          <a:solidFill>
            <a:srgbClr val="A5A5A5">
              <a:alpha val="50000"/>
            </a:srgbClr>
          </a:solidFill>
          <a:ln w="57150">
            <a:solidFill>
              <a:srgbClr val="A5A5A5">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 Same Side Corner Rectangle 19"/>
          <p:cNvSpPr/>
          <p:nvPr/>
        </p:nvSpPr>
        <p:spPr>
          <a:xfrm rot="16200000">
            <a:off x="372147" y="5491655"/>
            <a:ext cx="822960" cy="274320"/>
          </a:xfrm>
          <a:prstGeom prst="round2SameRect">
            <a:avLst/>
          </a:prstGeom>
          <a:solidFill>
            <a:srgbClr val="FFC000">
              <a:alpha val="50000"/>
            </a:srgbClr>
          </a:solidFill>
          <a:ln w="57150">
            <a:solidFill>
              <a:srgbClr val="FFC000">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 Same Side Corner Rectangle 22"/>
          <p:cNvSpPr/>
          <p:nvPr/>
        </p:nvSpPr>
        <p:spPr>
          <a:xfrm rot="16200000">
            <a:off x="372147" y="3278208"/>
            <a:ext cx="822960" cy="274320"/>
          </a:xfrm>
          <a:prstGeom prst="round2SameRect">
            <a:avLst/>
          </a:prstGeom>
          <a:solidFill>
            <a:srgbClr val="ED7D31">
              <a:alpha val="50000"/>
            </a:srgbClr>
          </a:solidFill>
          <a:ln w="57150">
            <a:solidFill>
              <a:srgbClr val="ED7D31">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 Same Side Corner Rectangle 4"/>
          <p:cNvSpPr/>
          <p:nvPr/>
        </p:nvSpPr>
        <p:spPr>
          <a:xfrm rot="16200000">
            <a:off x="372147" y="1064760"/>
            <a:ext cx="822960" cy="274320"/>
          </a:xfrm>
          <a:prstGeom prst="round2SameRect">
            <a:avLst/>
          </a:prstGeom>
          <a:solidFill>
            <a:srgbClr val="70AD47">
              <a:alpha val="50000"/>
            </a:srgbClr>
          </a:solidFill>
          <a:ln w="57150">
            <a:solidFill>
              <a:srgbClr val="70AD47">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934500" y="790440"/>
            <a:ext cx="10609799" cy="5303520"/>
          </a:xfrm>
          <a:prstGeom prst="rect">
            <a:avLst/>
          </a:prstGeom>
          <a:solidFill>
            <a:schemeClr val="bg1"/>
          </a:solidFill>
          <a:ln w="57150">
            <a:solidFill>
              <a:srgbClr val="5B9BD5"/>
            </a:solidFill>
          </a:ln>
        </p:spPr>
        <p:txBody>
          <a:bodyPr wrap="none" anchor="t" anchorCtr="0">
            <a:noAutofit/>
          </a:bodyPr>
          <a:lstStyle/>
          <a:p>
            <a:pPr algn="ctr"/>
            <a:r>
              <a:rPr lang="en-US" sz="3500" dirty="0" smtClean="0">
                <a:solidFill>
                  <a:schemeClr val="tx1">
                    <a:lumMod val="65000"/>
                    <a:lumOff val="35000"/>
                  </a:schemeClr>
                </a:solidFill>
                <a:latin typeface="Franklin Gothic Demi Cond" panose="020B0706030402020204" pitchFamily="34" charset="0"/>
              </a:rPr>
              <a:t>COMPLIANCES AND ACCOMPLISHMENTS TO DC’s GUIDANCE</a:t>
            </a:r>
            <a:endParaRPr lang="en-US" sz="3500" dirty="0"/>
          </a:p>
        </p:txBody>
      </p:sp>
      <p:sp>
        <p:nvSpPr>
          <p:cNvPr id="12" name="TextBox 11"/>
          <p:cNvSpPr txBox="1"/>
          <p:nvPr/>
        </p:nvSpPr>
        <p:spPr>
          <a:xfrm>
            <a:off x="1124712" y="1307592"/>
            <a:ext cx="10241280" cy="584775"/>
          </a:xfrm>
          <a:prstGeom prst="rect">
            <a:avLst/>
          </a:prstGeom>
          <a:noFill/>
        </p:spPr>
        <p:txBody>
          <a:bodyPr wrap="square" rtlCol="0">
            <a:spAutoFit/>
          </a:bodyPr>
          <a:lstStyle/>
          <a:p>
            <a:pPr algn="ctr"/>
            <a:r>
              <a:rPr lang="en-US" sz="3200" i="1" dirty="0" smtClean="0">
                <a:solidFill>
                  <a:schemeClr val="bg2">
                    <a:lumMod val="50000"/>
                  </a:schemeClr>
                </a:solidFill>
                <a:latin typeface="Franklin Gothic Book" panose="020B0503020102020204" pitchFamily="34" charset="0"/>
              </a:rPr>
              <a:t>STATUS OF AMMUNITION</a:t>
            </a:r>
            <a:endParaRPr lang="en-US" sz="3200" i="1" dirty="0">
              <a:solidFill>
                <a:schemeClr val="bg2">
                  <a:lumMod val="50000"/>
                </a:schemeClr>
              </a:solidFill>
              <a:latin typeface="Franklin Gothic Book" panose="020B0503020102020204" pitchFamily="34" charset="0"/>
            </a:endParaRPr>
          </a:p>
        </p:txBody>
      </p:sp>
      <p:sp>
        <p:nvSpPr>
          <p:cNvPr id="2" name="Slide Number Placeholder 1"/>
          <p:cNvSpPr>
            <a:spLocks noGrp="1"/>
          </p:cNvSpPr>
          <p:nvPr>
            <p:ph type="sldNum" sz="quarter" idx="12"/>
          </p:nvPr>
        </p:nvSpPr>
        <p:spPr/>
        <p:txBody>
          <a:bodyPr/>
          <a:lstStyle/>
          <a:p>
            <a:fld id="{7687A7F3-AD38-4866-8553-4B19922F7C99}" type="slidenum">
              <a:rPr lang="en-PH" smtClean="0"/>
              <a:t>54</a:t>
            </a:fld>
            <a:endParaRPr lang="en-PH"/>
          </a:p>
        </p:txBody>
      </p:sp>
      <p:graphicFrame>
        <p:nvGraphicFramePr>
          <p:cNvPr id="13" name="Chart 12">
            <a:extLst>
              <a:ext uri="{FF2B5EF4-FFF2-40B4-BE49-F238E27FC236}">
                <a16:creationId xmlns:a16="http://schemas.microsoft.com/office/drawing/2014/main" xmlns="" id="{48B8639B-E17F-C4C3-C18C-7831A29F9306}"/>
              </a:ext>
            </a:extLst>
          </p:cNvPr>
          <p:cNvGraphicFramePr>
            <a:graphicFrameLocks/>
          </p:cNvGraphicFramePr>
          <p:nvPr>
            <p:extLst>
              <p:ext uri="{D42A27DB-BD31-4B8C-83A1-F6EECF244321}">
                <p14:modId xmlns:p14="http://schemas.microsoft.com/office/powerpoint/2010/main" val="2262076024"/>
              </p:ext>
            </p:extLst>
          </p:nvPr>
        </p:nvGraphicFramePr>
        <p:xfrm>
          <a:off x="1149387" y="1799553"/>
          <a:ext cx="3178048" cy="2214538"/>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5" name="Chart 14">
            <a:extLst>
              <a:ext uri="{FF2B5EF4-FFF2-40B4-BE49-F238E27FC236}">
                <a16:creationId xmlns:a16="http://schemas.microsoft.com/office/drawing/2014/main" xmlns="" id="{D7D67A56-D09D-7383-8CF8-2BF54DAF10A6}"/>
              </a:ext>
            </a:extLst>
          </p:cNvPr>
          <p:cNvGraphicFramePr>
            <a:graphicFrameLocks/>
          </p:cNvGraphicFramePr>
          <p:nvPr>
            <p:extLst>
              <p:ext uri="{D42A27DB-BD31-4B8C-83A1-F6EECF244321}">
                <p14:modId xmlns:p14="http://schemas.microsoft.com/office/powerpoint/2010/main" val="1553353692"/>
              </p:ext>
            </p:extLst>
          </p:nvPr>
        </p:nvGraphicFramePr>
        <p:xfrm>
          <a:off x="3354107" y="1799553"/>
          <a:ext cx="3178048" cy="2214538"/>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6" name="Chart 15">
            <a:extLst>
              <a:ext uri="{FF2B5EF4-FFF2-40B4-BE49-F238E27FC236}">
                <a16:creationId xmlns:a16="http://schemas.microsoft.com/office/drawing/2014/main" xmlns="" id="{5ADE8F1E-52C0-5AA3-3112-98C728A11F56}"/>
              </a:ext>
            </a:extLst>
          </p:cNvPr>
          <p:cNvGraphicFramePr>
            <a:graphicFrameLocks/>
          </p:cNvGraphicFramePr>
          <p:nvPr>
            <p:extLst>
              <p:ext uri="{D42A27DB-BD31-4B8C-83A1-F6EECF244321}">
                <p14:modId xmlns:p14="http://schemas.microsoft.com/office/powerpoint/2010/main" val="1886687983"/>
              </p:ext>
            </p:extLst>
          </p:nvPr>
        </p:nvGraphicFramePr>
        <p:xfrm>
          <a:off x="6430555" y="1799552"/>
          <a:ext cx="2181860" cy="2311059"/>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22" name="Chart 21">
            <a:extLst>
              <a:ext uri="{FF2B5EF4-FFF2-40B4-BE49-F238E27FC236}">
                <a16:creationId xmlns:a16="http://schemas.microsoft.com/office/drawing/2014/main" xmlns="" id="{979BBF38-FAFA-8D34-CBCE-0F5AA77413EF}"/>
              </a:ext>
            </a:extLst>
          </p:cNvPr>
          <p:cNvGraphicFramePr>
            <a:graphicFrameLocks/>
          </p:cNvGraphicFramePr>
          <p:nvPr>
            <p:extLst>
              <p:ext uri="{D42A27DB-BD31-4B8C-83A1-F6EECF244321}">
                <p14:modId xmlns:p14="http://schemas.microsoft.com/office/powerpoint/2010/main" val="2111417577"/>
              </p:ext>
            </p:extLst>
          </p:nvPr>
        </p:nvGraphicFramePr>
        <p:xfrm>
          <a:off x="8533675" y="1799552"/>
          <a:ext cx="2181860" cy="2311059"/>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24" name="Chart 23">
            <a:extLst>
              <a:ext uri="{FF2B5EF4-FFF2-40B4-BE49-F238E27FC236}">
                <a16:creationId xmlns:a16="http://schemas.microsoft.com/office/drawing/2014/main" xmlns="" id="{D0D2AA94-BDA2-5BEE-0D8F-1820624AC556}"/>
              </a:ext>
            </a:extLst>
          </p:cNvPr>
          <p:cNvGraphicFramePr>
            <a:graphicFrameLocks/>
          </p:cNvGraphicFramePr>
          <p:nvPr>
            <p:extLst>
              <p:ext uri="{D42A27DB-BD31-4B8C-83A1-F6EECF244321}">
                <p14:modId xmlns:p14="http://schemas.microsoft.com/office/powerpoint/2010/main" val="1109747467"/>
              </p:ext>
            </p:extLst>
          </p:nvPr>
        </p:nvGraphicFramePr>
        <p:xfrm>
          <a:off x="1066690" y="3828626"/>
          <a:ext cx="3332480" cy="2171029"/>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25" name="Chart 24">
            <a:extLst>
              <a:ext uri="{FF2B5EF4-FFF2-40B4-BE49-F238E27FC236}">
                <a16:creationId xmlns:a16="http://schemas.microsoft.com/office/drawing/2014/main" xmlns="" id="{1DCBFDDE-E317-DE2E-6175-27ADD3A3E7B7}"/>
              </a:ext>
            </a:extLst>
          </p:cNvPr>
          <p:cNvGraphicFramePr>
            <a:graphicFrameLocks/>
          </p:cNvGraphicFramePr>
          <p:nvPr>
            <p:extLst>
              <p:ext uri="{D42A27DB-BD31-4B8C-83A1-F6EECF244321}">
                <p14:modId xmlns:p14="http://schemas.microsoft.com/office/powerpoint/2010/main" val="2592620573"/>
              </p:ext>
            </p:extLst>
          </p:nvPr>
        </p:nvGraphicFramePr>
        <p:xfrm>
          <a:off x="3271410" y="3869266"/>
          <a:ext cx="3332480" cy="2171029"/>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26" name="Chart 25">
            <a:extLst>
              <a:ext uri="{FF2B5EF4-FFF2-40B4-BE49-F238E27FC236}">
                <a16:creationId xmlns:a16="http://schemas.microsoft.com/office/drawing/2014/main" xmlns="" id="{7C0FF1B6-0D39-2B23-1CFA-89FFA29B2260}"/>
              </a:ext>
            </a:extLst>
          </p:cNvPr>
          <p:cNvGraphicFramePr>
            <a:graphicFrameLocks/>
          </p:cNvGraphicFramePr>
          <p:nvPr>
            <p:extLst>
              <p:ext uri="{D42A27DB-BD31-4B8C-83A1-F6EECF244321}">
                <p14:modId xmlns:p14="http://schemas.microsoft.com/office/powerpoint/2010/main" val="3323119542"/>
              </p:ext>
            </p:extLst>
          </p:nvPr>
        </p:nvGraphicFramePr>
        <p:xfrm>
          <a:off x="5969000" y="3869266"/>
          <a:ext cx="3281680" cy="2130389"/>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7" name="Chart 26">
            <a:extLst>
              <a:ext uri="{FF2B5EF4-FFF2-40B4-BE49-F238E27FC236}">
                <a16:creationId xmlns:a16="http://schemas.microsoft.com/office/drawing/2014/main" xmlns="" id="{8D3D8811-CC67-EB41-44D7-1EF928F3F068}"/>
              </a:ext>
            </a:extLst>
          </p:cNvPr>
          <p:cNvGraphicFramePr>
            <a:graphicFrameLocks/>
          </p:cNvGraphicFramePr>
          <p:nvPr>
            <p:extLst>
              <p:ext uri="{D42A27DB-BD31-4B8C-83A1-F6EECF244321}">
                <p14:modId xmlns:p14="http://schemas.microsoft.com/office/powerpoint/2010/main" val="3617157172"/>
              </p:ext>
            </p:extLst>
          </p:nvPr>
        </p:nvGraphicFramePr>
        <p:xfrm>
          <a:off x="8329804" y="3886826"/>
          <a:ext cx="2820125" cy="2130389"/>
        </p:xfrm>
        <a:graphic>
          <a:graphicData uri="http://schemas.openxmlformats.org/drawingml/2006/chart">
            <c:chart xmlns:c="http://schemas.openxmlformats.org/drawingml/2006/chart" xmlns:r="http://schemas.openxmlformats.org/officeDocument/2006/relationships" r:id="rId10"/>
          </a:graphicData>
        </a:graphic>
      </p:graphicFrame>
    </p:spTree>
    <p:extLst>
      <p:ext uri="{BB962C8B-B14F-4D97-AF65-F5344CB8AC3E}">
        <p14:creationId xmlns:p14="http://schemas.microsoft.com/office/powerpoint/2010/main" val="3519042411"/>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 Same Side Corner Rectangle 13"/>
          <p:cNvSpPr/>
          <p:nvPr/>
        </p:nvSpPr>
        <p:spPr>
          <a:xfrm rot="16200000">
            <a:off x="372147" y="2171484"/>
            <a:ext cx="822960" cy="274320"/>
          </a:xfrm>
          <a:prstGeom prst="round2SameRect">
            <a:avLst/>
          </a:prstGeom>
          <a:solidFill>
            <a:srgbClr val="5B9BD5"/>
          </a:solidFill>
          <a:ln w="57150">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 Same Side Corner Rectangle 16"/>
          <p:cNvSpPr/>
          <p:nvPr/>
        </p:nvSpPr>
        <p:spPr>
          <a:xfrm rot="16200000">
            <a:off x="372147" y="4384932"/>
            <a:ext cx="822960" cy="274320"/>
          </a:xfrm>
          <a:prstGeom prst="round2SameRect">
            <a:avLst/>
          </a:prstGeom>
          <a:solidFill>
            <a:srgbClr val="A5A5A5">
              <a:alpha val="50000"/>
            </a:srgbClr>
          </a:solidFill>
          <a:ln w="57150">
            <a:solidFill>
              <a:srgbClr val="A5A5A5">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 Same Side Corner Rectangle 19"/>
          <p:cNvSpPr/>
          <p:nvPr/>
        </p:nvSpPr>
        <p:spPr>
          <a:xfrm rot="16200000">
            <a:off x="372147" y="5491655"/>
            <a:ext cx="822960" cy="274320"/>
          </a:xfrm>
          <a:prstGeom prst="round2SameRect">
            <a:avLst/>
          </a:prstGeom>
          <a:solidFill>
            <a:srgbClr val="FFC000">
              <a:alpha val="50000"/>
            </a:srgbClr>
          </a:solidFill>
          <a:ln w="57150">
            <a:solidFill>
              <a:srgbClr val="FFC000">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 Same Side Corner Rectangle 22"/>
          <p:cNvSpPr/>
          <p:nvPr/>
        </p:nvSpPr>
        <p:spPr>
          <a:xfrm rot="16200000">
            <a:off x="372147" y="3278208"/>
            <a:ext cx="822960" cy="274320"/>
          </a:xfrm>
          <a:prstGeom prst="round2SameRect">
            <a:avLst/>
          </a:prstGeom>
          <a:solidFill>
            <a:srgbClr val="ED7D31">
              <a:alpha val="50000"/>
            </a:srgbClr>
          </a:solidFill>
          <a:ln w="57150">
            <a:solidFill>
              <a:srgbClr val="ED7D31">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 Same Side Corner Rectangle 4"/>
          <p:cNvSpPr/>
          <p:nvPr/>
        </p:nvSpPr>
        <p:spPr>
          <a:xfrm rot="16200000">
            <a:off x="372147" y="1064760"/>
            <a:ext cx="822960" cy="274320"/>
          </a:xfrm>
          <a:prstGeom prst="round2SameRect">
            <a:avLst/>
          </a:prstGeom>
          <a:solidFill>
            <a:srgbClr val="70AD47">
              <a:alpha val="50000"/>
            </a:srgbClr>
          </a:solidFill>
          <a:ln w="57150">
            <a:solidFill>
              <a:srgbClr val="70AD47">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934500" y="790440"/>
            <a:ext cx="10609799" cy="5303520"/>
          </a:xfrm>
          <a:prstGeom prst="rect">
            <a:avLst/>
          </a:prstGeom>
          <a:solidFill>
            <a:schemeClr val="bg1"/>
          </a:solidFill>
          <a:ln w="57150">
            <a:solidFill>
              <a:srgbClr val="5B9BD5"/>
            </a:solidFill>
          </a:ln>
        </p:spPr>
        <p:txBody>
          <a:bodyPr wrap="none" anchor="t" anchorCtr="0">
            <a:noAutofit/>
          </a:bodyPr>
          <a:lstStyle/>
          <a:p>
            <a:pPr algn="ctr"/>
            <a:r>
              <a:rPr lang="en-US" sz="3500" dirty="0" smtClean="0">
                <a:solidFill>
                  <a:schemeClr val="tx1">
                    <a:lumMod val="65000"/>
                    <a:lumOff val="35000"/>
                  </a:schemeClr>
                </a:solidFill>
                <a:latin typeface="Franklin Gothic Demi Cond" panose="020B0706030402020204" pitchFamily="34" charset="0"/>
              </a:rPr>
              <a:t>COMPLIANCES AND ACCOMPLISHMENTS TO DC’s GUIDANCE</a:t>
            </a:r>
            <a:endParaRPr lang="en-US" sz="3500" dirty="0"/>
          </a:p>
        </p:txBody>
      </p:sp>
      <p:sp>
        <p:nvSpPr>
          <p:cNvPr id="2" name="Slide Number Placeholder 1"/>
          <p:cNvSpPr>
            <a:spLocks noGrp="1"/>
          </p:cNvSpPr>
          <p:nvPr>
            <p:ph type="sldNum" sz="quarter" idx="12"/>
          </p:nvPr>
        </p:nvSpPr>
        <p:spPr/>
        <p:txBody>
          <a:bodyPr/>
          <a:lstStyle/>
          <a:p>
            <a:fld id="{7687A7F3-AD38-4866-8553-4B19922F7C99}" type="slidenum">
              <a:rPr lang="en-PH" smtClean="0"/>
              <a:t>55</a:t>
            </a:fld>
            <a:endParaRPr lang="en-PH"/>
          </a:p>
        </p:txBody>
      </p:sp>
      <p:sp>
        <p:nvSpPr>
          <p:cNvPr id="13" name="Rectangle 12"/>
          <p:cNvSpPr/>
          <p:nvPr/>
        </p:nvSpPr>
        <p:spPr>
          <a:xfrm>
            <a:off x="1709459" y="1390262"/>
            <a:ext cx="8991600" cy="446276"/>
          </a:xfrm>
          <a:prstGeom prst="rect">
            <a:avLst/>
          </a:prstGeom>
          <a:noFill/>
        </p:spPr>
        <p:txBody>
          <a:bodyPr wrap="square">
            <a:spAutoFit/>
          </a:bodyPr>
          <a:lstStyle/>
          <a:p>
            <a:pPr algn="ctr">
              <a:spcAft>
                <a:spcPts val="0"/>
              </a:spcAft>
              <a:tabLst>
                <a:tab pos="355600" algn="l"/>
              </a:tabLst>
            </a:pPr>
            <a:r>
              <a:rPr lang="en-US" sz="2300" b="1" i="1" spc="-150" dirty="0">
                <a:solidFill>
                  <a:schemeClr val="bg2">
                    <a:lumMod val="50000"/>
                  </a:schemeClr>
                </a:solidFill>
                <a:latin typeface="Franklin Gothic Book" panose="020B0503020102020204" pitchFamily="34" charset="0"/>
                <a:cs typeface="Arial" panose="020B0604020202020204" pitchFamily="34" charset="0"/>
              </a:rPr>
              <a:t>STATUS OF ARMORED VEHICLES ON  </a:t>
            </a:r>
            <a:r>
              <a:rPr lang="en-US" sz="2300" b="1" i="1" spc="-150" dirty="0">
                <a:ln>
                  <a:solidFill>
                    <a:sysClr val="windowText" lastClr="000000"/>
                  </a:solidFill>
                </a:ln>
                <a:solidFill>
                  <a:srgbClr val="FFFF00"/>
                </a:solidFill>
                <a:latin typeface="Franklin Gothic Book" panose="020B0503020102020204" pitchFamily="34" charset="0"/>
                <a:cs typeface="Arial" panose="020B0604020202020204" pitchFamily="34" charset="0"/>
              </a:rPr>
              <a:t>YELLOW</a:t>
            </a:r>
            <a:r>
              <a:rPr lang="en-US" sz="2300" b="1" i="1" spc="-150" dirty="0">
                <a:solidFill>
                  <a:srgbClr val="FF0000"/>
                </a:solidFill>
                <a:latin typeface="Franklin Gothic Book" panose="020B0503020102020204" pitchFamily="34" charset="0"/>
                <a:cs typeface="Arial" panose="020B0604020202020204" pitchFamily="34" charset="0"/>
              </a:rPr>
              <a:t> </a:t>
            </a:r>
            <a:r>
              <a:rPr lang="en-US" sz="2300" b="1" i="1" spc="-150" dirty="0">
                <a:solidFill>
                  <a:schemeClr val="bg2">
                    <a:lumMod val="50000"/>
                  </a:schemeClr>
                </a:solidFill>
                <a:latin typeface="Franklin Gothic Book" panose="020B0503020102020204" pitchFamily="34" charset="0"/>
                <a:cs typeface="Arial" panose="020B0604020202020204" pitchFamily="34" charset="0"/>
              </a:rPr>
              <a:t>STATUS CY 2022</a:t>
            </a:r>
            <a:endParaRPr lang="en-US" sz="2300" i="1" spc="-150" dirty="0">
              <a:solidFill>
                <a:schemeClr val="bg2">
                  <a:lumMod val="50000"/>
                </a:schemeClr>
              </a:solidFill>
              <a:latin typeface="Franklin Gothic Book" panose="020B0503020102020204" pitchFamily="34" charset="0"/>
              <a:cs typeface="Arial" panose="020B0604020202020204" pitchFamily="34" charset="0"/>
            </a:endParaRPr>
          </a:p>
        </p:txBody>
      </p:sp>
      <p:graphicFrame>
        <p:nvGraphicFramePr>
          <p:cNvPr id="15" name="Group 190"/>
          <p:cNvGraphicFramePr>
            <a:graphicFrameLocks noGrp="1"/>
          </p:cNvGraphicFramePr>
          <p:nvPr>
            <p:extLst>
              <p:ext uri="{D42A27DB-BD31-4B8C-83A1-F6EECF244321}">
                <p14:modId xmlns:p14="http://schemas.microsoft.com/office/powerpoint/2010/main" val="1099187863"/>
              </p:ext>
            </p:extLst>
          </p:nvPr>
        </p:nvGraphicFramePr>
        <p:xfrm>
          <a:off x="1123951" y="1883064"/>
          <a:ext cx="10229848" cy="1350897"/>
        </p:xfrm>
        <a:graphic>
          <a:graphicData uri="http://schemas.openxmlformats.org/drawingml/2006/table">
            <a:tbl>
              <a:tblPr>
                <a:tableStyleId>{BC89EF96-8CEA-46FF-86C4-4CE0E7609802}</a:tableStyleId>
              </a:tblPr>
              <a:tblGrid>
                <a:gridCol w="1335194">
                  <a:extLst>
                    <a:ext uri="{9D8B030D-6E8A-4147-A177-3AD203B41FA5}">
                      <a16:colId xmlns:a16="http://schemas.microsoft.com/office/drawing/2014/main" xmlns="" val="20000"/>
                    </a:ext>
                  </a:extLst>
                </a:gridCol>
                <a:gridCol w="1276682">
                  <a:extLst>
                    <a:ext uri="{9D8B030D-6E8A-4147-A177-3AD203B41FA5}">
                      <a16:colId xmlns:a16="http://schemas.microsoft.com/office/drawing/2014/main" xmlns="" val="2379634295"/>
                    </a:ext>
                  </a:extLst>
                </a:gridCol>
                <a:gridCol w="1263812">
                  <a:extLst>
                    <a:ext uri="{9D8B030D-6E8A-4147-A177-3AD203B41FA5}">
                      <a16:colId xmlns:a16="http://schemas.microsoft.com/office/drawing/2014/main" xmlns="" val="535443523"/>
                    </a:ext>
                  </a:extLst>
                </a:gridCol>
                <a:gridCol w="1446361">
                  <a:extLst>
                    <a:ext uri="{9D8B030D-6E8A-4147-A177-3AD203B41FA5}">
                      <a16:colId xmlns:a16="http://schemas.microsoft.com/office/drawing/2014/main" xmlns="" val="1483948106"/>
                    </a:ext>
                  </a:extLst>
                </a:gridCol>
                <a:gridCol w="1488488">
                  <a:extLst>
                    <a:ext uri="{9D8B030D-6E8A-4147-A177-3AD203B41FA5}">
                      <a16:colId xmlns:a16="http://schemas.microsoft.com/office/drawing/2014/main" xmlns="" val="2615512766"/>
                    </a:ext>
                  </a:extLst>
                </a:gridCol>
                <a:gridCol w="1488488">
                  <a:extLst>
                    <a:ext uri="{9D8B030D-6E8A-4147-A177-3AD203B41FA5}">
                      <a16:colId xmlns:a16="http://schemas.microsoft.com/office/drawing/2014/main" xmlns="" val="1923154350"/>
                    </a:ext>
                  </a:extLst>
                </a:gridCol>
                <a:gridCol w="1930823">
                  <a:extLst>
                    <a:ext uri="{9D8B030D-6E8A-4147-A177-3AD203B41FA5}">
                      <a16:colId xmlns:a16="http://schemas.microsoft.com/office/drawing/2014/main" xmlns="" val="1258345411"/>
                    </a:ext>
                  </a:extLst>
                </a:gridCol>
              </a:tblGrid>
              <a:tr h="719034">
                <a:tc>
                  <a:txBody>
                    <a:bodyPr/>
                    <a:lstStyle/>
                    <a:p>
                      <a:pPr algn="ctr"/>
                      <a:r>
                        <a:rPr lang="en-US" sz="1600" b="1" dirty="0">
                          <a:solidFill>
                            <a:schemeClr val="bg1"/>
                          </a:solidFill>
                          <a:latin typeface=" Arial"/>
                        </a:rPr>
                        <a:t>Type &amp; Name of AV</a:t>
                      </a:r>
                      <a:endParaRPr lang="en-PH" sz="1600" b="1" dirty="0">
                        <a:solidFill>
                          <a:schemeClr val="bg1"/>
                        </a:solidFill>
                        <a:latin typeface=" Arial"/>
                        <a:cs typeface="Arial" panose="020B0604020202020204" pitchFamily="34" charset="0"/>
                      </a:endParaRPr>
                    </a:p>
                  </a:txBody>
                  <a:tcPr marL="64839" marR="64839"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a:txBody>
                    <a:bodyPr/>
                    <a:lstStyle/>
                    <a:p>
                      <a:pPr algn="ctr"/>
                      <a:r>
                        <a:rPr lang="en-PH" sz="1600" b="1" dirty="0">
                          <a:solidFill>
                            <a:schemeClr val="bg1"/>
                          </a:solidFill>
                          <a:latin typeface=" Arial"/>
                        </a:rPr>
                        <a:t>Reason</a:t>
                      </a:r>
                      <a:r>
                        <a:rPr lang="en-PH" sz="1600" b="1" baseline="0" dirty="0">
                          <a:solidFill>
                            <a:schemeClr val="bg1"/>
                          </a:solidFill>
                          <a:latin typeface=" Arial"/>
                        </a:rPr>
                        <a:t> of Down-Grade</a:t>
                      </a:r>
                      <a:endParaRPr lang="en-PH" sz="1600" b="1" dirty="0">
                        <a:solidFill>
                          <a:schemeClr val="bg1"/>
                        </a:solidFill>
                        <a:latin typeface=" Arial"/>
                        <a:cs typeface="Arial" panose="020B0604020202020204" pitchFamily="34" charset="0"/>
                      </a:endParaRPr>
                    </a:p>
                  </a:txBody>
                  <a:tcPr marL="64839" marR="64839"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a:txBody>
                    <a:bodyPr/>
                    <a:lstStyle/>
                    <a:p>
                      <a:pPr marL="0" marR="0" algn="ctr">
                        <a:spcBef>
                          <a:spcPts val="0"/>
                        </a:spcBef>
                        <a:spcAft>
                          <a:spcPts val="0"/>
                        </a:spcAft>
                      </a:pPr>
                      <a:r>
                        <a:rPr lang="en-PH" sz="1600" b="1" dirty="0">
                          <a:solidFill>
                            <a:schemeClr val="bg1"/>
                          </a:solidFill>
                          <a:effectLst/>
                          <a:latin typeface=" Arial"/>
                        </a:rPr>
                        <a:t>Date Down-Graded</a:t>
                      </a:r>
                      <a:endParaRPr lang="en-US" sz="1600" b="1" dirty="0">
                        <a:solidFill>
                          <a:schemeClr val="bg1"/>
                        </a:solidFill>
                        <a:effectLst/>
                        <a:latin typeface=" Arial"/>
                        <a:ea typeface="Times New Roman" panose="02020603050405020304" pitchFamily="18" charset="0"/>
                        <a:cs typeface="Times New Roman" panose="02020603050405020304" pitchFamily="18" charset="0"/>
                      </a:endParaRPr>
                    </a:p>
                  </a:txBody>
                  <a:tcPr marL="68580" marR="68580"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a:txBody>
                    <a:bodyPr/>
                    <a:lstStyle/>
                    <a:p>
                      <a:pPr marL="0" marR="0" algn="ctr">
                        <a:spcBef>
                          <a:spcPts val="0"/>
                        </a:spcBef>
                        <a:spcAft>
                          <a:spcPts val="0"/>
                        </a:spcAft>
                      </a:pPr>
                      <a:r>
                        <a:rPr lang="en-US" sz="1600" b="1" dirty="0">
                          <a:solidFill>
                            <a:schemeClr val="bg1"/>
                          </a:solidFill>
                          <a:effectLst/>
                          <a:latin typeface=" Arial"/>
                        </a:rPr>
                        <a:t>Spare parts </a:t>
                      </a:r>
                      <a:r>
                        <a:rPr lang="en-US" sz="1600" b="1" dirty="0" err="1">
                          <a:solidFill>
                            <a:schemeClr val="bg1"/>
                          </a:solidFill>
                          <a:effectLst/>
                          <a:latin typeface=" Arial"/>
                        </a:rPr>
                        <a:t>Req</a:t>
                      </a:r>
                      <a:endParaRPr lang="en-US" sz="1600" b="1" dirty="0">
                        <a:solidFill>
                          <a:schemeClr val="bg1"/>
                        </a:solidFill>
                        <a:effectLst/>
                        <a:latin typeface=" Arial"/>
                        <a:ea typeface="Times New Roman" panose="02020603050405020304" pitchFamily="18" charset="0"/>
                        <a:cs typeface="Times New Roman" panose="02020603050405020304" pitchFamily="18" charset="0"/>
                      </a:endParaRPr>
                    </a:p>
                  </a:txBody>
                  <a:tcPr marL="68580" marR="68580"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a:txBody>
                    <a:bodyPr/>
                    <a:lstStyle/>
                    <a:p>
                      <a:pPr marL="0" marR="0" algn="ctr">
                        <a:spcBef>
                          <a:spcPts val="0"/>
                        </a:spcBef>
                        <a:spcAft>
                          <a:spcPts val="0"/>
                        </a:spcAft>
                      </a:pPr>
                      <a:r>
                        <a:rPr lang="en-PH" sz="1600" b="1" dirty="0">
                          <a:solidFill>
                            <a:schemeClr val="bg1"/>
                          </a:solidFill>
                          <a:effectLst/>
                          <a:latin typeface=" Arial"/>
                        </a:rPr>
                        <a:t>Date</a:t>
                      </a:r>
                      <a:r>
                        <a:rPr lang="en-PH" sz="1600" b="1" baseline="0" dirty="0">
                          <a:solidFill>
                            <a:schemeClr val="bg1"/>
                          </a:solidFill>
                          <a:effectLst/>
                          <a:latin typeface=" Arial"/>
                        </a:rPr>
                        <a:t> Started Repair</a:t>
                      </a:r>
                    </a:p>
                    <a:p>
                      <a:pPr marL="0" marR="0" algn="ctr">
                        <a:spcBef>
                          <a:spcPts val="0"/>
                        </a:spcBef>
                        <a:spcAft>
                          <a:spcPts val="0"/>
                        </a:spcAft>
                      </a:pPr>
                      <a:r>
                        <a:rPr lang="en-PH" sz="1600" b="1" baseline="0" dirty="0">
                          <a:solidFill>
                            <a:schemeClr val="bg1"/>
                          </a:solidFill>
                          <a:effectLst/>
                          <a:latin typeface=" Arial"/>
                        </a:rPr>
                        <a:t>(FROM)</a:t>
                      </a:r>
                      <a:endParaRPr lang="en-US" sz="1600" b="1" dirty="0">
                        <a:solidFill>
                          <a:schemeClr val="bg1"/>
                        </a:solidFill>
                        <a:effectLst/>
                        <a:latin typeface=" Arial"/>
                        <a:ea typeface="Times New Roman" panose="02020603050405020304" pitchFamily="18" charset="0"/>
                        <a:cs typeface="Times New Roman" panose="02020603050405020304" pitchFamily="18" charset="0"/>
                      </a:endParaRPr>
                    </a:p>
                  </a:txBody>
                  <a:tcPr marL="68580" marR="68580"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a:txBody>
                    <a:bodyPr/>
                    <a:lstStyle/>
                    <a:p>
                      <a:pPr marL="0" marR="0" algn="ctr">
                        <a:spcBef>
                          <a:spcPts val="0"/>
                        </a:spcBef>
                        <a:spcAft>
                          <a:spcPts val="0"/>
                        </a:spcAft>
                      </a:pPr>
                      <a:r>
                        <a:rPr lang="en-PH" sz="1600" b="1" dirty="0">
                          <a:solidFill>
                            <a:schemeClr val="bg1"/>
                          </a:solidFill>
                          <a:effectLst/>
                          <a:latin typeface=" Arial"/>
                        </a:rPr>
                        <a:t>Date</a:t>
                      </a:r>
                      <a:r>
                        <a:rPr lang="en-PH" sz="1600" b="1" baseline="0" dirty="0">
                          <a:solidFill>
                            <a:schemeClr val="bg1"/>
                          </a:solidFill>
                          <a:effectLst/>
                          <a:latin typeface=" Arial"/>
                        </a:rPr>
                        <a:t> Started Repair</a:t>
                      </a:r>
                    </a:p>
                    <a:p>
                      <a:pPr marL="0" marR="0" algn="ctr">
                        <a:spcBef>
                          <a:spcPts val="0"/>
                        </a:spcBef>
                        <a:spcAft>
                          <a:spcPts val="0"/>
                        </a:spcAft>
                      </a:pPr>
                      <a:r>
                        <a:rPr lang="en-PH" sz="1600" b="1" baseline="0" dirty="0">
                          <a:solidFill>
                            <a:schemeClr val="bg1"/>
                          </a:solidFill>
                          <a:effectLst/>
                          <a:latin typeface=" Arial"/>
                        </a:rPr>
                        <a:t>(TO)</a:t>
                      </a:r>
                      <a:endParaRPr lang="en-US" sz="1600" b="1" dirty="0">
                        <a:solidFill>
                          <a:schemeClr val="bg1"/>
                        </a:solidFill>
                        <a:effectLst/>
                        <a:latin typeface=" Arial"/>
                        <a:ea typeface="Times New Roman" panose="02020603050405020304" pitchFamily="18" charset="0"/>
                        <a:cs typeface="Times New Roman" panose="02020603050405020304" pitchFamily="18" charset="0"/>
                      </a:endParaRPr>
                    </a:p>
                  </a:txBody>
                  <a:tcPr marL="68580" marR="68580"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a:txBody>
                    <a:bodyPr/>
                    <a:lstStyle/>
                    <a:p>
                      <a:pPr marL="0" marR="0" algn="ctr">
                        <a:spcBef>
                          <a:spcPts val="0"/>
                        </a:spcBef>
                        <a:spcAft>
                          <a:spcPts val="0"/>
                        </a:spcAft>
                      </a:pPr>
                      <a:r>
                        <a:rPr lang="en-PH" sz="1600" b="1" dirty="0">
                          <a:solidFill>
                            <a:schemeClr val="bg1"/>
                          </a:solidFill>
                          <a:effectLst/>
                          <a:latin typeface=" Arial"/>
                        </a:rPr>
                        <a:t>Remarks</a:t>
                      </a:r>
                      <a:endParaRPr lang="en-US" sz="1600" b="1" dirty="0">
                        <a:solidFill>
                          <a:schemeClr val="bg1"/>
                        </a:solidFill>
                        <a:effectLst/>
                        <a:latin typeface=" Arial"/>
                        <a:ea typeface="Times New Roman" panose="02020603050405020304" pitchFamily="18" charset="0"/>
                        <a:cs typeface="Times New Roman" panose="02020603050405020304" pitchFamily="18" charset="0"/>
                      </a:endParaRPr>
                    </a:p>
                  </a:txBody>
                  <a:tcPr marL="68580" marR="68580"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xmlns="" val="10001"/>
                  </a:ext>
                </a:extLst>
              </a:tr>
              <a:tr h="314577">
                <a:tc>
                  <a:txBody>
                    <a:bodyPr/>
                    <a:lstStyle/>
                    <a:p>
                      <a:pPr marL="0" marR="0" algn="l">
                        <a:spcBef>
                          <a:spcPts val="0"/>
                        </a:spcBef>
                        <a:spcAft>
                          <a:spcPts val="0"/>
                        </a:spcAft>
                      </a:pPr>
                      <a:endParaRPr lang="en-US" sz="1400" dirty="0">
                        <a:solidFill>
                          <a:srgbClr val="FF0000"/>
                        </a:solidFill>
                        <a:effectLst/>
                        <a:latin typeface=" Arial"/>
                        <a:ea typeface="Times New Roman" panose="02020603050405020304" pitchFamily="18" charset="0"/>
                        <a:cs typeface="Times New Roman" panose="02020603050405020304" pitchFamily="18" charset="0"/>
                      </a:endParaRPr>
                    </a:p>
                  </a:txBody>
                  <a:tcPr marL="68580" marR="68580"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algn="ctr">
                        <a:spcBef>
                          <a:spcPts val="0"/>
                        </a:spcBef>
                        <a:spcAft>
                          <a:spcPts val="0"/>
                        </a:spcAft>
                      </a:pPr>
                      <a:endParaRPr lang="en-US" sz="1400" dirty="0">
                        <a:solidFill>
                          <a:srgbClr val="FF0000"/>
                        </a:solidFill>
                        <a:effectLst/>
                        <a:latin typeface=" Arial"/>
                        <a:ea typeface="Times New Roman" panose="02020603050405020304" pitchFamily="18" charset="0"/>
                        <a:cs typeface="Times New Roman" panose="02020603050405020304" pitchFamily="18" charset="0"/>
                      </a:endParaRPr>
                    </a:p>
                  </a:txBody>
                  <a:tcPr marL="68580" marR="68580"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endParaRPr lang="en-US" dirty="0">
                        <a:solidFill>
                          <a:srgbClr val="FF0000"/>
                        </a:solidFill>
                        <a:latin typeface=" Arial"/>
                      </a:endParaRPr>
                    </a:p>
                  </a:txBody>
                  <a:tcPr marL="68580" marR="68580"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endParaRPr lang="en-US" dirty="0">
                        <a:solidFill>
                          <a:srgbClr val="FF0000"/>
                        </a:solidFill>
                        <a:latin typeface=" Arial"/>
                      </a:endParaRPr>
                    </a:p>
                  </a:txBody>
                  <a:tcPr marL="68580" marR="68580"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endParaRPr lang="en-US" dirty="0">
                        <a:solidFill>
                          <a:srgbClr val="FF0000"/>
                        </a:solidFill>
                        <a:latin typeface=" Arial"/>
                      </a:endParaRPr>
                    </a:p>
                  </a:txBody>
                  <a:tcPr marL="68580" marR="68580"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endParaRPr lang="en-US" dirty="0">
                        <a:solidFill>
                          <a:srgbClr val="FF0000"/>
                        </a:solidFill>
                        <a:latin typeface=" Arial"/>
                      </a:endParaRPr>
                    </a:p>
                  </a:txBody>
                  <a:tcPr marL="68580" marR="68580"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algn="ctr">
                        <a:spcBef>
                          <a:spcPts val="0"/>
                        </a:spcBef>
                        <a:spcAft>
                          <a:spcPts val="0"/>
                        </a:spcAft>
                      </a:pPr>
                      <a:endParaRPr lang="en-US" sz="1400" dirty="0">
                        <a:solidFill>
                          <a:srgbClr val="FF0000"/>
                        </a:solidFill>
                        <a:effectLst/>
                        <a:latin typeface=" Arial"/>
                        <a:ea typeface="Times New Roman" panose="02020603050405020304" pitchFamily="18" charset="0"/>
                        <a:cs typeface="Times New Roman" panose="02020603050405020304" pitchFamily="18" charset="0"/>
                      </a:endParaRPr>
                    </a:p>
                  </a:txBody>
                  <a:tcPr marL="68580" marR="68580"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extLst>
                  <a:ext uri="{0D108BD9-81ED-4DB2-BD59-A6C34878D82A}">
                    <a16:rowId xmlns:a16="http://schemas.microsoft.com/office/drawing/2014/main" xmlns="" val="3765652233"/>
                  </a:ext>
                </a:extLst>
              </a:tr>
              <a:tr h="299597">
                <a:tc>
                  <a:txBody>
                    <a:bodyPr/>
                    <a:lstStyle/>
                    <a:p>
                      <a:endParaRPr lang="en-PH" sz="2000" b="0" dirty="0">
                        <a:latin typeface=" Arial"/>
                        <a:cs typeface="Arial" panose="020B0604020202020204" pitchFamily="34" charset="0"/>
                      </a:endParaRPr>
                    </a:p>
                  </a:txBody>
                  <a:tcPr marL="64839" marR="64839"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endParaRPr lang="en-PH" sz="2000" b="0" dirty="0">
                        <a:latin typeface=" Arial"/>
                        <a:cs typeface="Arial" panose="020B0604020202020204" pitchFamily="34" charset="0"/>
                      </a:endParaRPr>
                    </a:p>
                  </a:txBody>
                  <a:tcPr marL="64839" marR="64839"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a:spcBef>
                          <a:spcPts val="0"/>
                        </a:spcBef>
                        <a:spcAft>
                          <a:spcPts val="0"/>
                        </a:spcAft>
                      </a:pPr>
                      <a:endParaRPr lang="en-US" sz="2000" dirty="0">
                        <a:effectLst/>
                        <a:latin typeface=" Arial"/>
                        <a:ea typeface="Times New Roman" panose="02020603050405020304" pitchFamily="18" charset="0"/>
                        <a:cs typeface="Times New Roman" panose="02020603050405020304" pitchFamily="18" charset="0"/>
                      </a:endParaRPr>
                    </a:p>
                  </a:txBody>
                  <a:tcPr marL="68580" marR="68580" marT="0" marB="0">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a:spcBef>
                          <a:spcPts val="0"/>
                        </a:spcBef>
                        <a:spcAft>
                          <a:spcPts val="0"/>
                        </a:spcAft>
                      </a:pPr>
                      <a:endParaRPr lang="en-US" sz="2000" dirty="0">
                        <a:effectLst/>
                        <a:latin typeface=" Arial"/>
                        <a:ea typeface="Times New Roman" panose="02020603050405020304" pitchFamily="18" charset="0"/>
                        <a:cs typeface="Times New Roman" panose="02020603050405020304" pitchFamily="18" charset="0"/>
                      </a:endParaRPr>
                    </a:p>
                  </a:txBody>
                  <a:tcPr marL="68580" marR="68580" marT="0" marB="0">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a:spcBef>
                          <a:spcPts val="0"/>
                        </a:spcBef>
                        <a:spcAft>
                          <a:spcPts val="0"/>
                        </a:spcAft>
                      </a:pPr>
                      <a:endParaRPr lang="en-US" sz="2000" dirty="0">
                        <a:effectLst/>
                        <a:latin typeface=" Arial"/>
                        <a:ea typeface="Times New Roman" panose="02020603050405020304" pitchFamily="18" charset="0"/>
                        <a:cs typeface="Times New Roman" panose="02020603050405020304" pitchFamily="18" charset="0"/>
                      </a:endParaRPr>
                    </a:p>
                  </a:txBody>
                  <a:tcPr marL="68580" marR="68580" marT="0" marB="0">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a:spcBef>
                          <a:spcPts val="0"/>
                        </a:spcBef>
                        <a:spcAft>
                          <a:spcPts val="0"/>
                        </a:spcAft>
                      </a:pPr>
                      <a:endParaRPr lang="en-US" sz="2000" dirty="0">
                        <a:effectLst/>
                        <a:latin typeface=" Arial"/>
                        <a:ea typeface="Times New Roman" panose="02020603050405020304" pitchFamily="18" charset="0"/>
                        <a:cs typeface="Times New Roman" panose="02020603050405020304" pitchFamily="18" charset="0"/>
                      </a:endParaRPr>
                    </a:p>
                  </a:txBody>
                  <a:tcPr marL="68580" marR="68580" marT="0" marB="0">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a:spcBef>
                          <a:spcPts val="0"/>
                        </a:spcBef>
                        <a:spcAft>
                          <a:spcPts val="0"/>
                        </a:spcAft>
                      </a:pPr>
                      <a:endParaRPr lang="en-US" sz="2000" dirty="0">
                        <a:effectLst/>
                        <a:latin typeface=" Arial"/>
                        <a:ea typeface="Times New Roman" panose="02020603050405020304" pitchFamily="18" charset="0"/>
                        <a:cs typeface="Times New Roman" panose="02020603050405020304" pitchFamily="18" charset="0"/>
                      </a:endParaRPr>
                    </a:p>
                  </a:txBody>
                  <a:tcPr marL="68580" marR="68580" marT="0" marB="0">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extLst>
                  <a:ext uri="{0D108BD9-81ED-4DB2-BD59-A6C34878D82A}">
                    <a16:rowId xmlns:a16="http://schemas.microsoft.com/office/drawing/2014/main" xmlns="" val="76535267"/>
                  </a:ext>
                </a:extLst>
              </a:tr>
            </a:tbl>
          </a:graphicData>
        </a:graphic>
      </p:graphicFrame>
      <p:sp>
        <p:nvSpPr>
          <p:cNvPr id="16" name="Rectangle 15">
            <a:extLst>
              <a:ext uri="{FF2B5EF4-FFF2-40B4-BE49-F238E27FC236}">
                <a16:creationId xmlns:a16="http://schemas.microsoft.com/office/drawing/2014/main" xmlns="" id="{F77D7380-C3A9-4A3A-DE50-262F9ADB8EB0}"/>
              </a:ext>
            </a:extLst>
          </p:cNvPr>
          <p:cNvSpPr/>
          <p:nvPr/>
        </p:nvSpPr>
        <p:spPr>
          <a:xfrm>
            <a:off x="1747959" y="3449926"/>
            <a:ext cx="8831180" cy="446276"/>
          </a:xfrm>
          <a:prstGeom prst="rect">
            <a:avLst/>
          </a:prstGeom>
          <a:noFill/>
        </p:spPr>
        <p:txBody>
          <a:bodyPr wrap="square">
            <a:spAutoFit/>
          </a:bodyPr>
          <a:lstStyle/>
          <a:p>
            <a:pPr algn="ctr">
              <a:spcAft>
                <a:spcPts val="0"/>
              </a:spcAft>
              <a:tabLst>
                <a:tab pos="355600" algn="l"/>
              </a:tabLst>
            </a:pPr>
            <a:r>
              <a:rPr lang="en-US" sz="2300" b="1" i="1" spc="-150" dirty="0">
                <a:solidFill>
                  <a:schemeClr val="bg2">
                    <a:lumMod val="50000"/>
                  </a:schemeClr>
                </a:solidFill>
                <a:latin typeface="Franklin Gothic Book" panose="020B0503020102020204" pitchFamily="34" charset="0"/>
                <a:cs typeface="Arial" panose="020B0604020202020204" pitchFamily="34" charset="0"/>
              </a:rPr>
              <a:t>STATUS OF ARMORED VEHICLES ON  </a:t>
            </a:r>
            <a:r>
              <a:rPr lang="en-US" sz="2300" b="1" i="1" spc="-150" dirty="0">
                <a:ln>
                  <a:solidFill>
                    <a:sysClr val="windowText" lastClr="000000"/>
                  </a:solidFill>
                </a:ln>
                <a:solidFill>
                  <a:srgbClr val="FFFF00"/>
                </a:solidFill>
                <a:latin typeface="Franklin Gothic Book" panose="020B0503020102020204" pitchFamily="34" charset="0"/>
                <a:cs typeface="Arial" panose="020B0604020202020204" pitchFamily="34" charset="0"/>
              </a:rPr>
              <a:t>YELLOW</a:t>
            </a:r>
            <a:r>
              <a:rPr lang="en-US" sz="2300" b="1" i="1" spc="-150" dirty="0">
                <a:solidFill>
                  <a:srgbClr val="FF0000"/>
                </a:solidFill>
                <a:latin typeface="Franklin Gothic Book" panose="020B0503020102020204" pitchFamily="34" charset="0"/>
                <a:cs typeface="Arial" panose="020B0604020202020204" pitchFamily="34" charset="0"/>
              </a:rPr>
              <a:t> </a:t>
            </a:r>
            <a:r>
              <a:rPr lang="en-US" sz="2300" b="1" i="1" spc="-150" dirty="0">
                <a:solidFill>
                  <a:schemeClr val="bg2">
                    <a:lumMod val="50000"/>
                  </a:schemeClr>
                </a:solidFill>
                <a:latin typeface="Franklin Gothic Book" panose="020B0503020102020204" pitchFamily="34" charset="0"/>
                <a:cs typeface="Arial" panose="020B0604020202020204" pitchFamily="34" charset="0"/>
              </a:rPr>
              <a:t>STATUS CY 2021</a:t>
            </a:r>
            <a:endParaRPr lang="en-US" sz="2300" i="1" spc="-150" dirty="0">
              <a:solidFill>
                <a:schemeClr val="bg2">
                  <a:lumMod val="50000"/>
                </a:schemeClr>
              </a:solidFill>
              <a:latin typeface="Franklin Gothic Book" panose="020B0503020102020204" pitchFamily="34" charset="0"/>
              <a:cs typeface="Arial" panose="020B0604020202020204" pitchFamily="34" charset="0"/>
            </a:endParaRPr>
          </a:p>
        </p:txBody>
      </p:sp>
      <p:graphicFrame>
        <p:nvGraphicFramePr>
          <p:cNvPr id="22" name="Group 190">
            <a:extLst>
              <a:ext uri="{FF2B5EF4-FFF2-40B4-BE49-F238E27FC236}">
                <a16:creationId xmlns:a16="http://schemas.microsoft.com/office/drawing/2014/main" xmlns="" id="{E2B3F1B0-BDF4-9AA8-0A43-C1522505CF68}"/>
              </a:ext>
            </a:extLst>
          </p:cNvPr>
          <p:cNvGraphicFramePr>
            <a:graphicFrameLocks noGrp="1"/>
          </p:cNvGraphicFramePr>
          <p:nvPr>
            <p:extLst>
              <p:ext uri="{D42A27DB-BD31-4B8C-83A1-F6EECF244321}">
                <p14:modId xmlns:p14="http://schemas.microsoft.com/office/powerpoint/2010/main" val="1932750451"/>
              </p:ext>
            </p:extLst>
          </p:nvPr>
        </p:nvGraphicFramePr>
        <p:xfrm>
          <a:off x="1123952" y="4034168"/>
          <a:ext cx="10229848" cy="1311113"/>
        </p:xfrm>
        <a:graphic>
          <a:graphicData uri="http://schemas.openxmlformats.org/drawingml/2006/table">
            <a:tbl>
              <a:tblPr/>
              <a:tblGrid>
                <a:gridCol w="1335195">
                  <a:extLst>
                    <a:ext uri="{9D8B030D-6E8A-4147-A177-3AD203B41FA5}">
                      <a16:colId xmlns:a16="http://schemas.microsoft.com/office/drawing/2014/main" xmlns="" val="20000"/>
                    </a:ext>
                  </a:extLst>
                </a:gridCol>
                <a:gridCol w="1276682">
                  <a:extLst>
                    <a:ext uri="{9D8B030D-6E8A-4147-A177-3AD203B41FA5}">
                      <a16:colId xmlns:a16="http://schemas.microsoft.com/office/drawing/2014/main" xmlns="" val="2379634295"/>
                    </a:ext>
                  </a:extLst>
                </a:gridCol>
                <a:gridCol w="1263812">
                  <a:extLst>
                    <a:ext uri="{9D8B030D-6E8A-4147-A177-3AD203B41FA5}">
                      <a16:colId xmlns:a16="http://schemas.microsoft.com/office/drawing/2014/main" xmlns="" val="535443523"/>
                    </a:ext>
                  </a:extLst>
                </a:gridCol>
                <a:gridCol w="1446360">
                  <a:extLst>
                    <a:ext uri="{9D8B030D-6E8A-4147-A177-3AD203B41FA5}">
                      <a16:colId xmlns:a16="http://schemas.microsoft.com/office/drawing/2014/main" xmlns="" val="1483948106"/>
                    </a:ext>
                  </a:extLst>
                </a:gridCol>
                <a:gridCol w="1488488">
                  <a:extLst>
                    <a:ext uri="{9D8B030D-6E8A-4147-A177-3AD203B41FA5}">
                      <a16:colId xmlns:a16="http://schemas.microsoft.com/office/drawing/2014/main" xmlns="" val="2615512766"/>
                    </a:ext>
                  </a:extLst>
                </a:gridCol>
                <a:gridCol w="1488488">
                  <a:extLst>
                    <a:ext uri="{9D8B030D-6E8A-4147-A177-3AD203B41FA5}">
                      <a16:colId xmlns:a16="http://schemas.microsoft.com/office/drawing/2014/main" xmlns="" val="1923154350"/>
                    </a:ext>
                  </a:extLst>
                </a:gridCol>
                <a:gridCol w="1930823">
                  <a:extLst>
                    <a:ext uri="{9D8B030D-6E8A-4147-A177-3AD203B41FA5}">
                      <a16:colId xmlns:a16="http://schemas.microsoft.com/office/drawing/2014/main" xmlns="" val="1258345411"/>
                    </a:ext>
                  </a:extLst>
                </a:gridCol>
              </a:tblGrid>
              <a:tr h="628097">
                <a:tc>
                  <a:txBody>
                    <a:bodyPr/>
                    <a:lstStyle/>
                    <a:p>
                      <a:pPr algn="ctr"/>
                      <a:r>
                        <a:rPr lang="en-US" sz="1600" b="1" dirty="0">
                          <a:solidFill>
                            <a:schemeClr val="bg1"/>
                          </a:solidFill>
                          <a:latin typeface=" Arial"/>
                          <a:cs typeface="Arial" panose="020B0604020202020204" pitchFamily="34" charset="0"/>
                        </a:rPr>
                        <a:t>Type &amp; Name of AV</a:t>
                      </a:r>
                      <a:endParaRPr lang="en-PH" sz="1600" b="1" dirty="0">
                        <a:solidFill>
                          <a:schemeClr val="bg1"/>
                        </a:solidFill>
                        <a:latin typeface=" Arial"/>
                        <a:cs typeface="Arial" panose="020B0604020202020204" pitchFamily="34" charset="0"/>
                      </a:endParaRPr>
                    </a:p>
                  </a:txBody>
                  <a:tcPr marL="64839" marR="64839"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lnTlToBr>
                      <a:noFill/>
                    </a:lnTlToBr>
                    <a:lnBlToTr>
                      <a:noFill/>
                    </a:lnBlToTr>
                    <a:solidFill>
                      <a:schemeClr val="accent1"/>
                    </a:solidFill>
                  </a:tcPr>
                </a:tc>
                <a:tc>
                  <a:txBody>
                    <a:bodyPr/>
                    <a:lstStyle/>
                    <a:p>
                      <a:pPr algn="ctr"/>
                      <a:r>
                        <a:rPr lang="en-PH" sz="1600" b="1" dirty="0">
                          <a:solidFill>
                            <a:schemeClr val="bg1"/>
                          </a:solidFill>
                          <a:latin typeface=" Arial"/>
                          <a:cs typeface="Arial" panose="020B0604020202020204" pitchFamily="34" charset="0"/>
                        </a:rPr>
                        <a:t>Reason</a:t>
                      </a:r>
                      <a:r>
                        <a:rPr lang="en-PH" sz="1600" b="1" baseline="0" dirty="0">
                          <a:solidFill>
                            <a:schemeClr val="bg1"/>
                          </a:solidFill>
                          <a:latin typeface=" Arial"/>
                          <a:cs typeface="Arial" panose="020B0604020202020204" pitchFamily="34" charset="0"/>
                        </a:rPr>
                        <a:t> of Down-Grade</a:t>
                      </a:r>
                      <a:endParaRPr lang="en-PH" sz="1600" b="1" dirty="0">
                        <a:solidFill>
                          <a:schemeClr val="bg1"/>
                        </a:solidFill>
                        <a:latin typeface=" Arial"/>
                        <a:cs typeface="Arial" panose="020B0604020202020204" pitchFamily="34" charset="0"/>
                      </a:endParaRPr>
                    </a:p>
                  </a:txBody>
                  <a:tcPr marL="64839" marR="64839"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lnTlToBr>
                      <a:noFill/>
                    </a:lnTlToBr>
                    <a:lnBlToTr>
                      <a:noFill/>
                    </a:lnBlToTr>
                    <a:solidFill>
                      <a:schemeClr val="accent1"/>
                    </a:solidFill>
                  </a:tcPr>
                </a:tc>
                <a:tc>
                  <a:txBody>
                    <a:bodyPr/>
                    <a:lstStyle/>
                    <a:p>
                      <a:pPr marL="0" marR="0" algn="ctr">
                        <a:spcBef>
                          <a:spcPts val="0"/>
                        </a:spcBef>
                        <a:spcAft>
                          <a:spcPts val="0"/>
                        </a:spcAft>
                      </a:pPr>
                      <a:r>
                        <a:rPr lang="en-PH" sz="1600" b="1" dirty="0">
                          <a:solidFill>
                            <a:schemeClr val="bg1"/>
                          </a:solidFill>
                          <a:effectLst/>
                          <a:latin typeface=" Arial"/>
                          <a:ea typeface="Times New Roman" panose="02020603050405020304" pitchFamily="18" charset="0"/>
                          <a:cs typeface="Times New Roman" panose="02020603050405020304" pitchFamily="18" charset="0"/>
                        </a:rPr>
                        <a:t>Date Down-Graded</a:t>
                      </a:r>
                      <a:endParaRPr lang="en-US" sz="1600" dirty="0">
                        <a:solidFill>
                          <a:schemeClr val="bg1"/>
                        </a:solidFill>
                        <a:effectLst/>
                        <a:latin typeface=" Arial"/>
                        <a:ea typeface="Times New Roman" panose="02020603050405020304" pitchFamily="18" charset="0"/>
                        <a:cs typeface="Times New Roman" panose="02020603050405020304" pitchFamily="18" charset="0"/>
                      </a:endParaRPr>
                    </a:p>
                  </a:txBody>
                  <a:tcPr marL="68580" marR="68580"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lnTlToBr>
                      <a:noFill/>
                    </a:lnTlToBr>
                    <a:lnBlToTr>
                      <a:noFill/>
                    </a:lnBlToTr>
                    <a:solidFill>
                      <a:schemeClr val="accent1"/>
                    </a:solidFill>
                  </a:tcPr>
                </a:tc>
                <a:tc>
                  <a:txBody>
                    <a:bodyPr/>
                    <a:lstStyle/>
                    <a:p>
                      <a:pPr marL="0" marR="0" algn="ctr">
                        <a:spcBef>
                          <a:spcPts val="0"/>
                        </a:spcBef>
                        <a:spcAft>
                          <a:spcPts val="0"/>
                        </a:spcAft>
                      </a:pPr>
                      <a:r>
                        <a:rPr lang="en-US" sz="1600" b="1" dirty="0">
                          <a:solidFill>
                            <a:schemeClr val="bg1"/>
                          </a:solidFill>
                          <a:effectLst/>
                          <a:latin typeface=" Arial"/>
                          <a:ea typeface="Times New Roman" panose="02020603050405020304" pitchFamily="18" charset="0"/>
                          <a:cs typeface="Times New Roman" panose="02020603050405020304" pitchFamily="18" charset="0"/>
                        </a:rPr>
                        <a:t>Spare parts </a:t>
                      </a:r>
                      <a:r>
                        <a:rPr lang="en-US" sz="1600" b="1" dirty="0" err="1">
                          <a:solidFill>
                            <a:schemeClr val="bg1"/>
                          </a:solidFill>
                          <a:effectLst/>
                          <a:latin typeface=" Arial"/>
                          <a:ea typeface="Times New Roman" panose="02020603050405020304" pitchFamily="18" charset="0"/>
                          <a:cs typeface="Times New Roman" panose="02020603050405020304" pitchFamily="18" charset="0"/>
                        </a:rPr>
                        <a:t>Req</a:t>
                      </a:r>
                      <a:endParaRPr lang="en-US" sz="1600" dirty="0">
                        <a:solidFill>
                          <a:schemeClr val="bg1"/>
                        </a:solidFill>
                        <a:effectLst/>
                        <a:latin typeface=" Arial"/>
                        <a:ea typeface="Times New Roman" panose="02020603050405020304" pitchFamily="18" charset="0"/>
                        <a:cs typeface="Times New Roman" panose="02020603050405020304" pitchFamily="18" charset="0"/>
                      </a:endParaRPr>
                    </a:p>
                  </a:txBody>
                  <a:tcPr marL="68580" marR="68580"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lnTlToBr>
                      <a:noFill/>
                    </a:lnTlToBr>
                    <a:lnBlToTr>
                      <a:noFill/>
                    </a:lnBlToTr>
                    <a:solidFill>
                      <a:schemeClr val="accent1"/>
                    </a:solidFill>
                  </a:tcPr>
                </a:tc>
                <a:tc>
                  <a:txBody>
                    <a:bodyPr/>
                    <a:lstStyle/>
                    <a:p>
                      <a:pPr marL="0" marR="0" algn="ctr">
                        <a:spcBef>
                          <a:spcPts val="0"/>
                        </a:spcBef>
                        <a:spcAft>
                          <a:spcPts val="0"/>
                        </a:spcAft>
                      </a:pPr>
                      <a:r>
                        <a:rPr lang="en-PH" sz="1600" b="1" dirty="0">
                          <a:solidFill>
                            <a:schemeClr val="bg1"/>
                          </a:solidFill>
                          <a:effectLst/>
                          <a:latin typeface=" Arial"/>
                          <a:ea typeface="Times New Roman" panose="02020603050405020304" pitchFamily="18" charset="0"/>
                          <a:cs typeface="Times New Roman" panose="02020603050405020304" pitchFamily="18" charset="0"/>
                        </a:rPr>
                        <a:t>Date</a:t>
                      </a:r>
                      <a:r>
                        <a:rPr lang="en-PH" sz="1600" b="1" baseline="0" dirty="0">
                          <a:solidFill>
                            <a:schemeClr val="bg1"/>
                          </a:solidFill>
                          <a:effectLst/>
                          <a:latin typeface=" Arial"/>
                          <a:ea typeface="Times New Roman" panose="02020603050405020304" pitchFamily="18" charset="0"/>
                          <a:cs typeface="Times New Roman" panose="02020603050405020304" pitchFamily="18" charset="0"/>
                        </a:rPr>
                        <a:t> Started Repair</a:t>
                      </a:r>
                    </a:p>
                    <a:p>
                      <a:pPr marL="0" marR="0" algn="ctr">
                        <a:spcBef>
                          <a:spcPts val="0"/>
                        </a:spcBef>
                        <a:spcAft>
                          <a:spcPts val="0"/>
                        </a:spcAft>
                      </a:pPr>
                      <a:r>
                        <a:rPr lang="en-PH" sz="1600" b="1" baseline="0" dirty="0">
                          <a:solidFill>
                            <a:schemeClr val="bg1"/>
                          </a:solidFill>
                          <a:effectLst/>
                          <a:latin typeface=" Arial"/>
                          <a:ea typeface="Times New Roman" panose="02020603050405020304" pitchFamily="18" charset="0"/>
                          <a:cs typeface="Times New Roman" panose="02020603050405020304" pitchFamily="18" charset="0"/>
                        </a:rPr>
                        <a:t>(FROM)</a:t>
                      </a:r>
                      <a:endParaRPr lang="en-US" sz="1600" dirty="0">
                        <a:solidFill>
                          <a:schemeClr val="bg1"/>
                        </a:solidFill>
                        <a:effectLst/>
                        <a:latin typeface=" Arial"/>
                        <a:ea typeface="Times New Roman" panose="02020603050405020304" pitchFamily="18" charset="0"/>
                        <a:cs typeface="Times New Roman" panose="02020603050405020304" pitchFamily="18" charset="0"/>
                      </a:endParaRPr>
                    </a:p>
                  </a:txBody>
                  <a:tcPr marL="68580" marR="68580"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lnTlToBr>
                      <a:noFill/>
                    </a:lnTlToBr>
                    <a:lnBlToTr>
                      <a:noFill/>
                    </a:lnBlToTr>
                    <a:solidFill>
                      <a:schemeClr val="accent1"/>
                    </a:solidFill>
                  </a:tcPr>
                </a:tc>
                <a:tc>
                  <a:txBody>
                    <a:bodyPr/>
                    <a:lstStyle/>
                    <a:p>
                      <a:pPr marL="0" marR="0" algn="ctr">
                        <a:spcBef>
                          <a:spcPts val="0"/>
                        </a:spcBef>
                        <a:spcAft>
                          <a:spcPts val="0"/>
                        </a:spcAft>
                      </a:pPr>
                      <a:r>
                        <a:rPr lang="en-PH" sz="1600" b="1" dirty="0">
                          <a:solidFill>
                            <a:schemeClr val="bg1"/>
                          </a:solidFill>
                          <a:effectLst/>
                          <a:latin typeface=" Arial"/>
                          <a:ea typeface="Times New Roman" panose="02020603050405020304" pitchFamily="18" charset="0"/>
                          <a:cs typeface="Times New Roman" panose="02020603050405020304" pitchFamily="18" charset="0"/>
                        </a:rPr>
                        <a:t>Date</a:t>
                      </a:r>
                      <a:r>
                        <a:rPr lang="en-PH" sz="1600" b="1" baseline="0" dirty="0">
                          <a:solidFill>
                            <a:schemeClr val="bg1"/>
                          </a:solidFill>
                          <a:effectLst/>
                          <a:latin typeface=" Arial"/>
                          <a:ea typeface="Times New Roman" panose="02020603050405020304" pitchFamily="18" charset="0"/>
                          <a:cs typeface="Times New Roman" panose="02020603050405020304" pitchFamily="18" charset="0"/>
                        </a:rPr>
                        <a:t> Started Repair</a:t>
                      </a:r>
                    </a:p>
                    <a:p>
                      <a:pPr marL="0" marR="0" algn="ctr">
                        <a:spcBef>
                          <a:spcPts val="0"/>
                        </a:spcBef>
                        <a:spcAft>
                          <a:spcPts val="0"/>
                        </a:spcAft>
                      </a:pPr>
                      <a:r>
                        <a:rPr lang="en-PH" sz="1600" b="1" baseline="0" dirty="0">
                          <a:solidFill>
                            <a:schemeClr val="bg1"/>
                          </a:solidFill>
                          <a:effectLst/>
                          <a:latin typeface=" Arial"/>
                          <a:ea typeface="Times New Roman" panose="02020603050405020304" pitchFamily="18" charset="0"/>
                          <a:cs typeface="Times New Roman" panose="02020603050405020304" pitchFamily="18" charset="0"/>
                        </a:rPr>
                        <a:t>(TO)</a:t>
                      </a:r>
                      <a:endParaRPr lang="en-US" sz="1600" dirty="0">
                        <a:solidFill>
                          <a:schemeClr val="bg1"/>
                        </a:solidFill>
                        <a:effectLst/>
                        <a:latin typeface=" Arial"/>
                        <a:ea typeface="Times New Roman" panose="02020603050405020304" pitchFamily="18" charset="0"/>
                        <a:cs typeface="Times New Roman" panose="02020603050405020304" pitchFamily="18" charset="0"/>
                      </a:endParaRPr>
                    </a:p>
                  </a:txBody>
                  <a:tcPr marL="68580" marR="68580"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lnTlToBr>
                      <a:noFill/>
                    </a:lnTlToBr>
                    <a:lnBlToTr>
                      <a:noFill/>
                    </a:lnBlToTr>
                    <a:solidFill>
                      <a:schemeClr val="accent1"/>
                    </a:solidFill>
                  </a:tcPr>
                </a:tc>
                <a:tc>
                  <a:txBody>
                    <a:bodyPr/>
                    <a:lstStyle/>
                    <a:p>
                      <a:pPr marL="0" marR="0" algn="ctr">
                        <a:spcBef>
                          <a:spcPts val="0"/>
                        </a:spcBef>
                        <a:spcAft>
                          <a:spcPts val="0"/>
                        </a:spcAft>
                      </a:pPr>
                      <a:r>
                        <a:rPr lang="en-PH" sz="1600" b="1" dirty="0">
                          <a:solidFill>
                            <a:schemeClr val="bg1"/>
                          </a:solidFill>
                          <a:effectLst/>
                          <a:latin typeface=" Arial"/>
                          <a:ea typeface="Times New Roman" panose="02020603050405020304" pitchFamily="18" charset="0"/>
                          <a:cs typeface="Times New Roman" panose="02020603050405020304" pitchFamily="18" charset="0"/>
                        </a:rPr>
                        <a:t>Remarks</a:t>
                      </a:r>
                      <a:endParaRPr lang="en-US" sz="1600" dirty="0">
                        <a:solidFill>
                          <a:schemeClr val="bg1"/>
                        </a:solidFill>
                        <a:effectLst/>
                        <a:latin typeface=" Arial"/>
                        <a:ea typeface="Times New Roman" panose="02020603050405020304" pitchFamily="18" charset="0"/>
                        <a:cs typeface="Times New Roman" panose="02020603050405020304" pitchFamily="18" charset="0"/>
                      </a:endParaRPr>
                    </a:p>
                  </a:txBody>
                  <a:tcPr marL="68580" marR="68580"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xmlns="" val="10001"/>
                  </a:ext>
                </a:extLst>
              </a:tr>
              <a:tr h="274793">
                <a:tc>
                  <a:txBody>
                    <a:bodyPr/>
                    <a:lstStyle/>
                    <a:p>
                      <a:pPr marL="0" marR="0" algn="l">
                        <a:spcBef>
                          <a:spcPts val="0"/>
                        </a:spcBef>
                        <a:spcAft>
                          <a:spcPts val="0"/>
                        </a:spcAft>
                      </a:pP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lnTlToBr>
                      <a:noFill/>
                    </a:lnTlToBr>
                    <a:lnBlToTr>
                      <a:noFill/>
                    </a:lnBlToTr>
                    <a:solidFill>
                      <a:schemeClr val="bg2"/>
                    </a:solidFill>
                  </a:tcPr>
                </a:tc>
                <a:tc>
                  <a:txBody>
                    <a:bodyPr/>
                    <a:lstStyle/>
                    <a:p>
                      <a:pPr marL="0" marR="0" algn="ctr">
                        <a:spcBef>
                          <a:spcPts val="0"/>
                        </a:spcBef>
                        <a:spcAft>
                          <a:spcPts val="0"/>
                        </a:spcAft>
                      </a:pP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lnTlToBr>
                      <a:noFill/>
                    </a:lnTlToBr>
                    <a:lnBlToTr>
                      <a:noFill/>
                    </a:lnBlToTr>
                    <a:solidFill>
                      <a:schemeClr val="bg2"/>
                    </a:solidFill>
                  </a:tcPr>
                </a:tc>
                <a:tc>
                  <a:txBody>
                    <a:bodyPr/>
                    <a:lstStyle/>
                    <a:p>
                      <a:endParaRPr lang="en-US" dirty="0"/>
                    </a:p>
                  </a:txBody>
                  <a:tcPr marL="68580" marR="68580"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lnTlToBr>
                      <a:noFill/>
                    </a:lnTlToBr>
                    <a:lnBlToTr>
                      <a:noFill/>
                    </a:lnBlToTr>
                    <a:solidFill>
                      <a:schemeClr val="bg2"/>
                    </a:solidFill>
                  </a:tcPr>
                </a:tc>
                <a:tc>
                  <a:txBody>
                    <a:bodyPr/>
                    <a:lstStyle/>
                    <a:p>
                      <a:endParaRPr lang="en-US" dirty="0"/>
                    </a:p>
                  </a:txBody>
                  <a:tcPr marL="68580" marR="68580"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lnTlToBr>
                      <a:noFill/>
                    </a:lnTlToBr>
                    <a:lnBlToTr>
                      <a:noFill/>
                    </a:lnBlToTr>
                    <a:solidFill>
                      <a:schemeClr val="bg2"/>
                    </a:solidFill>
                  </a:tcPr>
                </a:tc>
                <a:tc>
                  <a:txBody>
                    <a:bodyPr/>
                    <a:lstStyle/>
                    <a:p>
                      <a:endParaRPr lang="en-US" dirty="0"/>
                    </a:p>
                  </a:txBody>
                  <a:tcPr marL="68580" marR="68580"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lnTlToBr>
                      <a:noFill/>
                    </a:lnTlToBr>
                    <a:lnBlToTr>
                      <a:noFill/>
                    </a:lnBlToTr>
                    <a:solidFill>
                      <a:schemeClr val="bg2"/>
                    </a:solidFill>
                  </a:tcPr>
                </a:tc>
                <a:tc>
                  <a:txBody>
                    <a:bodyPr/>
                    <a:lstStyle/>
                    <a:p>
                      <a:endParaRPr lang="en-US" dirty="0"/>
                    </a:p>
                  </a:txBody>
                  <a:tcPr marL="68580" marR="68580"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lnTlToBr>
                      <a:noFill/>
                    </a:lnTlToBr>
                    <a:lnBlToTr>
                      <a:noFill/>
                    </a:lnBlToTr>
                    <a:solidFill>
                      <a:schemeClr val="bg2"/>
                    </a:solidFill>
                  </a:tcPr>
                </a:tc>
                <a:tc>
                  <a:txBody>
                    <a:bodyPr/>
                    <a:lstStyle/>
                    <a:p>
                      <a:pPr marL="0" marR="0" algn="ctr">
                        <a:spcBef>
                          <a:spcPts val="0"/>
                        </a:spcBef>
                        <a:spcAft>
                          <a:spcPts val="0"/>
                        </a:spcAft>
                      </a:pP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xmlns="" val="3765652233"/>
                  </a:ext>
                </a:extLst>
              </a:tr>
              <a:tr h="261707">
                <a:tc>
                  <a:txBody>
                    <a:bodyPr/>
                    <a:lstStyle/>
                    <a:p>
                      <a:endParaRPr lang="en-PH" sz="2000" b="0" dirty="0">
                        <a:latin typeface=" Arial"/>
                        <a:cs typeface="Arial" panose="020B0604020202020204" pitchFamily="34" charset="0"/>
                      </a:endParaRPr>
                    </a:p>
                  </a:txBody>
                  <a:tcPr marL="64839" marR="64839"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lnTlToBr>
                      <a:noFill/>
                    </a:lnTlToBr>
                    <a:lnBlToTr>
                      <a:noFill/>
                    </a:lnBlToTr>
                    <a:solidFill>
                      <a:schemeClr val="bg1"/>
                    </a:solidFill>
                  </a:tcPr>
                </a:tc>
                <a:tc>
                  <a:txBody>
                    <a:bodyPr/>
                    <a:lstStyle/>
                    <a:p>
                      <a:endParaRPr lang="en-PH" sz="2000" b="0" dirty="0">
                        <a:latin typeface=" Arial"/>
                        <a:cs typeface="Arial" panose="020B0604020202020204" pitchFamily="34" charset="0"/>
                      </a:endParaRPr>
                    </a:p>
                  </a:txBody>
                  <a:tcPr marL="64839" marR="64839"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lnTlToBr>
                      <a:noFill/>
                    </a:lnTlToBr>
                    <a:lnBlToTr>
                      <a:noFill/>
                    </a:lnBlToTr>
                    <a:solidFill>
                      <a:schemeClr val="bg1"/>
                    </a:solidFill>
                  </a:tcPr>
                </a:tc>
                <a:tc>
                  <a:txBody>
                    <a:bodyPr/>
                    <a:lstStyle/>
                    <a:p>
                      <a:pPr marL="0" marR="0">
                        <a:spcBef>
                          <a:spcPts val="0"/>
                        </a:spcBef>
                        <a:spcAft>
                          <a:spcPts val="0"/>
                        </a:spcAft>
                      </a:pPr>
                      <a:endParaRPr lang="en-US" sz="2000" dirty="0">
                        <a:effectLst/>
                        <a:latin typeface=" Arial"/>
                        <a:ea typeface="Times New Roman" panose="02020603050405020304" pitchFamily="18" charset="0"/>
                        <a:cs typeface="Times New Roman" panose="02020603050405020304" pitchFamily="18" charset="0"/>
                      </a:endParaRPr>
                    </a:p>
                  </a:txBody>
                  <a:tcPr marL="68580" marR="68580" marT="0" marB="0">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lnTlToBr>
                      <a:noFill/>
                    </a:lnTlToBr>
                    <a:lnBlToTr>
                      <a:noFill/>
                    </a:lnBlToTr>
                    <a:solidFill>
                      <a:schemeClr val="bg1"/>
                    </a:solidFill>
                  </a:tcPr>
                </a:tc>
                <a:tc>
                  <a:txBody>
                    <a:bodyPr/>
                    <a:lstStyle/>
                    <a:p>
                      <a:pPr marL="0" marR="0">
                        <a:spcBef>
                          <a:spcPts val="0"/>
                        </a:spcBef>
                        <a:spcAft>
                          <a:spcPts val="0"/>
                        </a:spcAft>
                      </a:pPr>
                      <a:endParaRPr lang="en-US" sz="2000" dirty="0">
                        <a:effectLst/>
                        <a:latin typeface=" Arial"/>
                        <a:ea typeface="Times New Roman" panose="02020603050405020304" pitchFamily="18" charset="0"/>
                        <a:cs typeface="Times New Roman" panose="02020603050405020304" pitchFamily="18" charset="0"/>
                      </a:endParaRPr>
                    </a:p>
                  </a:txBody>
                  <a:tcPr marL="68580" marR="68580" marT="0" marB="0">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lnTlToBr>
                      <a:noFill/>
                    </a:lnTlToBr>
                    <a:lnBlToTr>
                      <a:noFill/>
                    </a:lnBlToTr>
                    <a:solidFill>
                      <a:schemeClr val="bg1"/>
                    </a:solidFill>
                  </a:tcPr>
                </a:tc>
                <a:tc>
                  <a:txBody>
                    <a:bodyPr/>
                    <a:lstStyle/>
                    <a:p>
                      <a:pPr marL="0" marR="0">
                        <a:spcBef>
                          <a:spcPts val="0"/>
                        </a:spcBef>
                        <a:spcAft>
                          <a:spcPts val="0"/>
                        </a:spcAft>
                      </a:pPr>
                      <a:endParaRPr lang="en-US" sz="2000" dirty="0">
                        <a:effectLst/>
                        <a:latin typeface=" Arial"/>
                        <a:ea typeface="Times New Roman" panose="02020603050405020304" pitchFamily="18" charset="0"/>
                        <a:cs typeface="Times New Roman" panose="02020603050405020304" pitchFamily="18" charset="0"/>
                      </a:endParaRPr>
                    </a:p>
                  </a:txBody>
                  <a:tcPr marL="68580" marR="68580" marT="0" marB="0">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lnTlToBr>
                      <a:noFill/>
                    </a:lnTlToBr>
                    <a:lnBlToTr>
                      <a:noFill/>
                    </a:lnBlToTr>
                    <a:solidFill>
                      <a:schemeClr val="bg1"/>
                    </a:solidFill>
                  </a:tcPr>
                </a:tc>
                <a:tc>
                  <a:txBody>
                    <a:bodyPr/>
                    <a:lstStyle/>
                    <a:p>
                      <a:pPr marL="0" marR="0">
                        <a:spcBef>
                          <a:spcPts val="0"/>
                        </a:spcBef>
                        <a:spcAft>
                          <a:spcPts val="0"/>
                        </a:spcAft>
                      </a:pPr>
                      <a:endParaRPr lang="en-US" sz="2000" dirty="0">
                        <a:effectLst/>
                        <a:latin typeface=" Arial"/>
                        <a:ea typeface="Times New Roman" panose="02020603050405020304" pitchFamily="18" charset="0"/>
                        <a:cs typeface="Times New Roman" panose="02020603050405020304" pitchFamily="18" charset="0"/>
                      </a:endParaRPr>
                    </a:p>
                  </a:txBody>
                  <a:tcPr marL="68580" marR="68580" marT="0" marB="0">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lnTlToBr>
                      <a:noFill/>
                    </a:lnTlToBr>
                    <a:lnBlToTr>
                      <a:noFill/>
                    </a:lnBlToTr>
                    <a:solidFill>
                      <a:schemeClr val="bg1"/>
                    </a:solidFill>
                  </a:tcPr>
                </a:tc>
                <a:tc>
                  <a:txBody>
                    <a:bodyPr/>
                    <a:lstStyle/>
                    <a:p>
                      <a:pPr marL="0" marR="0">
                        <a:spcBef>
                          <a:spcPts val="0"/>
                        </a:spcBef>
                        <a:spcAft>
                          <a:spcPts val="0"/>
                        </a:spcAft>
                      </a:pPr>
                      <a:endParaRPr lang="en-US" sz="2000" dirty="0">
                        <a:effectLst/>
                        <a:latin typeface=" Arial"/>
                        <a:ea typeface="Times New Roman" panose="02020603050405020304" pitchFamily="18" charset="0"/>
                        <a:cs typeface="Times New Roman" panose="02020603050405020304" pitchFamily="18" charset="0"/>
                      </a:endParaRPr>
                    </a:p>
                  </a:txBody>
                  <a:tcPr marL="68580" marR="68580" marT="0" marB="0">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76535267"/>
                  </a:ext>
                </a:extLst>
              </a:tr>
            </a:tbl>
          </a:graphicData>
        </a:graphic>
      </p:graphicFrame>
    </p:spTree>
    <p:extLst>
      <p:ext uri="{BB962C8B-B14F-4D97-AF65-F5344CB8AC3E}">
        <p14:creationId xmlns:p14="http://schemas.microsoft.com/office/powerpoint/2010/main" val="1112772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down)">
                                      <p:cBhvr>
                                        <p:cTn id="7" dur="500"/>
                                        <p:tgtEl>
                                          <p:spTgt spid="13"/>
                                        </p:tgtEl>
                                      </p:cBhvr>
                                    </p:animEffect>
                                  </p:childTnLst>
                                </p:cTn>
                              </p:par>
                              <p:par>
                                <p:cTn id="8" presetID="22" presetClass="entr" presetSubtype="4"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wipe(down)">
                                      <p:cBhvr>
                                        <p:cTn id="10" dur="500"/>
                                        <p:tgtEl>
                                          <p:spTgt spid="15"/>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wipe(down)">
                                      <p:cBhvr>
                                        <p:cTn id="13" dur="500"/>
                                        <p:tgtEl>
                                          <p:spTgt spid="16"/>
                                        </p:tgtEl>
                                      </p:cBhvr>
                                    </p:animEffect>
                                  </p:childTnLst>
                                </p:cTn>
                              </p:par>
                              <p:par>
                                <p:cTn id="14" presetID="22" presetClass="entr" presetSubtype="4" fill="hold" nodeType="with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wipe(down)">
                                      <p:cBhvr>
                                        <p:cTn id="16"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6"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 Same Side Corner Rectangle 13"/>
          <p:cNvSpPr/>
          <p:nvPr/>
        </p:nvSpPr>
        <p:spPr>
          <a:xfrm rot="16200000">
            <a:off x="372147" y="2171484"/>
            <a:ext cx="822960" cy="274320"/>
          </a:xfrm>
          <a:prstGeom prst="round2SameRect">
            <a:avLst/>
          </a:prstGeom>
          <a:solidFill>
            <a:srgbClr val="5B9BD5"/>
          </a:solidFill>
          <a:ln w="57150">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 Same Side Corner Rectangle 16"/>
          <p:cNvSpPr/>
          <p:nvPr/>
        </p:nvSpPr>
        <p:spPr>
          <a:xfrm rot="16200000">
            <a:off x="372147" y="4384932"/>
            <a:ext cx="822960" cy="274320"/>
          </a:xfrm>
          <a:prstGeom prst="round2SameRect">
            <a:avLst/>
          </a:prstGeom>
          <a:solidFill>
            <a:srgbClr val="A5A5A5">
              <a:alpha val="50000"/>
            </a:srgbClr>
          </a:solidFill>
          <a:ln w="57150">
            <a:solidFill>
              <a:srgbClr val="A5A5A5">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 Same Side Corner Rectangle 19"/>
          <p:cNvSpPr/>
          <p:nvPr/>
        </p:nvSpPr>
        <p:spPr>
          <a:xfrm rot="16200000">
            <a:off x="372147" y="5491655"/>
            <a:ext cx="822960" cy="274320"/>
          </a:xfrm>
          <a:prstGeom prst="round2SameRect">
            <a:avLst/>
          </a:prstGeom>
          <a:solidFill>
            <a:srgbClr val="FFC000">
              <a:alpha val="50000"/>
            </a:srgbClr>
          </a:solidFill>
          <a:ln w="57150">
            <a:solidFill>
              <a:srgbClr val="FFC000">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 Same Side Corner Rectangle 22"/>
          <p:cNvSpPr/>
          <p:nvPr/>
        </p:nvSpPr>
        <p:spPr>
          <a:xfrm rot="16200000">
            <a:off x="372147" y="3278208"/>
            <a:ext cx="822960" cy="274320"/>
          </a:xfrm>
          <a:prstGeom prst="round2SameRect">
            <a:avLst/>
          </a:prstGeom>
          <a:solidFill>
            <a:srgbClr val="ED7D31">
              <a:alpha val="50000"/>
            </a:srgbClr>
          </a:solidFill>
          <a:ln w="57150">
            <a:solidFill>
              <a:srgbClr val="ED7D31">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 Same Side Corner Rectangle 4"/>
          <p:cNvSpPr/>
          <p:nvPr/>
        </p:nvSpPr>
        <p:spPr>
          <a:xfrm rot="16200000">
            <a:off x="372147" y="1064760"/>
            <a:ext cx="822960" cy="274320"/>
          </a:xfrm>
          <a:prstGeom prst="round2SameRect">
            <a:avLst/>
          </a:prstGeom>
          <a:solidFill>
            <a:srgbClr val="70AD47">
              <a:alpha val="50000"/>
            </a:srgbClr>
          </a:solidFill>
          <a:ln w="57150">
            <a:solidFill>
              <a:srgbClr val="70AD47">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934500" y="790440"/>
            <a:ext cx="10609799" cy="5303520"/>
          </a:xfrm>
          <a:prstGeom prst="rect">
            <a:avLst/>
          </a:prstGeom>
          <a:solidFill>
            <a:schemeClr val="bg1"/>
          </a:solidFill>
          <a:ln w="57150">
            <a:solidFill>
              <a:srgbClr val="5B9BD5"/>
            </a:solidFill>
          </a:ln>
        </p:spPr>
        <p:txBody>
          <a:bodyPr wrap="none" anchor="t" anchorCtr="0">
            <a:noAutofit/>
          </a:bodyPr>
          <a:lstStyle/>
          <a:p>
            <a:pPr algn="ctr"/>
            <a:r>
              <a:rPr lang="en-US" sz="3500" dirty="0" smtClean="0">
                <a:solidFill>
                  <a:schemeClr val="tx1">
                    <a:lumMod val="65000"/>
                    <a:lumOff val="35000"/>
                  </a:schemeClr>
                </a:solidFill>
                <a:latin typeface="Franklin Gothic Demi Cond" panose="020B0706030402020204" pitchFamily="34" charset="0"/>
              </a:rPr>
              <a:t>COMPLIANCES AND ACCOMPLISHMENTS TO DC’s GUIDANCE</a:t>
            </a:r>
            <a:endParaRPr lang="en-US" sz="3500" dirty="0"/>
          </a:p>
        </p:txBody>
      </p:sp>
      <p:sp>
        <p:nvSpPr>
          <p:cNvPr id="2" name="Slide Number Placeholder 1"/>
          <p:cNvSpPr>
            <a:spLocks noGrp="1"/>
          </p:cNvSpPr>
          <p:nvPr>
            <p:ph type="sldNum" sz="quarter" idx="12"/>
          </p:nvPr>
        </p:nvSpPr>
        <p:spPr/>
        <p:txBody>
          <a:bodyPr/>
          <a:lstStyle/>
          <a:p>
            <a:fld id="{7687A7F3-AD38-4866-8553-4B19922F7C99}" type="slidenum">
              <a:rPr lang="en-PH" smtClean="0"/>
              <a:t>56</a:t>
            </a:fld>
            <a:endParaRPr lang="en-PH"/>
          </a:p>
        </p:txBody>
      </p:sp>
      <p:graphicFrame>
        <p:nvGraphicFramePr>
          <p:cNvPr id="18" name="Group 2"/>
          <p:cNvGraphicFramePr>
            <a:graphicFrameLocks noGrp="1"/>
          </p:cNvGraphicFramePr>
          <p:nvPr>
            <p:extLst>
              <p:ext uri="{D42A27DB-BD31-4B8C-83A1-F6EECF244321}">
                <p14:modId xmlns:p14="http://schemas.microsoft.com/office/powerpoint/2010/main" val="3619203212"/>
              </p:ext>
            </p:extLst>
          </p:nvPr>
        </p:nvGraphicFramePr>
        <p:xfrm>
          <a:off x="1597025" y="2132599"/>
          <a:ext cx="9182100" cy="1695218"/>
        </p:xfrm>
        <a:graphic>
          <a:graphicData uri="http://schemas.openxmlformats.org/drawingml/2006/table">
            <a:tbl>
              <a:tblPr>
                <a:tableStyleId>{BC89EF96-8CEA-46FF-86C4-4CE0E7609802}</a:tableStyleId>
              </a:tblPr>
              <a:tblGrid>
                <a:gridCol w="1574017">
                  <a:extLst>
                    <a:ext uri="{9D8B030D-6E8A-4147-A177-3AD203B41FA5}">
                      <a16:colId xmlns:a16="http://schemas.microsoft.com/office/drawing/2014/main" xmlns="" val="20000"/>
                    </a:ext>
                  </a:extLst>
                </a:gridCol>
                <a:gridCol w="2424676">
                  <a:extLst>
                    <a:ext uri="{9D8B030D-6E8A-4147-A177-3AD203B41FA5}">
                      <a16:colId xmlns:a16="http://schemas.microsoft.com/office/drawing/2014/main" xmlns="" val="20001"/>
                    </a:ext>
                  </a:extLst>
                </a:gridCol>
                <a:gridCol w="2753441">
                  <a:extLst>
                    <a:ext uri="{9D8B030D-6E8A-4147-A177-3AD203B41FA5}">
                      <a16:colId xmlns:a16="http://schemas.microsoft.com/office/drawing/2014/main" xmlns="" val="20002"/>
                    </a:ext>
                  </a:extLst>
                </a:gridCol>
                <a:gridCol w="2429966">
                  <a:extLst>
                    <a:ext uri="{9D8B030D-6E8A-4147-A177-3AD203B41FA5}">
                      <a16:colId xmlns:a16="http://schemas.microsoft.com/office/drawing/2014/main" xmlns="" val="20003"/>
                    </a:ext>
                  </a:extLst>
                </a:gridCol>
              </a:tblGrid>
              <a:tr h="31397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PH" sz="1200" b="1" u="none" strike="noStrike" cap="none" normalizeH="0" baseline="0" dirty="0">
                          <a:ln>
                            <a:noFill/>
                          </a:ln>
                          <a:solidFill>
                            <a:schemeClr val="bg1"/>
                          </a:solidFill>
                          <a:effectLst/>
                          <a:latin typeface=" Arial"/>
                        </a:rPr>
                        <a:t>PERIOD</a:t>
                      </a:r>
                      <a:endParaRPr kumimoji="0" lang="en-GB" sz="1200" b="1" i="0" u="none" strike="noStrike" cap="none" normalizeH="0" baseline="0" dirty="0">
                        <a:ln>
                          <a:noFill/>
                        </a:ln>
                        <a:solidFill>
                          <a:schemeClr val="bg1"/>
                        </a:solidFill>
                        <a:effectLst/>
                        <a:latin typeface=" Arial"/>
                        <a:cs typeface="Arial" charset="0"/>
                      </a:endParaRPr>
                    </a:p>
                  </a:txBody>
                  <a:tcPr marL="91931" marR="91931" marT="45668" marB="45668"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PH" sz="1200" b="1" u="none" strike="noStrike" cap="none" normalizeH="0" baseline="0" dirty="0">
                          <a:ln>
                            <a:noFill/>
                          </a:ln>
                          <a:solidFill>
                            <a:schemeClr val="bg1"/>
                          </a:solidFill>
                          <a:effectLst/>
                          <a:latin typeface=" Arial"/>
                        </a:rPr>
                        <a:t>ALLOCATION</a:t>
                      </a:r>
                      <a:endParaRPr kumimoji="0" lang="en-GB" sz="1200" b="1" i="0" u="none" strike="noStrike" cap="none" normalizeH="0" baseline="0" dirty="0">
                        <a:ln>
                          <a:noFill/>
                        </a:ln>
                        <a:solidFill>
                          <a:schemeClr val="bg1"/>
                        </a:solidFill>
                        <a:effectLst/>
                        <a:latin typeface=" Arial"/>
                        <a:cs typeface="Arial" charset="0"/>
                      </a:endParaRPr>
                    </a:p>
                  </a:txBody>
                  <a:tcPr marL="91931" marR="91931" marT="45668" marB="45668"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PH" sz="1200" b="1" u="none" strike="noStrike" cap="none" normalizeH="0" baseline="0" dirty="0">
                          <a:ln>
                            <a:noFill/>
                          </a:ln>
                          <a:solidFill>
                            <a:schemeClr val="bg1"/>
                          </a:solidFill>
                          <a:effectLst/>
                          <a:latin typeface=" Arial"/>
                        </a:rPr>
                        <a:t>CONSUMPTION</a:t>
                      </a:r>
                      <a:endParaRPr kumimoji="0" lang="en-GB" sz="1200" b="1" i="0" u="none" strike="noStrike" cap="none" normalizeH="0" baseline="0" dirty="0">
                        <a:ln>
                          <a:noFill/>
                        </a:ln>
                        <a:solidFill>
                          <a:schemeClr val="bg1"/>
                        </a:solidFill>
                        <a:effectLst/>
                        <a:latin typeface=" Arial"/>
                        <a:cs typeface="Arial" charset="0"/>
                      </a:endParaRPr>
                    </a:p>
                  </a:txBody>
                  <a:tcPr marL="91931" marR="91931" marT="45668" marB="45668"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PH" sz="1200" b="1" u="none" strike="noStrike" cap="none" normalizeH="0" baseline="0" dirty="0">
                          <a:ln>
                            <a:noFill/>
                          </a:ln>
                          <a:solidFill>
                            <a:schemeClr val="bg1"/>
                          </a:solidFill>
                          <a:effectLst/>
                          <a:latin typeface=" Arial"/>
                        </a:rPr>
                        <a:t>BALANCE</a:t>
                      </a:r>
                      <a:endParaRPr kumimoji="0" lang="en-GB" sz="1200" b="1" i="0" u="none" strike="noStrike" cap="none" normalizeH="0" baseline="0" dirty="0">
                        <a:ln>
                          <a:noFill/>
                        </a:ln>
                        <a:solidFill>
                          <a:schemeClr val="bg1"/>
                        </a:solidFill>
                        <a:effectLst/>
                        <a:latin typeface=" Arial"/>
                        <a:cs typeface="Arial" charset="0"/>
                      </a:endParaRPr>
                    </a:p>
                  </a:txBody>
                  <a:tcPr marL="91931" marR="91931" marT="45668" marB="45668"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xmlns="" val="10000"/>
                  </a:ext>
                </a:extLst>
              </a:tr>
              <a:tr h="25362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PH" sz="1200" b="1" u="none" strike="noStrike" cap="none" normalizeH="0" baseline="0" dirty="0">
                          <a:ln>
                            <a:noFill/>
                          </a:ln>
                          <a:effectLst/>
                          <a:latin typeface=" Arial"/>
                        </a:rPr>
                        <a:t>1</a:t>
                      </a:r>
                      <a:r>
                        <a:rPr kumimoji="0" lang="en-PH" sz="1200" b="1" u="none" strike="noStrike" cap="none" normalizeH="0" baseline="30000" dirty="0">
                          <a:ln>
                            <a:noFill/>
                          </a:ln>
                          <a:effectLst/>
                          <a:latin typeface=" Arial"/>
                        </a:rPr>
                        <a:t>ST</a:t>
                      </a:r>
                      <a:r>
                        <a:rPr kumimoji="0" lang="en-PH" sz="1200" b="1" u="none" strike="noStrike" cap="none" normalizeH="0" baseline="0" dirty="0">
                          <a:ln>
                            <a:noFill/>
                          </a:ln>
                          <a:effectLst/>
                          <a:latin typeface=" Arial"/>
                        </a:rPr>
                        <a:t> QTR</a:t>
                      </a:r>
                      <a:endParaRPr kumimoji="0" lang="en-GB" sz="1200" b="1" i="0" u="none" strike="noStrike" cap="none" normalizeH="0" baseline="0" dirty="0">
                        <a:ln>
                          <a:noFill/>
                        </a:ln>
                        <a:solidFill>
                          <a:schemeClr val="tx1"/>
                        </a:solidFill>
                        <a:effectLst/>
                        <a:latin typeface=" Arial"/>
                        <a:cs typeface="Arial" charset="0"/>
                      </a:endParaRPr>
                    </a:p>
                  </a:txBody>
                  <a:tcPr marL="91931" marR="91931" marT="45668" marB="45668"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200" u="none" strike="noStrike" cap="none" normalizeH="0" baseline="0" dirty="0" smtClean="0">
                          <a:ln>
                            <a:noFill/>
                          </a:ln>
                          <a:effectLst/>
                          <a:latin typeface=" Arial"/>
                        </a:rPr>
                        <a:t>813,609.00</a:t>
                      </a:r>
                      <a:endParaRPr kumimoji="0" lang="en-US" sz="1200" b="0" i="0" u="none" strike="noStrike" cap="none" normalizeH="0" baseline="0" dirty="0">
                        <a:ln>
                          <a:noFill/>
                        </a:ln>
                        <a:solidFill>
                          <a:schemeClr val="tx1"/>
                        </a:solidFill>
                        <a:effectLst/>
                        <a:latin typeface=" Arial"/>
                        <a:cs typeface="Arial" panose="020B0604020202020204" pitchFamily="34" charset="0"/>
                      </a:endParaRPr>
                    </a:p>
                  </a:txBody>
                  <a:tcPr marL="70353" marR="70353" marT="34949" marB="34949"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defRPr/>
                      </a:pPr>
                      <a:r>
                        <a:rPr kumimoji="0" lang="en-US" sz="1200" u="none" strike="noStrike" kern="1200" cap="none" spc="0" normalizeH="0" baseline="0" noProof="0" dirty="0" smtClean="0">
                          <a:ln>
                            <a:noFill/>
                          </a:ln>
                          <a:effectLst/>
                          <a:uLnTx/>
                          <a:uFillTx/>
                          <a:latin typeface=" Arial"/>
                        </a:rPr>
                        <a:t>813,609.00</a:t>
                      </a:r>
                      <a:endParaRPr kumimoji="0" lang="en-US" sz="1200" b="0" i="0" u="none" strike="noStrike" kern="1200" cap="none" spc="0" normalizeH="0" baseline="0" noProof="0" dirty="0">
                        <a:ln>
                          <a:noFill/>
                        </a:ln>
                        <a:solidFill>
                          <a:srgbClr val="000000"/>
                        </a:solidFill>
                        <a:effectLst/>
                        <a:uLnTx/>
                        <a:uFillTx/>
                        <a:latin typeface=" Arial"/>
                        <a:ea typeface="+mn-ea"/>
                        <a:cs typeface="Arial" panose="020B0604020202020204" pitchFamily="34" charset="0"/>
                      </a:endParaRPr>
                    </a:p>
                  </a:txBody>
                  <a:tcPr marL="70353" marR="70353" marT="34949" marB="34949"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200" u="none" strike="noStrike" kern="1200" cap="none" spc="0" normalizeH="0" baseline="0" noProof="0" dirty="0">
                          <a:ln>
                            <a:noFill/>
                          </a:ln>
                          <a:effectLst/>
                          <a:uLnTx/>
                          <a:uFillTx/>
                          <a:latin typeface=" Arial"/>
                        </a:rPr>
                        <a:t>0</a:t>
                      </a:r>
                      <a:endParaRPr kumimoji="0" lang="en-US" sz="1200" b="0" i="0" u="none" strike="noStrike" kern="1200" cap="none" spc="0" normalizeH="0" baseline="0" noProof="0" dirty="0">
                        <a:ln>
                          <a:noFill/>
                        </a:ln>
                        <a:solidFill>
                          <a:srgbClr val="000000"/>
                        </a:solidFill>
                        <a:effectLst/>
                        <a:uLnTx/>
                        <a:uFillTx/>
                        <a:latin typeface=" Arial"/>
                        <a:ea typeface="+mn-ea"/>
                        <a:cs typeface="Arial" panose="020B0604020202020204" pitchFamily="34" charset="0"/>
                      </a:endParaRPr>
                    </a:p>
                  </a:txBody>
                  <a:tcPr marL="70353" marR="70353" marT="34949" marB="34949"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extLst>
                  <a:ext uri="{0D108BD9-81ED-4DB2-BD59-A6C34878D82A}">
                    <a16:rowId xmlns:a16="http://schemas.microsoft.com/office/drawing/2014/main" xmlns="" val="10001"/>
                  </a:ext>
                </a:extLst>
              </a:tr>
              <a:tr h="25362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PH" sz="1200" b="1" u="none" strike="noStrike" cap="none" normalizeH="0" baseline="0" dirty="0">
                          <a:ln>
                            <a:noFill/>
                          </a:ln>
                          <a:effectLst/>
                          <a:latin typeface=" Arial"/>
                        </a:rPr>
                        <a:t>2</a:t>
                      </a:r>
                      <a:r>
                        <a:rPr kumimoji="0" lang="en-PH" sz="1200" b="1" u="none" strike="noStrike" cap="none" normalizeH="0" baseline="30000" dirty="0">
                          <a:ln>
                            <a:noFill/>
                          </a:ln>
                          <a:effectLst/>
                          <a:latin typeface=" Arial"/>
                        </a:rPr>
                        <a:t>ND</a:t>
                      </a:r>
                      <a:r>
                        <a:rPr kumimoji="0" lang="en-PH" sz="1200" b="1" u="none" strike="noStrike" cap="none" normalizeH="0" baseline="0" dirty="0">
                          <a:ln>
                            <a:noFill/>
                          </a:ln>
                          <a:effectLst/>
                          <a:latin typeface=" Arial"/>
                        </a:rPr>
                        <a:t> QTR</a:t>
                      </a:r>
                      <a:endParaRPr kumimoji="0" lang="en-GB" sz="1200" b="1" i="0" u="none" strike="noStrike" cap="none" normalizeH="0" baseline="0" dirty="0">
                        <a:ln>
                          <a:noFill/>
                        </a:ln>
                        <a:solidFill>
                          <a:schemeClr val="tx1"/>
                        </a:solidFill>
                        <a:effectLst/>
                        <a:latin typeface=" Arial"/>
                        <a:cs typeface="Arial" charset="0"/>
                      </a:endParaRPr>
                    </a:p>
                  </a:txBody>
                  <a:tcPr marL="91931" marR="91931" marT="45668" marB="45668"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200" u="none" strike="noStrike" cap="none" normalizeH="0" baseline="0" dirty="0" smtClean="0">
                          <a:ln>
                            <a:noFill/>
                          </a:ln>
                          <a:effectLst/>
                          <a:latin typeface=" Arial"/>
                        </a:rPr>
                        <a:t>813,609.00</a:t>
                      </a:r>
                      <a:endParaRPr kumimoji="0" lang="en-US" sz="1200" b="0" i="0" u="none" strike="noStrike" cap="none" normalizeH="0" baseline="0" dirty="0">
                        <a:ln>
                          <a:noFill/>
                        </a:ln>
                        <a:solidFill>
                          <a:schemeClr val="tx1"/>
                        </a:solidFill>
                        <a:effectLst/>
                        <a:latin typeface=" Arial"/>
                        <a:cs typeface="Arial" panose="020B0604020202020204" pitchFamily="34" charset="0"/>
                      </a:endParaRPr>
                    </a:p>
                  </a:txBody>
                  <a:tcPr marL="70353" marR="70353" marT="34949" marB="34949"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defRPr/>
                      </a:pPr>
                      <a:r>
                        <a:rPr kumimoji="0" lang="en-US" sz="1200" u="none" strike="noStrike" kern="1200" cap="none" spc="0" normalizeH="0" baseline="0" noProof="0" dirty="0" smtClean="0">
                          <a:ln>
                            <a:noFill/>
                          </a:ln>
                          <a:effectLst/>
                          <a:uLnTx/>
                          <a:uFillTx/>
                          <a:latin typeface=" Arial"/>
                        </a:rPr>
                        <a:t>813,609.00</a:t>
                      </a:r>
                      <a:endParaRPr kumimoji="0" lang="en-US" sz="1200" b="0" i="0" u="none" strike="noStrike" kern="1200" cap="none" spc="0" normalizeH="0" baseline="0" noProof="0" dirty="0">
                        <a:ln>
                          <a:noFill/>
                        </a:ln>
                        <a:solidFill>
                          <a:srgbClr val="000000"/>
                        </a:solidFill>
                        <a:effectLst/>
                        <a:uLnTx/>
                        <a:uFillTx/>
                        <a:latin typeface=" Arial"/>
                        <a:ea typeface="+mn-ea"/>
                        <a:cs typeface="Arial" panose="020B0604020202020204" pitchFamily="34" charset="0"/>
                      </a:endParaRPr>
                    </a:p>
                  </a:txBody>
                  <a:tcPr marL="70353" marR="70353" marT="34949" marB="34949"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200" u="none" strike="noStrike" kern="1200" cap="none" spc="0" normalizeH="0" baseline="0" noProof="0" dirty="0">
                          <a:ln>
                            <a:noFill/>
                          </a:ln>
                          <a:effectLst/>
                          <a:uLnTx/>
                          <a:uFillTx/>
                          <a:latin typeface=" Arial"/>
                        </a:rPr>
                        <a:t>0</a:t>
                      </a:r>
                      <a:endParaRPr kumimoji="0" lang="en-US" sz="1200" b="0" i="0" u="none" strike="noStrike" kern="1200" cap="none" spc="0" normalizeH="0" baseline="0" noProof="0" dirty="0">
                        <a:ln>
                          <a:noFill/>
                        </a:ln>
                        <a:solidFill>
                          <a:srgbClr val="000000"/>
                        </a:solidFill>
                        <a:effectLst/>
                        <a:uLnTx/>
                        <a:uFillTx/>
                        <a:latin typeface=" Arial"/>
                        <a:ea typeface="+mn-ea"/>
                        <a:cs typeface="Arial" panose="020B0604020202020204" pitchFamily="34" charset="0"/>
                      </a:endParaRPr>
                    </a:p>
                  </a:txBody>
                  <a:tcPr marL="70353" marR="70353" marT="34949" marB="34949"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extLst>
                  <a:ext uri="{0D108BD9-81ED-4DB2-BD59-A6C34878D82A}">
                    <a16:rowId xmlns:a16="http://schemas.microsoft.com/office/drawing/2014/main" xmlns="" val="10002"/>
                  </a:ext>
                </a:extLst>
              </a:tr>
              <a:tr h="25362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PH" sz="1200" b="1" u="none" strike="noStrike" cap="none" normalizeH="0" baseline="0" dirty="0">
                          <a:ln>
                            <a:noFill/>
                          </a:ln>
                          <a:effectLst/>
                          <a:latin typeface=" Arial"/>
                        </a:rPr>
                        <a:t>3</a:t>
                      </a:r>
                      <a:r>
                        <a:rPr kumimoji="0" lang="en-PH" sz="1200" b="1" u="none" strike="noStrike" cap="none" normalizeH="0" baseline="30000" dirty="0">
                          <a:ln>
                            <a:noFill/>
                          </a:ln>
                          <a:effectLst/>
                          <a:latin typeface=" Arial"/>
                        </a:rPr>
                        <a:t>RD</a:t>
                      </a:r>
                      <a:r>
                        <a:rPr kumimoji="0" lang="en-PH" sz="1200" b="1" u="none" strike="noStrike" cap="none" normalizeH="0" baseline="0" dirty="0">
                          <a:ln>
                            <a:noFill/>
                          </a:ln>
                          <a:effectLst/>
                          <a:latin typeface=" Arial"/>
                        </a:rPr>
                        <a:t> QTR</a:t>
                      </a:r>
                      <a:endParaRPr kumimoji="0" lang="en-GB" sz="1200" b="1" i="0" u="none" strike="noStrike" cap="none" normalizeH="0" baseline="0" dirty="0">
                        <a:ln>
                          <a:noFill/>
                        </a:ln>
                        <a:solidFill>
                          <a:schemeClr val="tx1"/>
                        </a:solidFill>
                        <a:effectLst/>
                        <a:latin typeface=" Arial"/>
                        <a:cs typeface="Arial" charset="0"/>
                      </a:endParaRPr>
                    </a:p>
                  </a:txBody>
                  <a:tcPr marL="91931" marR="91931" marT="45668" marB="45668"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200" u="none" strike="noStrike" cap="none" normalizeH="0" baseline="0" dirty="0" smtClean="0">
                          <a:ln>
                            <a:noFill/>
                          </a:ln>
                          <a:effectLst/>
                          <a:latin typeface=" Arial"/>
                        </a:rPr>
                        <a:t>813,609.00</a:t>
                      </a:r>
                      <a:endParaRPr kumimoji="0" lang="en-US" sz="1200" b="0" i="0" u="none" strike="noStrike" cap="none" normalizeH="0" baseline="0" dirty="0">
                        <a:ln>
                          <a:noFill/>
                        </a:ln>
                        <a:solidFill>
                          <a:schemeClr val="tx1"/>
                        </a:solidFill>
                        <a:effectLst/>
                        <a:latin typeface=" Arial"/>
                        <a:cs typeface="Arial" panose="020B0604020202020204" pitchFamily="34" charset="0"/>
                      </a:endParaRPr>
                    </a:p>
                  </a:txBody>
                  <a:tcPr marL="70353" marR="70353" marT="34949" marB="34949"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defRPr/>
                      </a:pPr>
                      <a:r>
                        <a:rPr kumimoji="0" lang="en-US" sz="1200" u="none" strike="noStrike" kern="1200" cap="none" spc="0" normalizeH="0" baseline="0" noProof="0" dirty="0" smtClean="0">
                          <a:ln>
                            <a:noFill/>
                          </a:ln>
                          <a:effectLst/>
                          <a:uLnTx/>
                          <a:uFillTx/>
                          <a:latin typeface=" Arial"/>
                        </a:rPr>
                        <a:t>813,609.00</a:t>
                      </a:r>
                      <a:endParaRPr kumimoji="0" lang="en-US" sz="1200" b="0" i="0" u="none" strike="noStrike" kern="1200" cap="none" spc="0" normalizeH="0" baseline="0" noProof="0" dirty="0">
                        <a:ln>
                          <a:noFill/>
                        </a:ln>
                        <a:solidFill>
                          <a:srgbClr val="000000"/>
                        </a:solidFill>
                        <a:effectLst/>
                        <a:uLnTx/>
                        <a:uFillTx/>
                        <a:latin typeface=" Arial"/>
                        <a:ea typeface="+mn-ea"/>
                        <a:cs typeface="Arial" panose="020B0604020202020204" pitchFamily="34" charset="0"/>
                      </a:endParaRPr>
                    </a:p>
                  </a:txBody>
                  <a:tcPr marL="70353" marR="70353" marT="34949" marB="34949"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200" u="none" strike="noStrike" kern="1200" cap="none" spc="0" normalizeH="0" baseline="0" noProof="0" dirty="0">
                          <a:ln>
                            <a:noFill/>
                          </a:ln>
                          <a:effectLst/>
                          <a:uLnTx/>
                          <a:uFillTx/>
                          <a:latin typeface=" Arial"/>
                        </a:rPr>
                        <a:t>0</a:t>
                      </a:r>
                      <a:endParaRPr kumimoji="0" lang="en-US" sz="1200" b="0" i="0" u="none" strike="noStrike" kern="1200" cap="none" spc="0" normalizeH="0" baseline="0" noProof="0" dirty="0">
                        <a:ln>
                          <a:noFill/>
                        </a:ln>
                        <a:solidFill>
                          <a:srgbClr val="000000"/>
                        </a:solidFill>
                        <a:effectLst/>
                        <a:uLnTx/>
                        <a:uFillTx/>
                        <a:latin typeface=" Arial"/>
                        <a:ea typeface="+mn-ea"/>
                        <a:cs typeface="Arial" panose="020B0604020202020204" pitchFamily="34" charset="0"/>
                      </a:endParaRPr>
                    </a:p>
                  </a:txBody>
                  <a:tcPr marL="70353" marR="70353" marT="34949" marB="34949"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extLst>
                  <a:ext uri="{0D108BD9-81ED-4DB2-BD59-A6C34878D82A}">
                    <a16:rowId xmlns:a16="http://schemas.microsoft.com/office/drawing/2014/main" xmlns="" val="10003"/>
                  </a:ext>
                </a:extLst>
              </a:tr>
              <a:tr h="25362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PH" sz="1200" b="1" u="none" strike="noStrike" cap="none" normalizeH="0" baseline="0" dirty="0">
                          <a:ln>
                            <a:noFill/>
                          </a:ln>
                          <a:effectLst/>
                          <a:latin typeface=" Arial"/>
                        </a:rPr>
                        <a:t>4</a:t>
                      </a:r>
                      <a:r>
                        <a:rPr kumimoji="0" lang="en-PH" sz="1200" b="1" u="none" strike="noStrike" cap="none" normalizeH="0" baseline="30000" dirty="0">
                          <a:ln>
                            <a:noFill/>
                          </a:ln>
                          <a:effectLst/>
                          <a:latin typeface=" Arial"/>
                        </a:rPr>
                        <a:t>TH</a:t>
                      </a:r>
                      <a:r>
                        <a:rPr kumimoji="0" lang="en-PH" sz="1200" b="1" u="none" strike="noStrike" cap="none" normalizeH="0" baseline="0" dirty="0">
                          <a:ln>
                            <a:noFill/>
                          </a:ln>
                          <a:effectLst/>
                          <a:latin typeface=" Arial"/>
                        </a:rPr>
                        <a:t> QTR</a:t>
                      </a:r>
                      <a:endParaRPr kumimoji="0" lang="en-GB" sz="1200" b="1" i="0" u="none" strike="noStrike" cap="none" normalizeH="0" baseline="0" dirty="0">
                        <a:ln>
                          <a:noFill/>
                        </a:ln>
                        <a:solidFill>
                          <a:schemeClr val="tx1"/>
                        </a:solidFill>
                        <a:effectLst/>
                        <a:latin typeface=" Arial"/>
                        <a:cs typeface="Arial" charset="0"/>
                      </a:endParaRPr>
                    </a:p>
                  </a:txBody>
                  <a:tcPr marL="91931" marR="91931" marT="45668" marB="45668"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200" u="none" strike="noStrike" cap="none" normalizeH="0" baseline="0" dirty="0" smtClean="0">
                          <a:ln>
                            <a:noFill/>
                          </a:ln>
                          <a:effectLst/>
                          <a:latin typeface=" Arial"/>
                        </a:rPr>
                        <a:t>813,609.00</a:t>
                      </a:r>
                      <a:endParaRPr kumimoji="0" lang="en-US" sz="1200" b="0" i="0" u="none" strike="noStrike" cap="none" normalizeH="0" baseline="0" dirty="0">
                        <a:ln>
                          <a:noFill/>
                        </a:ln>
                        <a:solidFill>
                          <a:schemeClr val="tx1"/>
                        </a:solidFill>
                        <a:effectLst/>
                        <a:latin typeface=" Arial"/>
                        <a:cs typeface="Arial" panose="020B0604020202020204" pitchFamily="34" charset="0"/>
                      </a:endParaRPr>
                    </a:p>
                  </a:txBody>
                  <a:tcPr marL="70353" marR="70353" marT="34949" marB="34949"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defRPr/>
                      </a:pPr>
                      <a:r>
                        <a:rPr kumimoji="0" lang="en-US" sz="1200" u="none" strike="noStrike" kern="1200" cap="none" spc="0" normalizeH="0" baseline="0" noProof="0" dirty="0" smtClean="0">
                          <a:ln>
                            <a:noFill/>
                          </a:ln>
                          <a:effectLst/>
                          <a:uLnTx/>
                          <a:uFillTx/>
                          <a:latin typeface=" Arial"/>
                        </a:rPr>
                        <a:t>813,609.00</a:t>
                      </a:r>
                      <a:endParaRPr kumimoji="0" lang="en-US" sz="1200" b="0" i="0" u="none" strike="noStrike" kern="1200" cap="none" spc="0" normalizeH="0" baseline="0" noProof="0" dirty="0">
                        <a:ln>
                          <a:noFill/>
                        </a:ln>
                        <a:solidFill>
                          <a:srgbClr val="000000"/>
                        </a:solidFill>
                        <a:effectLst/>
                        <a:uLnTx/>
                        <a:uFillTx/>
                        <a:latin typeface=" Arial"/>
                        <a:ea typeface="+mn-ea"/>
                        <a:cs typeface="Arial" panose="020B0604020202020204" pitchFamily="34" charset="0"/>
                      </a:endParaRPr>
                    </a:p>
                  </a:txBody>
                  <a:tcPr marL="70353" marR="70353" marT="34949" marB="34949"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200" u="none" strike="noStrike" kern="1200" cap="none" spc="0" normalizeH="0" baseline="0" noProof="0" dirty="0">
                          <a:ln>
                            <a:noFill/>
                          </a:ln>
                          <a:effectLst/>
                          <a:uLnTx/>
                          <a:uFillTx/>
                          <a:latin typeface=" Arial"/>
                        </a:rPr>
                        <a:t>0</a:t>
                      </a:r>
                      <a:endParaRPr kumimoji="0" lang="en-US" sz="1200" b="0" i="0" u="none" strike="noStrike" kern="1200" cap="none" spc="0" normalizeH="0" baseline="0" noProof="0" dirty="0">
                        <a:ln>
                          <a:noFill/>
                        </a:ln>
                        <a:solidFill>
                          <a:srgbClr val="000000"/>
                        </a:solidFill>
                        <a:effectLst/>
                        <a:uLnTx/>
                        <a:uFillTx/>
                        <a:latin typeface=" Arial"/>
                        <a:ea typeface="+mn-ea"/>
                        <a:cs typeface="Arial" panose="020B0604020202020204" pitchFamily="34" charset="0"/>
                      </a:endParaRPr>
                    </a:p>
                  </a:txBody>
                  <a:tcPr marL="70353" marR="70353" marT="34949" marB="34949"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extLst>
                  <a:ext uri="{0D108BD9-81ED-4DB2-BD59-A6C34878D82A}">
                    <a16:rowId xmlns:a16="http://schemas.microsoft.com/office/drawing/2014/main" xmlns="" val="10004"/>
                  </a:ext>
                </a:extLst>
              </a:tr>
              <a:tr h="28438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1200" b="1" u="none" strike="noStrike" cap="none" normalizeH="0" baseline="0" dirty="0">
                          <a:ln>
                            <a:noFill/>
                          </a:ln>
                          <a:effectLst/>
                          <a:latin typeface=" Arial"/>
                        </a:rPr>
                        <a:t>TOTAL</a:t>
                      </a:r>
                      <a:endParaRPr kumimoji="0" lang="en-GB" sz="1200" b="1" i="0" u="none" strike="noStrike" cap="none" normalizeH="0" baseline="0" dirty="0">
                        <a:ln>
                          <a:noFill/>
                        </a:ln>
                        <a:solidFill>
                          <a:schemeClr val="tx1"/>
                        </a:solidFill>
                        <a:effectLst/>
                        <a:latin typeface=" Arial"/>
                        <a:cs typeface="Arial" charset="0"/>
                      </a:endParaRPr>
                    </a:p>
                  </a:txBody>
                  <a:tcPr marL="91931" marR="91931" marT="45668" marB="45668"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200" b="1" u="none" strike="noStrike" cap="none" normalizeH="0" baseline="0" dirty="0" smtClean="0">
                          <a:ln>
                            <a:noFill/>
                          </a:ln>
                          <a:effectLst/>
                          <a:latin typeface=" Arial"/>
                        </a:rPr>
                        <a:t>3,254,436.00</a:t>
                      </a:r>
                      <a:endParaRPr kumimoji="0" lang="en-US" sz="1200" b="1" i="0" u="none" strike="noStrike" cap="none" normalizeH="0" baseline="0" dirty="0">
                        <a:ln>
                          <a:noFill/>
                        </a:ln>
                        <a:solidFill>
                          <a:schemeClr val="tx1"/>
                        </a:solidFill>
                        <a:effectLst/>
                        <a:latin typeface=" Arial"/>
                        <a:cs typeface="Arial" panose="020B0604020202020204" pitchFamily="34" charset="0"/>
                      </a:endParaRPr>
                    </a:p>
                  </a:txBody>
                  <a:tcPr marL="70353" marR="70353" marT="34949" marB="34949"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defRPr/>
                      </a:pPr>
                      <a:r>
                        <a:rPr kumimoji="0" lang="en-US" sz="1200" b="1" u="none" strike="noStrike" kern="1200" cap="none" spc="0" normalizeH="0" baseline="0" noProof="0" dirty="0" smtClean="0">
                          <a:ln>
                            <a:noFill/>
                          </a:ln>
                          <a:effectLst/>
                          <a:uLnTx/>
                          <a:uFillTx/>
                          <a:latin typeface=" Arial"/>
                        </a:rPr>
                        <a:t>3,254,436.00</a:t>
                      </a:r>
                      <a:endParaRPr kumimoji="0" lang="en-US" sz="1200" b="1" i="0" u="none" strike="noStrike" kern="1200" cap="none" spc="0" normalizeH="0" baseline="0" noProof="0" dirty="0">
                        <a:ln>
                          <a:noFill/>
                        </a:ln>
                        <a:solidFill>
                          <a:srgbClr val="000000"/>
                        </a:solidFill>
                        <a:effectLst/>
                        <a:uLnTx/>
                        <a:uFillTx/>
                        <a:latin typeface=" Arial"/>
                        <a:ea typeface="+mn-ea"/>
                        <a:cs typeface="Arial" panose="020B0604020202020204" pitchFamily="34" charset="0"/>
                      </a:endParaRPr>
                    </a:p>
                  </a:txBody>
                  <a:tcPr marL="70353" marR="70353" marT="34949" marB="34949"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200" b="1" u="none" strike="noStrike" kern="1200" cap="none" spc="0" normalizeH="0" baseline="0" noProof="0" dirty="0">
                          <a:ln>
                            <a:noFill/>
                          </a:ln>
                          <a:effectLst/>
                          <a:uLnTx/>
                          <a:uFillTx/>
                          <a:latin typeface=" Arial"/>
                        </a:rPr>
                        <a:t>0</a:t>
                      </a:r>
                      <a:endParaRPr kumimoji="0" lang="en-US" sz="1200" b="1" i="0" u="none" strike="noStrike" kern="1200" cap="none" spc="0" normalizeH="0" baseline="0" noProof="0" dirty="0">
                        <a:ln>
                          <a:noFill/>
                        </a:ln>
                        <a:solidFill>
                          <a:srgbClr val="000000"/>
                        </a:solidFill>
                        <a:effectLst/>
                        <a:uLnTx/>
                        <a:uFillTx/>
                        <a:latin typeface=" Arial"/>
                        <a:ea typeface="+mn-ea"/>
                        <a:cs typeface="Arial" panose="020B0604020202020204" pitchFamily="34" charset="0"/>
                      </a:endParaRPr>
                    </a:p>
                  </a:txBody>
                  <a:tcPr marL="70353" marR="70353" marT="34949" marB="34949"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extLst>
                  <a:ext uri="{0D108BD9-81ED-4DB2-BD59-A6C34878D82A}">
                    <a16:rowId xmlns:a16="http://schemas.microsoft.com/office/drawing/2014/main" xmlns="" val="10005"/>
                  </a:ext>
                </a:extLst>
              </a:tr>
            </a:tbl>
          </a:graphicData>
        </a:graphic>
      </p:graphicFrame>
      <p:graphicFrame>
        <p:nvGraphicFramePr>
          <p:cNvPr id="19" name="Group 2"/>
          <p:cNvGraphicFramePr>
            <a:graphicFrameLocks noGrp="1"/>
          </p:cNvGraphicFramePr>
          <p:nvPr>
            <p:extLst>
              <p:ext uri="{D42A27DB-BD31-4B8C-83A1-F6EECF244321}">
                <p14:modId xmlns:p14="http://schemas.microsoft.com/office/powerpoint/2010/main" val="2417045579"/>
              </p:ext>
            </p:extLst>
          </p:nvPr>
        </p:nvGraphicFramePr>
        <p:xfrm>
          <a:off x="1597025" y="4265784"/>
          <a:ext cx="9182100" cy="1645296"/>
        </p:xfrm>
        <a:graphic>
          <a:graphicData uri="http://schemas.openxmlformats.org/drawingml/2006/table">
            <a:tbl>
              <a:tblPr>
                <a:tableStyleId>{BC89EF96-8CEA-46FF-86C4-4CE0E7609802}</a:tableStyleId>
              </a:tblPr>
              <a:tblGrid>
                <a:gridCol w="1574017">
                  <a:extLst>
                    <a:ext uri="{9D8B030D-6E8A-4147-A177-3AD203B41FA5}">
                      <a16:colId xmlns:a16="http://schemas.microsoft.com/office/drawing/2014/main" xmlns="" val="20000"/>
                    </a:ext>
                  </a:extLst>
                </a:gridCol>
                <a:gridCol w="2424676">
                  <a:extLst>
                    <a:ext uri="{9D8B030D-6E8A-4147-A177-3AD203B41FA5}">
                      <a16:colId xmlns:a16="http://schemas.microsoft.com/office/drawing/2014/main" xmlns="" val="20001"/>
                    </a:ext>
                  </a:extLst>
                </a:gridCol>
                <a:gridCol w="2753441">
                  <a:extLst>
                    <a:ext uri="{9D8B030D-6E8A-4147-A177-3AD203B41FA5}">
                      <a16:colId xmlns:a16="http://schemas.microsoft.com/office/drawing/2014/main" xmlns="" val="20002"/>
                    </a:ext>
                  </a:extLst>
                </a:gridCol>
                <a:gridCol w="2429966">
                  <a:extLst>
                    <a:ext uri="{9D8B030D-6E8A-4147-A177-3AD203B41FA5}">
                      <a16:colId xmlns:a16="http://schemas.microsoft.com/office/drawing/2014/main" xmlns="" val="20003"/>
                    </a:ext>
                  </a:extLst>
                </a:gridCol>
              </a:tblGrid>
              <a:tr h="27346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PH" sz="1200" b="1" u="none" strike="noStrike" cap="none" normalizeH="0" baseline="0" dirty="0">
                          <a:ln>
                            <a:noFill/>
                          </a:ln>
                          <a:solidFill>
                            <a:schemeClr val="bg1"/>
                          </a:solidFill>
                          <a:effectLst/>
                          <a:latin typeface=" Arial"/>
                        </a:rPr>
                        <a:t>PERIOD</a:t>
                      </a:r>
                      <a:endParaRPr kumimoji="0" lang="en-GB" sz="1200" b="1" i="0" u="none" strike="noStrike" cap="none" normalizeH="0" baseline="0" dirty="0">
                        <a:ln>
                          <a:noFill/>
                        </a:ln>
                        <a:solidFill>
                          <a:schemeClr val="bg1"/>
                        </a:solidFill>
                        <a:effectLst/>
                        <a:latin typeface=" Arial"/>
                        <a:cs typeface="Arial" charset="0"/>
                      </a:endParaRPr>
                    </a:p>
                  </a:txBody>
                  <a:tcPr marL="91931" marR="91931" marT="45668" marB="45668"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PH" sz="1200" b="1" u="none" strike="noStrike" cap="none" normalizeH="0" baseline="0" dirty="0">
                          <a:ln>
                            <a:noFill/>
                          </a:ln>
                          <a:solidFill>
                            <a:schemeClr val="bg1"/>
                          </a:solidFill>
                          <a:effectLst/>
                          <a:latin typeface=" Arial"/>
                        </a:rPr>
                        <a:t>ALLOCATION</a:t>
                      </a:r>
                      <a:endParaRPr kumimoji="0" lang="en-GB" sz="1200" b="1" i="0" u="none" strike="noStrike" cap="none" normalizeH="0" baseline="0" dirty="0">
                        <a:ln>
                          <a:noFill/>
                        </a:ln>
                        <a:solidFill>
                          <a:schemeClr val="bg1"/>
                        </a:solidFill>
                        <a:effectLst/>
                        <a:latin typeface=" Arial"/>
                        <a:cs typeface="Arial" charset="0"/>
                      </a:endParaRPr>
                    </a:p>
                  </a:txBody>
                  <a:tcPr marL="91931" marR="91931" marT="45668" marB="45668"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PH" sz="1200" b="1" u="none" strike="noStrike" cap="none" normalizeH="0" baseline="0" dirty="0">
                          <a:ln>
                            <a:noFill/>
                          </a:ln>
                          <a:solidFill>
                            <a:schemeClr val="bg1"/>
                          </a:solidFill>
                          <a:effectLst/>
                          <a:latin typeface=" Arial"/>
                        </a:rPr>
                        <a:t>CONSUMPTION</a:t>
                      </a:r>
                      <a:endParaRPr kumimoji="0" lang="en-GB" sz="1200" b="1" i="0" u="none" strike="noStrike" cap="none" normalizeH="0" baseline="0" dirty="0">
                        <a:ln>
                          <a:noFill/>
                        </a:ln>
                        <a:solidFill>
                          <a:schemeClr val="bg1"/>
                        </a:solidFill>
                        <a:effectLst/>
                        <a:latin typeface=" Arial"/>
                        <a:cs typeface="Arial" charset="0"/>
                      </a:endParaRPr>
                    </a:p>
                  </a:txBody>
                  <a:tcPr marL="91931" marR="91931" marT="45668" marB="45668"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PH" sz="1200" b="1" u="none" strike="noStrike" cap="none" normalizeH="0" baseline="0" dirty="0">
                          <a:ln>
                            <a:noFill/>
                          </a:ln>
                          <a:solidFill>
                            <a:schemeClr val="bg1"/>
                          </a:solidFill>
                          <a:effectLst/>
                          <a:latin typeface=" Arial"/>
                        </a:rPr>
                        <a:t>BALANCE</a:t>
                      </a:r>
                      <a:endParaRPr kumimoji="0" lang="en-GB" sz="1200" b="1" i="0" u="none" strike="noStrike" cap="none" normalizeH="0" baseline="0" dirty="0">
                        <a:ln>
                          <a:noFill/>
                        </a:ln>
                        <a:solidFill>
                          <a:schemeClr val="bg1"/>
                        </a:solidFill>
                        <a:effectLst/>
                        <a:latin typeface=" Arial"/>
                        <a:cs typeface="Arial" charset="0"/>
                      </a:endParaRPr>
                    </a:p>
                  </a:txBody>
                  <a:tcPr marL="91931" marR="91931" marT="45668" marB="45668"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xmlns="" val="10000"/>
                  </a:ext>
                </a:extLst>
              </a:tr>
              <a:tr h="27346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PH" sz="1200" b="1" u="none" strike="noStrike" cap="none" normalizeH="0" baseline="0" dirty="0">
                          <a:ln>
                            <a:noFill/>
                          </a:ln>
                          <a:effectLst/>
                          <a:latin typeface=" Arial"/>
                        </a:rPr>
                        <a:t>1</a:t>
                      </a:r>
                      <a:r>
                        <a:rPr kumimoji="0" lang="en-PH" sz="1200" b="1" u="none" strike="noStrike" cap="none" normalizeH="0" baseline="30000" dirty="0">
                          <a:ln>
                            <a:noFill/>
                          </a:ln>
                          <a:effectLst/>
                          <a:latin typeface=" Arial"/>
                        </a:rPr>
                        <a:t>ST</a:t>
                      </a:r>
                      <a:r>
                        <a:rPr kumimoji="0" lang="en-PH" sz="1200" b="1" u="none" strike="noStrike" cap="none" normalizeH="0" baseline="0" dirty="0">
                          <a:ln>
                            <a:noFill/>
                          </a:ln>
                          <a:effectLst/>
                          <a:latin typeface=" Arial"/>
                        </a:rPr>
                        <a:t> QTR</a:t>
                      </a:r>
                      <a:endParaRPr kumimoji="0" lang="en-GB" sz="1200" b="1" i="0" u="none" strike="noStrike" cap="none" normalizeH="0" baseline="0" dirty="0">
                        <a:ln>
                          <a:noFill/>
                        </a:ln>
                        <a:solidFill>
                          <a:schemeClr val="tx1"/>
                        </a:solidFill>
                        <a:effectLst/>
                        <a:latin typeface=" Arial"/>
                        <a:cs typeface="Arial" charset="0"/>
                      </a:endParaRPr>
                    </a:p>
                  </a:txBody>
                  <a:tcPr marL="91931" marR="91931" marT="45668" marB="45668"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200" u="none" strike="noStrike" cap="none" normalizeH="0" baseline="0" dirty="0" smtClean="0">
                          <a:ln>
                            <a:noFill/>
                          </a:ln>
                          <a:effectLst/>
                          <a:latin typeface=" Arial"/>
                        </a:rPr>
                        <a:t>99,474.00</a:t>
                      </a:r>
                      <a:endParaRPr kumimoji="0" lang="en-US" sz="1200" b="0" i="0" u="none" strike="noStrike" cap="none" normalizeH="0" baseline="0" dirty="0">
                        <a:ln>
                          <a:noFill/>
                        </a:ln>
                        <a:solidFill>
                          <a:schemeClr val="tx1"/>
                        </a:solidFill>
                        <a:effectLst/>
                        <a:latin typeface=" Arial"/>
                        <a:cs typeface="Arial" panose="020B0604020202020204" pitchFamily="34" charset="0"/>
                      </a:endParaRPr>
                    </a:p>
                  </a:txBody>
                  <a:tcPr marL="70353" marR="70353" marT="34949" marB="34949"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defRPr/>
                      </a:pPr>
                      <a:r>
                        <a:rPr kumimoji="0" lang="en-US" sz="1200" u="none" strike="noStrike" kern="1200" cap="none" spc="0" normalizeH="0" baseline="0" noProof="0" dirty="0" smtClean="0">
                          <a:ln>
                            <a:noFill/>
                          </a:ln>
                          <a:effectLst/>
                          <a:uLnTx/>
                          <a:uFillTx/>
                          <a:latin typeface=" Arial"/>
                        </a:rPr>
                        <a:t>99,474.00</a:t>
                      </a:r>
                      <a:endParaRPr kumimoji="0" lang="en-US" sz="1200" b="0" i="0" u="none" strike="noStrike" kern="1200" cap="none" spc="0" normalizeH="0" baseline="0" noProof="0" dirty="0">
                        <a:ln>
                          <a:noFill/>
                        </a:ln>
                        <a:solidFill>
                          <a:srgbClr val="000000"/>
                        </a:solidFill>
                        <a:effectLst/>
                        <a:uLnTx/>
                        <a:uFillTx/>
                        <a:latin typeface=" Arial"/>
                        <a:ea typeface="+mn-ea"/>
                        <a:cs typeface="Arial" panose="020B0604020202020204" pitchFamily="34" charset="0"/>
                      </a:endParaRPr>
                    </a:p>
                  </a:txBody>
                  <a:tcPr marL="70353" marR="70353" marT="34949" marB="34949"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200" u="none" strike="noStrike" kern="1200" cap="none" spc="0" normalizeH="0" baseline="0" noProof="0">
                          <a:ln>
                            <a:noFill/>
                          </a:ln>
                          <a:effectLst/>
                          <a:uLnTx/>
                          <a:uFillTx/>
                          <a:latin typeface=" Arial"/>
                        </a:rPr>
                        <a:t>0</a:t>
                      </a:r>
                      <a:endParaRPr kumimoji="0" lang="en-US" sz="1200" b="0" i="0" u="none" strike="noStrike" kern="1200" cap="none" spc="0" normalizeH="0" baseline="0" noProof="0" dirty="0">
                        <a:ln>
                          <a:noFill/>
                        </a:ln>
                        <a:solidFill>
                          <a:srgbClr val="000000"/>
                        </a:solidFill>
                        <a:effectLst/>
                        <a:uLnTx/>
                        <a:uFillTx/>
                        <a:latin typeface=" Arial"/>
                        <a:ea typeface="+mn-ea"/>
                        <a:cs typeface="Arial" panose="020B0604020202020204" pitchFamily="34" charset="0"/>
                      </a:endParaRPr>
                    </a:p>
                  </a:txBody>
                  <a:tcPr marL="70353" marR="70353" marT="34949" marB="34949"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extLst>
                  <a:ext uri="{0D108BD9-81ED-4DB2-BD59-A6C34878D82A}">
                    <a16:rowId xmlns:a16="http://schemas.microsoft.com/office/drawing/2014/main" xmlns="" val="10001"/>
                  </a:ext>
                </a:extLst>
              </a:tr>
              <a:tr h="27346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PH" sz="1200" b="1" u="none" strike="noStrike" cap="none" normalizeH="0" baseline="0" dirty="0">
                          <a:ln>
                            <a:noFill/>
                          </a:ln>
                          <a:effectLst/>
                          <a:latin typeface=" Arial"/>
                        </a:rPr>
                        <a:t>2</a:t>
                      </a:r>
                      <a:r>
                        <a:rPr kumimoji="0" lang="en-PH" sz="1200" b="1" u="none" strike="noStrike" cap="none" normalizeH="0" baseline="30000" dirty="0">
                          <a:ln>
                            <a:noFill/>
                          </a:ln>
                          <a:effectLst/>
                          <a:latin typeface=" Arial"/>
                        </a:rPr>
                        <a:t>ND</a:t>
                      </a:r>
                      <a:r>
                        <a:rPr kumimoji="0" lang="en-PH" sz="1200" b="1" u="none" strike="noStrike" cap="none" normalizeH="0" baseline="0" dirty="0">
                          <a:ln>
                            <a:noFill/>
                          </a:ln>
                          <a:effectLst/>
                          <a:latin typeface=" Arial"/>
                        </a:rPr>
                        <a:t> QTR</a:t>
                      </a:r>
                      <a:endParaRPr kumimoji="0" lang="en-GB" sz="1200" b="1" i="0" u="none" strike="noStrike" cap="none" normalizeH="0" baseline="0" dirty="0">
                        <a:ln>
                          <a:noFill/>
                        </a:ln>
                        <a:solidFill>
                          <a:schemeClr val="tx1"/>
                        </a:solidFill>
                        <a:effectLst/>
                        <a:latin typeface=" Arial"/>
                        <a:cs typeface="Arial" charset="0"/>
                      </a:endParaRPr>
                    </a:p>
                  </a:txBody>
                  <a:tcPr marL="91931" marR="91931" marT="45668" marB="45668"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200" u="none" strike="noStrike" cap="none" normalizeH="0" baseline="0" dirty="0" smtClean="0">
                          <a:ln>
                            <a:noFill/>
                          </a:ln>
                          <a:effectLst/>
                          <a:latin typeface=" Arial"/>
                        </a:rPr>
                        <a:t>99,474.00</a:t>
                      </a:r>
                      <a:endParaRPr kumimoji="0" lang="en-US" sz="1200" b="0" i="0" u="none" strike="noStrike" cap="none" normalizeH="0" baseline="0" dirty="0">
                        <a:ln>
                          <a:noFill/>
                        </a:ln>
                        <a:solidFill>
                          <a:schemeClr val="tx1"/>
                        </a:solidFill>
                        <a:effectLst/>
                        <a:latin typeface=" Arial"/>
                        <a:cs typeface="Arial" panose="020B0604020202020204" pitchFamily="34" charset="0"/>
                      </a:endParaRPr>
                    </a:p>
                  </a:txBody>
                  <a:tcPr marL="70353" marR="70353" marT="34949" marB="34949"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defRPr/>
                      </a:pPr>
                      <a:r>
                        <a:rPr kumimoji="0" lang="en-US" sz="1200" u="none" strike="noStrike" kern="1200" cap="none" spc="0" normalizeH="0" baseline="0" noProof="0" dirty="0" smtClean="0">
                          <a:ln>
                            <a:noFill/>
                          </a:ln>
                          <a:effectLst/>
                          <a:uLnTx/>
                          <a:uFillTx/>
                          <a:latin typeface=" Arial"/>
                        </a:rPr>
                        <a:t>99,474.00</a:t>
                      </a:r>
                      <a:endParaRPr kumimoji="0" lang="en-US" sz="1200" b="0" i="0" u="none" strike="noStrike" kern="1200" cap="none" spc="0" normalizeH="0" baseline="0" noProof="0" dirty="0">
                        <a:ln>
                          <a:noFill/>
                        </a:ln>
                        <a:solidFill>
                          <a:srgbClr val="000000"/>
                        </a:solidFill>
                        <a:effectLst/>
                        <a:uLnTx/>
                        <a:uFillTx/>
                        <a:latin typeface=" Arial"/>
                        <a:ea typeface="+mn-ea"/>
                        <a:cs typeface="Arial" panose="020B0604020202020204" pitchFamily="34" charset="0"/>
                      </a:endParaRPr>
                    </a:p>
                  </a:txBody>
                  <a:tcPr marL="70353" marR="70353" marT="34949" marB="34949"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200" u="none" strike="noStrike" kern="1200" cap="none" spc="0" normalizeH="0" baseline="0" noProof="0">
                          <a:ln>
                            <a:noFill/>
                          </a:ln>
                          <a:effectLst/>
                          <a:uLnTx/>
                          <a:uFillTx/>
                          <a:latin typeface=" Arial"/>
                        </a:rPr>
                        <a:t>0</a:t>
                      </a:r>
                      <a:endParaRPr kumimoji="0" lang="en-US" sz="1200" b="0" i="0" u="none" strike="noStrike" kern="1200" cap="none" spc="0" normalizeH="0" baseline="0" noProof="0" dirty="0">
                        <a:ln>
                          <a:noFill/>
                        </a:ln>
                        <a:solidFill>
                          <a:srgbClr val="000000"/>
                        </a:solidFill>
                        <a:effectLst/>
                        <a:uLnTx/>
                        <a:uFillTx/>
                        <a:latin typeface=" Arial"/>
                        <a:ea typeface="+mn-ea"/>
                        <a:cs typeface="Arial" panose="020B0604020202020204" pitchFamily="34" charset="0"/>
                      </a:endParaRPr>
                    </a:p>
                  </a:txBody>
                  <a:tcPr marL="70353" marR="70353" marT="34949" marB="34949"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extLst>
                  <a:ext uri="{0D108BD9-81ED-4DB2-BD59-A6C34878D82A}">
                    <a16:rowId xmlns:a16="http://schemas.microsoft.com/office/drawing/2014/main" xmlns="" val="10002"/>
                  </a:ext>
                </a:extLst>
              </a:tr>
              <a:tr h="27346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PH" sz="1200" b="1" u="none" strike="noStrike" cap="none" normalizeH="0" baseline="0" dirty="0">
                          <a:ln>
                            <a:noFill/>
                          </a:ln>
                          <a:effectLst/>
                          <a:latin typeface=" Arial"/>
                        </a:rPr>
                        <a:t>3</a:t>
                      </a:r>
                      <a:r>
                        <a:rPr kumimoji="0" lang="en-PH" sz="1200" b="1" u="none" strike="noStrike" cap="none" normalizeH="0" baseline="30000" dirty="0">
                          <a:ln>
                            <a:noFill/>
                          </a:ln>
                          <a:effectLst/>
                          <a:latin typeface=" Arial"/>
                        </a:rPr>
                        <a:t>RD</a:t>
                      </a:r>
                      <a:r>
                        <a:rPr kumimoji="0" lang="en-PH" sz="1200" b="1" u="none" strike="noStrike" cap="none" normalizeH="0" baseline="0" dirty="0">
                          <a:ln>
                            <a:noFill/>
                          </a:ln>
                          <a:effectLst/>
                          <a:latin typeface=" Arial"/>
                        </a:rPr>
                        <a:t> QTR</a:t>
                      </a:r>
                      <a:endParaRPr kumimoji="0" lang="en-GB" sz="1200" b="1" i="0" u="none" strike="noStrike" cap="none" normalizeH="0" baseline="0" dirty="0">
                        <a:ln>
                          <a:noFill/>
                        </a:ln>
                        <a:solidFill>
                          <a:schemeClr val="tx1"/>
                        </a:solidFill>
                        <a:effectLst/>
                        <a:latin typeface=" Arial"/>
                        <a:cs typeface="Arial" charset="0"/>
                      </a:endParaRPr>
                    </a:p>
                  </a:txBody>
                  <a:tcPr marL="91931" marR="91931" marT="45668" marB="45668"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200" u="none" strike="noStrike" cap="none" normalizeH="0" baseline="0" dirty="0" smtClean="0">
                          <a:ln>
                            <a:noFill/>
                          </a:ln>
                          <a:effectLst/>
                          <a:latin typeface=" Arial"/>
                        </a:rPr>
                        <a:t>99,474.00</a:t>
                      </a:r>
                      <a:endParaRPr kumimoji="0" lang="en-US" sz="1200" b="0" i="0" u="none" strike="noStrike" cap="none" normalizeH="0" baseline="0" dirty="0">
                        <a:ln>
                          <a:noFill/>
                        </a:ln>
                        <a:solidFill>
                          <a:schemeClr val="tx1"/>
                        </a:solidFill>
                        <a:effectLst/>
                        <a:latin typeface=" Arial"/>
                        <a:cs typeface="Arial" panose="020B0604020202020204" pitchFamily="34" charset="0"/>
                      </a:endParaRPr>
                    </a:p>
                  </a:txBody>
                  <a:tcPr marL="70353" marR="70353" marT="34949" marB="34949"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defRPr/>
                      </a:pPr>
                      <a:r>
                        <a:rPr kumimoji="0" lang="en-US" sz="1200" u="none" strike="noStrike" kern="1200" cap="none" spc="0" normalizeH="0" baseline="0" noProof="0" dirty="0" smtClean="0">
                          <a:ln>
                            <a:noFill/>
                          </a:ln>
                          <a:effectLst/>
                          <a:uLnTx/>
                          <a:uFillTx/>
                          <a:latin typeface=" Arial"/>
                        </a:rPr>
                        <a:t>99,474.00</a:t>
                      </a:r>
                      <a:endParaRPr kumimoji="0" lang="en-US" sz="1200" b="0" i="0" u="none" strike="noStrike" kern="1200" cap="none" spc="0" normalizeH="0" baseline="0" noProof="0" dirty="0">
                        <a:ln>
                          <a:noFill/>
                        </a:ln>
                        <a:solidFill>
                          <a:srgbClr val="000000"/>
                        </a:solidFill>
                        <a:effectLst/>
                        <a:uLnTx/>
                        <a:uFillTx/>
                        <a:latin typeface=" Arial"/>
                        <a:ea typeface="+mn-ea"/>
                        <a:cs typeface="Arial" panose="020B0604020202020204" pitchFamily="34" charset="0"/>
                      </a:endParaRPr>
                    </a:p>
                  </a:txBody>
                  <a:tcPr marL="70353" marR="70353" marT="34949" marB="34949"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200" u="none" strike="noStrike" kern="1200" cap="none" spc="0" normalizeH="0" baseline="0" noProof="0" dirty="0">
                          <a:ln>
                            <a:noFill/>
                          </a:ln>
                          <a:effectLst/>
                          <a:uLnTx/>
                          <a:uFillTx/>
                          <a:latin typeface=" Arial"/>
                        </a:rPr>
                        <a:t>0</a:t>
                      </a:r>
                      <a:endParaRPr kumimoji="0" lang="en-US" sz="1200" b="0" i="0" u="none" strike="noStrike" kern="1200" cap="none" spc="0" normalizeH="0" baseline="0" noProof="0" dirty="0">
                        <a:ln>
                          <a:noFill/>
                        </a:ln>
                        <a:solidFill>
                          <a:srgbClr val="000000"/>
                        </a:solidFill>
                        <a:effectLst/>
                        <a:uLnTx/>
                        <a:uFillTx/>
                        <a:latin typeface=" Arial"/>
                        <a:ea typeface="+mn-ea"/>
                        <a:cs typeface="Arial" panose="020B0604020202020204" pitchFamily="34" charset="0"/>
                      </a:endParaRPr>
                    </a:p>
                  </a:txBody>
                  <a:tcPr marL="70353" marR="70353" marT="34949" marB="34949"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extLst>
                  <a:ext uri="{0D108BD9-81ED-4DB2-BD59-A6C34878D82A}">
                    <a16:rowId xmlns:a16="http://schemas.microsoft.com/office/drawing/2014/main" xmlns="" val="10003"/>
                  </a:ext>
                </a:extLst>
              </a:tr>
              <a:tr h="27346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PH" sz="1200" b="1" u="none" strike="noStrike" cap="none" normalizeH="0" baseline="0" dirty="0">
                          <a:ln>
                            <a:noFill/>
                          </a:ln>
                          <a:effectLst/>
                          <a:latin typeface=" Arial"/>
                        </a:rPr>
                        <a:t>4</a:t>
                      </a:r>
                      <a:r>
                        <a:rPr kumimoji="0" lang="en-PH" sz="1200" b="1" u="none" strike="noStrike" cap="none" normalizeH="0" baseline="30000" dirty="0">
                          <a:ln>
                            <a:noFill/>
                          </a:ln>
                          <a:effectLst/>
                          <a:latin typeface=" Arial"/>
                        </a:rPr>
                        <a:t>TH</a:t>
                      </a:r>
                      <a:r>
                        <a:rPr kumimoji="0" lang="en-PH" sz="1200" b="1" u="none" strike="noStrike" cap="none" normalizeH="0" baseline="0" dirty="0">
                          <a:ln>
                            <a:noFill/>
                          </a:ln>
                          <a:effectLst/>
                          <a:latin typeface=" Arial"/>
                        </a:rPr>
                        <a:t> QTR</a:t>
                      </a:r>
                      <a:endParaRPr kumimoji="0" lang="en-GB" sz="1200" b="1" i="0" u="none" strike="noStrike" cap="none" normalizeH="0" baseline="0" dirty="0">
                        <a:ln>
                          <a:noFill/>
                        </a:ln>
                        <a:solidFill>
                          <a:schemeClr val="tx1"/>
                        </a:solidFill>
                        <a:effectLst/>
                        <a:latin typeface=" Arial"/>
                        <a:cs typeface="Arial" charset="0"/>
                      </a:endParaRPr>
                    </a:p>
                  </a:txBody>
                  <a:tcPr marL="91931" marR="91931" marT="45668" marB="45668"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200" u="none" strike="noStrike" cap="none" normalizeH="0" baseline="0" dirty="0" smtClean="0">
                          <a:ln>
                            <a:noFill/>
                          </a:ln>
                          <a:effectLst/>
                          <a:latin typeface=" Arial"/>
                        </a:rPr>
                        <a:t>99,474.00</a:t>
                      </a:r>
                      <a:endParaRPr kumimoji="0" lang="en-US" sz="1200" b="0" i="0" u="none" strike="noStrike" cap="none" normalizeH="0" baseline="0" dirty="0">
                        <a:ln>
                          <a:noFill/>
                        </a:ln>
                        <a:solidFill>
                          <a:schemeClr val="tx1"/>
                        </a:solidFill>
                        <a:effectLst/>
                        <a:latin typeface=" Arial"/>
                        <a:cs typeface="Arial" panose="020B0604020202020204" pitchFamily="34" charset="0"/>
                      </a:endParaRPr>
                    </a:p>
                  </a:txBody>
                  <a:tcPr marL="70353" marR="70353" marT="34949" marB="34949"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defRPr/>
                      </a:pPr>
                      <a:r>
                        <a:rPr kumimoji="0" lang="en-US" sz="1200" u="none" strike="noStrike" kern="1200" cap="none" spc="0" normalizeH="0" baseline="0" noProof="0" dirty="0" smtClean="0">
                          <a:ln>
                            <a:noFill/>
                          </a:ln>
                          <a:effectLst/>
                          <a:uLnTx/>
                          <a:uFillTx/>
                          <a:latin typeface=" Arial"/>
                        </a:rPr>
                        <a:t>99,474.00</a:t>
                      </a:r>
                      <a:endParaRPr kumimoji="0" lang="en-US" sz="1200" b="0" i="0" u="none" strike="noStrike" kern="1200" cap="none" spc="0" normalizeH="0" baseline="0" noProof="0" dirty="0">
                        <a:ln>
                          <a:noFill/>
                        </a:ln>
                        <a:solidFill>
                          <a:srgbClr val="000000"/>
                        </a:solidFill>
                        <a:effectLst/>
                        <a:uLnTx/>
                        <a:uFillTx/>
                        <a:latin typeface=" Arial"/>
                        <a:ea typeface="+mn-ea"/>
                        <a:cs typeface="Arial" panose="020B0604020202020204" pitchFamily="34" charset="0"/>
                      </a:endParaRPr>
                    </a:p>
                  </a:txBody>
                  <a:tcPr marL="70353" marR="70353" marT="34949" marB="34949"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200" u="none" strike="noStrike" kern="1200" cap="none" spc="0" normalizeH="0" baseline="0" noProof="0" dirty="0">
                          <a:ln>
                            <a:noFill/>
                          </a:ln>
                          <a:effectLst/>
                          <a:uLnTx/>
                          <a:uFillTx/>
                          <a:latin typeface=" Arial"/>
                        </a:rPr>
                        <a:t>0</a:t>
                      </a:r>
                      <a:endParaRPr kumimoji="0" lang="en-US" sz="1200" b="0" i="0" u="none" strike="noStrike" kern="1200" cap="none" spc="0" normalizeH="0" baseline="0" noProof="0" dirty="0">
                        <a:ln>
                          <a:noFill/>
                        </a:ln>
                        <a:solidFill>
                          <a:srgbClr val="000000"/>
                        </a:solidFill>
                        <a:effectLst/>
                        <a:uLnTx/>
                        <a:uFillTx/>
                        <a:latin typeface=" Arial"/>
                        <a:ea typeface="+mn-ea"/>
                        <a:cs typeface="Arial" panose="020B0604020202020204" pitchFamily="34" charset="0"/>
                      </a:endParaRPr>
                    </a:p>
                  </a:txBody>
                  <a:tcPr marL="70353" marR="70353" marT="34949" marB="34949"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extLst>
                  <a:ext uri="{0D108BD9-81ED-4DB2-BD59-A6C34878D82A}">
                    <a16:rowId xmlns:a16="http://schemas.microsoft.com/office/drawing/2014/main" xmlns="" val="10004"/>
                  </a:ext>
                </a:extLst>
              </a:tr>
              <a:tr h="27346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1200" b="1" u="none" strike="noStrike" cap="none" normalizeH="0" baseline="0" dirty="0">
                          <a:ln>
                            <a:noFill/>
                          </a:ln>
                          <a:effectLst/>
                          <a:latin typeface=" Arial"/>
                        </a:rPr>
                        <a:t>TOTAL</a:t>
                      </a:r>
                      <a:endParaRPr kumimoji="0" lang="en-GB" sz="1200" b="1" i="0" u="none" strike="noStrike" cap="none" normalizeH="0" baseline="0" dirty="0">
                        <a:ln>
                          <a:noFill/>
                        </a:ln>
                        <a:solidFill>
                          <a:schemeClr val="tx1"/>
                        </a:solidFill>
                        <a:effectLst/>
                        <a:latin typeface=" Arial"/>
                        <a:cs typeface="Arial" charset="0"/>
                      </a:endParaRPr>
                    </a:p>
                  </a:txBody>
                  <a:tcPr marL="91931" marR="91931" marT="45668" marB="45668"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200" b="1" u="none" strike="noStrike" cap="none" normalizeH="0" baseline="0" dirty="0" smtClean="0">
                          <a:ln>
                            <a:noFill/>
                          </a:ln>
                          <a:effectLst/>
                          <a:latin typeface=" Arial"/>
                        </a:rPr>
                        <a:t>397,896.00</a:t>
                      </a:r>
                      <a:endParaRPr kumimoji="0" lang="en-US" sz="1200" b="1" i="0" u="none" strike="noStrike" cap="none" normalizeH="0" baseline="0" dirty="0">
                        <a:ln>
                          <a:noFill/>
                        </a:ln>
                        <a:solidFill>
                          <a:schemeClr val="tx1"/>
                        </a:solidFill>
                        <a:effectLst/>
                        <a:latin typeface=" Arial"/>
                        <a:cs typeface="Arial" panose="020B0604020202020204" pitchFamily="34" charset="0"/>
                      </a:endParaRPr>
                    </a:p>
                  </a:txBody>
                  <a:tcPr marL="70353" marR="70353" marT="34949" marB="34949"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defRPr/>
                      </a:pPr>
                      <a:r>
                        <a:rPr kumimoji="0" lang="en-US" sz="1200" b="1" u="none" strike="noStrike" kern="1200" cap="none" spc="0" normalizeH="0" baseline="0" noProof="0" dirty="0" smtClean="0">
                          <a:ln>
                            <a:noFill/>
                          </a:ln>
                          <a:effectLst/>
                          <a:uLnTx/>
                          <a:uFillTx/>
                          <a:latin typeface=" Arial"/>
                        </a:rPr>
                        <a:t>397,896.00</a:t>
                      </a:r>
                      <a:endParaRPr kumimoji="0" lang="en-US" sz="1200" b="1" i="0" u="none" strike="noStrike" kern="1200" cap="none" spc="0" normalizeH="0" baseline="0" noProof="0" dirty="0">
                        <a:ln>
                          <a:noFill/>
                        </a:ln>
                        <a:solidFill>
                          <a:srgbClr val="000000"/>
                        </a:solidFill>
                        <a:effectLst/>
                        <a:uLnTx/>
                        <a:uFillTx/>
                        <a:latin typeface=" Arial"/>
                        <a:ea typeface="+mn-ea"/>
                        <a:cs typeface="Arial" panose="020B0604020202020204" pitchFamily="34" charset="0"/>
                      </a:endParaRPr>
                    </a:p>
                  </a:txBody>
                  <a:tcPr marL="70353" marR="70353" marT="34949" marB="34949"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200" b="1" u="none" strike="noStrike" kern="1200" cap="none" spc="0" normalizeH="0" baseline="0" noProof="0" dirty="0">
                          <a:ln>
                            <a:noFill/>
                          </a:ln>
                          <a:effectLst/>
                          <a:uLnTx/>
                          <a:uFillTx/>
                          <a:latin typeface=" Arial"/>
                        </a:rPr>
                        <a:t>0</a:t>
                      </a:r>
                      <a:endParaRPr kumimoji="0" lang="en-US" sz="1200" b="1" i="0" u="none" strike="noStrike" kern="1200" cap="none" spc="0" normalizeH="0" baseline="0" noProof="0" dirty="0">
                        <a:ln>
                          <a:noFill/>
                        </a:ln>
                        <a:solidFill>
                          <a:srgbClr val="000000"/>
                        </a:solidFill>
                        <a:effectLst/>
                        <a:uLnTx/>
                        <a:uFillTx/>
                        <a:latin typeface=" Arial"/>
                        <a:ea typeface="+mn-ea"/>
                        <a:cs typeface="Arial" panose="020B0604020202020204" pitchFamily="34" charset="0"/>
                      </a:endParaRPr>
                    </a:p>
                  </a:txBody>
                  <a:tcPr marL="70353" marR="70353" marT="34949" marB="34949"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extLst>
                  <a:ext uri="{0D108BD9-81ED-4DB2-BD59-A6C34878D82A}">
                    <a16:rowId xmlns:a16="http://schemas.microsoft.com/office/drawing/2014/main" xmlns="" val="10005"/>
                  </a:ext>
                </a:extLst>
              </a:tr>
            </a:tbl>
          </a:graphicData>
        </a:graphic>
      </p:graphicFrame>
      <p:sp>
        <p:nvSpPr>
          <p:cNvPr id="21" name="TextBox 20"/>
          <p:cNvSpPr txBox="1"/>
          <p:nvPr/>
        </p:nvSpPr>
        <p:spPr>
          <a:xfrm>
            <a:off x="1124712" y="1307592"/>
            <a:ext cx="10241280" cy="584775"/>
          </a:xfrm>
          <a:prstGeom prst="rect">
            <a:avLst/>
          </a:prstGeom>
          <a:noFill/>
        </p:spPr>
        <p:txBody>
          <a:bodyPr wrap="square" rtlCol="0">
            <a:spAutoFit/>
          </a:bodyPr>
          <a:lstStyle/>
          <a:p>
            <a:pPr algn="ctr"/>
            <a:r>
              <a:rPr lang="en-US" sz="3200" i="1" dirty="0" smtClean="0">
                <a:solidFill>
                  <a:schemeClr val="bg2">
                    <a:lumMod val="50000"/>
                  </a:schemeClr>
                </a:solidFill>
                <a:latin typeface="Franklin Gothic Book" panose="020B0503020102020204" pitchFamily="34" charset="0"/>
              </a:rPr>
              <a:t>POL (ADF, XCS, Lubricants except fleet cards)</a:t>
            </a:r>
            <a:endParaRPr lang="en-US" sz="3200" i="1" dirty="0">
              <a:solidFill>
                <a:schemeClr val="bg2">
                  <a:lumMod val="50000"/>
                </a:schemeClr>
              </a:solidFill>
              <a:latin typeface="Franklin Gothic Book" panose="020B0503020102020204" pitchFamily="34" charset="0"/>
            </a:endParaRPr>
          </a:p>
        </p:txBody>
      </p:sp>
      <p:sp>
        <p:nvSpPr>
          <p:cNvPr id="24" name="TextBox 23"/>
          <p:cNvSpPr txBox="1"/>
          <p:nvPr/>
        </p:nvSpPr>
        <p:spPr>
          <a:xfrm>
            <a:off x="5400675" y="1701646"/>
            <a:ext cx="1095086" cy="461665"/>
          </a:xfrm>
          <a:prstGeom prst="rect">
            <a:avLst/>
          </a:prstGeom>
          <a:noFill/>
        </p:spPr>
        <p:txBody>
          <a:bodyPr wrap="square" rtlCol="0">
            <a:spAutoFit/>
          </a:bodyPr>
          <a:lstStyle/>
          <a:p>
            <a:pPr algn="ctr"/>
            <a:r>
              <a:rPr lang="en-US" sz="2400" i="1" dirty="0" smtClean="0">
                <a:solidFill>
                  <a:schemeClr val="bg2">
                    <a:lumMod val="50000"/>
                  </a:schemeClr>
                </a:solidFill>
                <a:latin typeface="Franklin Gothic Book" panose="020B0503020102020204" pitchFamily="34" charset="0"/>
              </a:rPr>
              <a:t>ADF</a:t>
            </a:r>
            <a:endParaRPr lang="en-US" sz="2400" i="1" dirty="0">
              <a:solidFill>
                <a:schemeClr val="bg2">
                  <a:lumMod val="50000"/>
                </a:schemeClr>
              </a:solidFill>
              <a:latin typeface="Franklin Gothic Book" panose="020B0503020102020204" pitchFamily="34" charset="0"/>
            </a:endParaRPr>
          </a:p>
        </p:txBody>
      </p:sp>
      <p:sp>
        <p:nvSpPr>
          <p:cNvPr id="25" name="TextBox 24"/>
          <p:cNvSpPr txBox="1"/>
          <p:nvPr/>
        </p:nvSpPr>
        <p:spPr>
          <a:xfrm>
            <a:off x="5378305" y="3804119"/>
            <a:ext cx="1095086" cy="461665"/>
          </a:xfrm>
          <a:prstGeom prst="rect">
            <a:avLst/>
          </a:prstGeom>
          <a:noFill/>
        </p:spPr>
        <p:txBody>
          <a:bodyPr wrap="square" rtlCol="0">
            <a:spAutoFit/>
          </a:bodyPr>
          <a:lstStyle/>
          <a:p>
            <a:pPr algn="ctr"/>
            <a:r>
              <a:rPr lang="en-US" sz="2400" i="1" dirty="0" smtClean="0">
                <a:solidFill>
                  <a:schemeClr val="bg2">
                    <a:lumMod val="50000"/>
                  </a:schemeClr>
                </a:solidFill>
                <a:latin typeface="Franklin Gothic Book" panose="020B0503020102020204" pitchFamily="34" charset="0"/>
              </a:rPr>
              <a:t>XCS</a:t>
            </a:r>
            <a:endParaRPr lang="en-US" sz="2400" i="1" dirty="0">
              <a:solidFill>
                <a:schemeClr val="bg2">
                  <a:lumMod val="50000"/>
                </a:schemeClr>
              </a:solidFill>
              <a:latin typeface="Franklin Gothic Book" panose="020B0503020102020204" pitchFamily="34" charset="0"/>
            </a:endParaRPr>
          </a:p>
        </p:txBody>
      </p:sp>
    </p:spTree>
    <p:extLst>
      <p:ext uri="{BB962C8B-B14F-4D97-AF65-F5344CB8AC3E}">
        <p14:creationId xmlns:p14="http://schemas.microsoft.com/office/powerpoint/2010/main" val="1973624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down)">
                                      <p:cBhvr>
                                        <p:cTn id="7" dur="500"/>
                                        <p:tgtEl>
                                          <p:spTgt spid="24"/>
                                        </p:tgtEl>
                                      </p:cBhvr>
                                    </p:animEffect>
                                  </p:childTnLst>
                                </p:cTn>
                              </p:par>
                              <p:par>
                                <p:cTn id="8" presetID="22" presetClass="entr" presetSubtype="4"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wipe(down)">
                                      <p:cBhvr>
                                        <p:cTn id="10" dur="500"/>
                                        <p:tgtEl>
                                          <p:spTgt spid="18"/>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wipe(down)">
                                      <p:cBhvr>
                                        <p:cTn id="13" dur="500"/>
                                        <p:tgtEl>
                                          <p:spTgt spid="25"/>
                                        </p:tgtEl>
                                      </p:cBhvr>
                                    </p:animEffect>
                                  </p:childTnLst>
                                </p:cTn>
                              </p:par>
                              <p:par>
                                <p:cTn id="14" presetID="22" presetClass="entr" presetSubtype="4" fill="hold"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wipe(down)">
                                      <p:cBhvr>
                                        <p:cTn id="16"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 Same Side Corner Rectangle 13"/>
          <p:cNvSpPr/>
          <p:nvPr/>
        </p:nvSpPr>
        <p:spPr>
          <a:xfrm rot="16200000">
            <a:off x="372147" y="2171484"/>
            <a:ext cx="822960" cy="274320"/>
          </a:xfrm>
          <a:prstGeom prst="round2SameRect">
            <a:avLst/>
          </a:prstGeom>
          <a:solidFill>
            <a:srgbClr val="5B9BD5"/>
          </a:solidFill>
          <a:ln w="57150">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 Same Side Corner Rectangle 16"/>
          <p:cNvSpPr/>
          <p:nvPr/>
        </p:nvSpPr>
        <p:spPr>
          <a:xfrm rot="16200000">
            <a:off x="372147" y="4384932"/>
            <a:ext cx="822960" cy="274320"/>
          </a:xfrm>
          <a:prstGeom prst="round2SameRect">
            <a:avLst/>
          </a:prstGeom>
          <a:solidFill>
            <a:srgbClr val="A5A5A5">
              <a:alpha val="50000"/>
            </a:srgbClr>
          </a:solidFill>
          <a:ln w="57150">
            <a:solidFill>
              <a:srgbClr val="A5A5A5">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 Same Side Corner Rectangle 19"/>
          <p:cNvSpPr/>
          <p:nvPr/>
        </p:nvSpPr>
        <p:spPr>
          <a:xfrm rot="16200000">
            <a:off x="372147" y="5491655"/>
            <a:ext cx="822960" cy="274320"/>
          </a:xfrm>
          <a:prstGeom prst="round2SameRect">
            <a:avLst/>
          </a:prstGeom>
          <a:solidFill>
            <a:srgbClr val="FFC000">
              <a:alpha val="50000"/>
            </a:srgbClr>
          </a:solidFill>
          <a:ln w="57150">
            <a:solidFill>
              <a:srgbClr val="FFC000">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 Same Side Corner Rectangle 22"/>
          <p:cNvSpPr/>
          <p:nvPr/>
        </p:nvSpPr>
        <p:spPr>
          <a:xfrm rot="16200000">
            <a:off x="372147" y="3278208"/>
            <a:ext cx="822960" cy="274320"/>
          </a:xfrm>
          <a:prstGeom prst="round2SameRect">
            <a:avLst/>
          </a:prstGeom>
          <a:solidFill>
            <a:srgbClr val="ED7D31">
              <a:alpha val="50000"/>
            </a:srgbClr>
          </a:solidFill>
          <a:ln w="57150">
            <a:solidFill>
              <a:srgbClr val="ED7D31">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 Same Side Corner Rectangle 4"/>
          <p:cNvSpPr/>
          <p:nvPr/>
        </p:nvSpPr>
        <p:spPr>
          <a:xfrm rot="16200000">
            <a:off x="372147" y="1064760"/>
            <a:ext cx="822960" cy="274320"/>
          </a:xfrm>
          <a:prstGeom prst="round2SameRect">
            <a:avLst/>
          </a:prstGeom>
          <a:solidFill>
            <a:srgbClr val="70AD47">
              <a:alpha val="50000"/>
            </a:srgbClr>
          </a:solidFill>
          <a:ln w="57150">
            <a:solidFill>
              <a:srgbClr val="70AD47">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934500" y="790440"/>
            <a:ext cx="10609799" cy="5303520"/>
          </a:xfrm>
          <a:prstGeom prst="rect">
            <a:avLst/>
          </a:prstGeom>
          <a:solidFill>
            <a:schemeClr val="bg1"/>
          </a:solidFill>
          <a:ln w="57150">
            <a:solidFill>
              <a:srgbClr val="5B9BD5"/>
            </a:solidFill>
          </a:ln>
        </p:spPr>
        <p:txBody>
          <a:bodyPr wrap="none" anchor="t" anchorCtr="0">
            <a:noAutofit/>
          </a:bodyPr>
          <a:lstStyle/>
          <a:p>
            <a:pPr algn="ctr"/>
            <a:r>
              <a:rPr lang="en-US" sz="3500" dirty="0" smtClean="0">
                <a:solidFill>
                  <a:schemeClr val="tx1">
                    <a:lumMod val="65000"/>
                    <a:lumOff val="35000"/>
                  </a:schemeClr>
                </a:solidFill>
                <a:latin typeface="Franklin Gothic Demi Cond" panose="020B0706030402020204" pitchFamily="34" charset="0"/>
              </a:rPr>
              <a:t>COMPLIANCES AND ACCOMPLISHMENTS TO DC’s GUIDANCE</a:t>
            </a:r>
            <a:endParaRPr lang="en-US" sz="3500" dirty="0"/>
          </a:p>
        </p:txBody>
      </p:sp>
      <p:sp>
        <p:nvSpPr>
          <p:cNvPr id="2" name="Slide Number Placeholder 1"/>
          <p:cNvSpPr>
            <a:spLocks noGrp="1"/>
          </p:cNvSpPr>
          <p:nvPr>
            <p:ph type="sldNum" sz="quarter" idx="12"/>
          </p:nvPr>
        </p:nvSpPr>
        <p:spPr/>
        <p:txBody>
          <a:bodyPr/>
          <a:lstStyle/>
          <a:p>
            <a:fld id="{7687A7F3-AD38-4866-8553-4B19922F7C99}" type="slidenum">
              <a:rPr lang="en-PH" smtClean="0"/>
              <a:t>57</a:t>
            </a:fld>
            <a:endParaRPr lang="en-PH"/>
          </a:p>
        </p:txBody>
      </p:sp>
      <p:graphicFrame>
        <p:nvGraphicFramePr>
          <p:cNvPr id="18" name="Group 2"/>
          <p:cNvGraphicFramePr>
            <a:graphicFrameLocks noGrp="1"/>
          </p:cNvGraphicFramePr>
          <p:nvPr>
            <p:extLst>
              <p:ext uri="{D42A27DB-BD31-4B8C-83A1-F6EECF244321}">
                <p14:modId xmlns:p14="http://schemas.microsoft.com/office/powerpoint/2010/main" val="1975502453"/>
              </p:ext>
            </p:extLst>
          </p:nvPr>
        </p:nvGraphicFramePr>
        <p:xfrm>
          <a:off x="1597025" y="2132599"/>
          <a:ext cx="9182100" cy="1695218"/>
        </p:xfrm>
        <a:graphic>
          <a:graphicData uri="http://schemas.openxmlformats.org/drawingml/2006/table">
            <a:tbl>
              <a:tblPr>
                <a:tableStyleId>{BC89EF96-8CEA-46FF-86C4-4CE0E7609802}</a:tableStyleId>
              </a:tblPr>
              <a:tblGrid>
                <a:gridCol w="1574017">
                  <a:extLst>
                    <a:ext uri="{9D8B030D-6E8A-4147-A177-3AD203B41FA5}">
                      <a16:colId xmlns:a16="http://schemas.microsoft.com/office/drawing/2014/main" xmlns="" val="20000"/>
                    </a:ext>
                  </a:extLst>
                </a:gridCol>
                <a:gridCol w="2424676">
                  <a:extLst>
                    <a:ext uri="{9D8B030D-6E8A-4147-A177-3AD203B41FA5}">
                      <a16:colId xmlns:a16="http://schemas.microsoft.com/office/drawing/2014/main" xmlns="" val="20001"/>
                    </a:ext>
                  </a:extLst>
                </a:gridCol>
                <a:gridCol w="2753441">
                  <a:extLst>
                    <a:ext uri="{9D8B030D-6E8A-4147-A177-3AD203B41FA5}">
                      <a16:colId xmlns:a16="http://schemas.microsoft.com/office/drawing/2014/main" xmlns="" val="20002"/>
                    </a:ext>
                  </a:extLst>
                </a:gridCol>
                <a:gridCol w="2429966">
                  <a:extLst>
                    <a:ext uri="{9D8B030D-6E8A-4147-A177-3AD203B41FA5}">
                      <a16:colId xmlns:a16="http://schemas.microsoft.com/office/drawing/2014/main" xmlns="" val="20003"/>
                    </a:ext>
                  </a:extLst>
                </a:gridCol>
              </a:tblGrid>
              <a:tr h="31397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PH" sz="1200" b="1" u="none" strike="noStrike" cap="none" normalizeH="0" baseline="0" dirty="0">
                          <a:ln>
                            <a:noFill/>
                          </a:ln>
                          <a:solidFill>
                            <a:schemeClr val="bg1"/>
                          </a:solidFill>
                          <a:effectLst/>
                          <a:latin typeface=" Arial"/>
                        </a:rPr>
                        <a:t>PERIOD</a:t>
                      </a:r>
                      <a:endParaRPr kumimoji="0" lang="en-GB" sz="1200" b="1" i="0" u="none" strike="noStrike" cap="none" normalizeH="0" baseline="0" dirty="0">
                        <a:ln>
                          <a:noFill/>
                        </a:ln>
                        <a:solidFill>
                          <a:schemeClr val="bg1"/>
                        </a:solidFill>
                        <a:effectLst/>
                        <a:latin typeface=" Arial"/>
                        <a:cs typeface="Arial" charset="0"/>
                      </a:endParaRPr>
                    </a:p>
                  </a:txBody>
                  <a:tcPr marL="91931" marR="91931" marT="45668" marB="45668"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PH" sz="1200" b="1" u="none" strike="noStrike" cap="none" normalizeH="0" baseline="0" dirty="0">
                          <a:ln>
                            <a:noFill/>
                          </a:ln>
                          <a:solidFill>
                            <a:schemeClr val="bg1"/>
                          </a:solidFill>
                          <a:effectLst/>
                          <a:latin typeface=" Arial"/>
                        </a:rPr>
                        <a:t>ALLOCATION</a:t>
                      </a:r>
                      <a:endParaRPr kumimoji="0" lang="en-GB" sz="1200" b="1" i="0" u="none" strike="noStrike" cap="none" normalizeH="0" baseline="0" dirty="0">
                        <a:ln>
                          <a:noFill/>
                        </a:ln>
                        <a:solidFill>
                          <a:schemeClr val="bg1"/>
                        </a:solidFill>
                        <a:effectLst/>
                        <a:latin typeface=" Arial"/>
                        <a:cs typeface="Arial" charset="0"/>
                      </a:endParaRPr>
                    </a:p>
                  </a:txBody>
                  <a:tcPr marL="91931" marR="91931" marT="45668" marB="45668"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PH" sz="1200" b="1" u="none" strike="noStrike" cap="none" normalizeH="0" baseline="0" dirty="0">
                          <a:ln>
                            <a:noFill/>
                          </a:ln>
                          <a:solidFill>
                            <a:schemeClr val="bg1"/>
                          </a:solidFill>
                          <a:effectLst/>
                          <a:latin typeface=" Arial"/>
                        </a:rPr>
                        <a:t>CONSUMPTION</a:t>
                      </a:r>
                      <a:endParaRPr kumimoji="0" lang="en-GB" sz="1200" b="1" i="0" u="none" strike="noStrike" cap="none" normalizeH="0" baseline="0" dirty="0">
                        <a:ln>
                          <a:noFill/>
                        </a:ln>
                        <a:solidFill>
                          <a:schemeClr val="bg1"/>
                        </a:solidFill>
                        <a:effectLst/>
                        <a:latin typeface=" Arial"/>
                        <a:cs typeface="Arial" charset="0"/>
                      </a:endParaRPr>
                    </a:p>
                  </a:txBody>
                  <a:tcPr marL="91931" marR="91931" marT="45668" marB="45668"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PH" sz="1200" b="1" u="none" strike="noStrike" cap="none" normalizeH="0" baseline="0" dirty="0">
                          <a:ln>
                            <a:noFill/>
                          </a:ln>
                          <a:solidFill>
                            <a:schemeClr val="bg1"/>
                          </a:solidFill>
                          <a:effectLst/>
                          <a:latin typeface=" Arial"/>
                        </a:rPr>
                        <a:t>BALANCE</a:t>
                      </a:r>
                      <a:endParaRPr kumimoji="0" lang="en-GB" sz="1200" b="1" i="0" u="none" strike="noStrike" cap="none" normalizeH="0" baseline="0" dirty="0">
                        <a:ln>
                          <a:noFill/>
                        </a:ln>
                        <a:solidFill>
                          <a:schemeClr val="bg1"/>
                        </a:solidFill>
                        <a:effectLst/>
                        <a:latin typeface=" Arial"/>
                        <a:cs typeface="Arial" charset="0"/>
                      </a:endParaRPr>
                    </a:p>
                  </a:txBody>
                  <a:tcPr marL="91931" marR="91931" marT="45668" marB="45668"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xmlns="" val="10000"/>
                  </a:ext>
                </a:extLst>
              </a:tr>
              <a:tr h="25362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PH" sz="1200" b="1" i="0" u="none" strike="noStrike" cap="none" normalizeH="0" baseline="0" dirty="0">
                          <a:ln>
                            <a:noFill/>
                          </a:ln>
                          <a:solidFill>
                            <a:schemeClr val="tx1"/>
                          </a:solidFill>
                          <a:effectLst/>
                          <a:latin typeface="Arial" charset="0"/>
                          <a:cs typeface="Arial" charset="0"/>
                        </a:rPr>
                        <a:t>1</a:t>
                      </a:r>
                      <a:r>
                        <a:rPr kumimoji="0" lang="en-PH" sz="1200" b="1" i="0" u="none" strike="noStrike" cap="none" normalizeH="0" baseline="30000" dirty="0">
                          <a:ln>
                            <a:noFill/>
                          </a:ln>
                          <a:solidFill>
                            <a:schemeClr val="tx1"/>
                          </a:solidFill>
                          <a:effectLst/>
                          <a:latin typeface="Arial" charset="0"/>
                          <a:cs typeface="Arial" charset="0"/>
                        </a:rPr>
                        <a:t>ST</a:t>
                      </a:r>
                      <a:r>
                        <a:rPr kumimoji="0" lang="en-PH" sz="1200" b="1" i="0" u="none" strike="noStrike" cap="none" normalizeH="0" baseline="0" dirty="0">
                          <a:ln>
                            <a:noFill/>
                          </a:ln>
                          <a:solidFill>
                            <a:schemeClr val="tx1"/>
                          </a:solidFill>
                          <a:effectLst/>
                          <a:latin typeface="Arial" charset="0"/>
                          <a:cs typeface="Arial" charset="0"/>
                        </a:rPr>
                        <a:t> QTR</a:t>
                      </a:r>
                      <a:endParaRPr kumimoji="0" lang="en-GB" sz="1200" b="1" i="0" u="none" strike="noStrike" cap="none" normalizeH="0" baseline="0" dirty="0">
                        <a:ln>
                          <a:noFill/>
                        </a:ln>
                        <a:solidFill>
                          <a:schemeClr val="tx1"/>
                        </a:solidFill>
                        <a:effectLst/>
                        <a:latin typeface="Arial" charset="0"/>
                        <a:cs typeface="Arial" charset="0"/>
                      </a:endParaRPr>
                    </a:p>
                  </a:txBody>
                  <a:tcPr marL="91931" marR="91931" marT="45668" marB="45668"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rPr>
                        <a:t>813,609.00</a:t>
                      </a:r>
                      <a:endParaRPr kumimoji="0" lang="en-US"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70353" marR="70353" marT="34949" marB="34949"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defRPr/>
                      </a:pPr>
                      <a:r>
                        <a:rPr kumimoji="0" lang="en-US" sz="1200" b="0" i="0" u="none" strike="noStrike" kern="1200" cap="none" spc="0" normalizeH="0" baseline="0" noProof="0" dirty="0" smtClean="0">
                          <a:ln>
                            <a:noFill/>
                          </a:ln>
                          <a:solidFill>
                            <a:srgbClr val="000000"/>
                          </a:solidFill>
                          <a:effectLst/>
                          <a:uLnTx/>
                          <a:uFillTx/>
                          <a:latin typeface="Arial" panose="020B0604020202020204" pitchFamily="34" charset="0"/>
                          <a:ea typeface="+mn-ea"/>
                          <a:cs typeface="Arial" panose="020B0604020202020204" pitchFamily="34" charset="0"/>
                        </a:rPr>
                        <a:t>813,609.00</a:t>
                      </a:r>
                      <a:endPar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txBody>
                  <a:tcPr marL="70353" marR="70353" marT="34949" marB="34949"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0</a:t>
                      </a:r>
                    </a:p>
                  </a:txBody>
                  <a:tcPr marL="70353" marR="70353" marT="34949" marB="34949"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extLst>
                  <a:ext uri="{0D108BD9-81ED-4DB2-BD59-A6C34878D82A}">
                    <a16:rowId xmlns:a16="http://schemas.microsoft.com/office/drawing/2014/main" xmlns="" val="10001"/>
                  </a:ext>
                </a:extLst>
              </a:tr>
              <a:tr h="25362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PH" sz="1200" b="1" i="0" u="none" strike="noStrike" cap="none" normalizeH="0" baseline="0">
                          <a:ln>
                            <a:noFill/>
                          </a:ln>
                          <a:solidFill>
                            <a:schemeClr val="tx1"/>
                          </a:solidFill>
                          <a:effectLst/>
                          <a:latin typeface="Arial" charset="0"/>
                          <a:cs typeface="Arial" charset="0"/>
                        </a:rPr>
                        <a:t>2</a:t>
                      </a:r>
                      <a:r>
                        <a:rPr kumimoji="0" lang="en-PH" sz="1200" b="1" i="0" u="none" strike="noStrike" cap="none" normalizeH="0" baseline="30000">
                          <a:ln>
                            <a:noFill/>
                          </a:ln>
                          <a:solidFill>
                            <a:schemeClr val="tx1"/>
                          </a:solidFill>
                          <a:effectLst/>
                          <a:latin typeface="Arial" charset="0"/>
                          <a:cs typeface="Arial" charset="0"/>
                        </a:rPr>
                        <a:t>ND</a:t>
                      </a:r>
                      <a:r>
                        <a:rPr kumimoji="0" lang="en-PH" sz="1200" b="1" i="0" u="none" strike="noStrike" cap="none" normalizeH="0" baseline="0">
                          <a:ln>
                            <a:noFill/>
                          </a:ln>
                          <a:solidFill>
                            <a:schemeClr val="tx1"/>
                          </a:solidFill>
                          <a:effectLst/>
                          <a:latin typeface="Arial" charset="0"/>
                          <a:cs typeface="Arial" charset="0"/>
                        </a:rPr>
                        <a:t> QTR</a:t>
                      </a:r>
                      <a:endParaRPr kumimoji="0" lang="en-GB" sz="1200" b="1" i="0" u="none" strike="noStrike" cap="none" normalizeH="0" baseline="0">
                        <a:ln>
                          <a:noFill/>
                        </a:ln>
                        <a:solidFill>
                          <a:schemeClr val="tx1"/>
                        </a:solidFill>
                        <a:effectLst/>
                        <a:latin typeface="Arial" charset="0"/>
                        <a:cs typeface="Arial" charset="0"/>
                      </a:endParaRPr>
                    </a:p>
                  </a:txBody>
                  <a:tcPr marL="91931" marR="91931" marT="45668" marB="45668"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rPr>
                        <a:t>813,609.00</a:t>
                      </a:r>
                      <a:endParaRPr kumimoji="0" lang="en-US"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70353" marR="70353" marT="34949" marB="34949"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defRPr/>
                      </a:pPr>
                      <a:r>
                        <a:rPr kumimoji="0" lang="en-US" sz="1200" b="0" i="0" u="none" strike="noStrike" kern="1200" cap="none" spc="0" normalizeH="0" baseline="0" noProof="0" dirty="0" smtClean="0">
                          <a:ln>
                            <a:noFill/>
                          </a:ln>
                          <a:solidFill>
                            <a:srgbClr val="000000"/>
                          </a:solidFill>
                          <a:effectLst/>
                          <a:uLnTx/>
                          <a:uFillTx/>
                          <a:latin typeface="Arial" panose="020B0604020202020204" pitchFamily="34" charset="0"/>
                          <a:ea typeface="+mn-ea"/>
                          <a:cs typeface="Arial" panose="020B0604020202020204" pitchFamily="34" charset="0"/>
                        </a:rPr>
                        <a:t>813,609.00</a:t>
                      </a:r>
                      <a:endPar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txBody>
                  <a:tcPr marL="70353" marR="70353" marT="34949" marB="34949"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0</a:t>
                      </a:r>
                    </a:p>
                  </a:txBody>
                  <a:tcPr marL="70353" marR="70353" marT="34949" marB="34949"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extLst>
                  <a:ext uri="{0D108BD9-81ED-4DB2-BD59-A6C34878D82A}">
                    <a16:rowId xmlns:a16="http://schemas.microsoft.com/office/drawing/2014/main" xmlns="" val="10002"/>
                  </a:ext>
                </a:extLst>
              </a:tr>
              <a:tr h="25362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PH" sz="1200" b="1" i="0" u="none" strike="noStrike" cap="none" normalizeH="0" baseline="0" dirty="0">
                          <a:ln>
                            <a:noFill/>
                          </a:ln>
                          <a:solidFill>
                            <a:schemeClr val="tx1"/>
                          </a:solidFill>
                          <a:effectLst/>
                          <a:latin typeface="Arial" charset="0"/>
                          <a:cs typeface="Arial" charset="0"/>
                        </a:rPr>
                        <a:t>3</a:t>
                      </a:r>
                      <a:r>
                        <a:rPr kumimoji="0" lang="en-PH" sz="1200" b="1" i="0" u="none" strike="noStrike" cap="none" normalizeH="0" baseline="30000" dirty="0">
                          <a:ln>
                            <a:noFill/>
                          </a:ln>
                          <a:solidFill>
                            <a:schemeClr val="tx1"/>
                          </a:solidFill>
                          <a:effectLst/>
                          <a:latin typeface="Arial" charset="0"/>
                          <a:cs typeface="Arial" charset="0"/>
                        </a:rPr>
                        <a:t>RD</a:t>
                      </a:r>
                      <a:r>
                        <a:rPr kumimoji="0" lang="en-PH" sz="1200" b="1" i="0" u="none" strike="noStrike" cap="none" normalizeH="0" baseline="0" dirty="0">
                          <a:ln>
                            <a:noFill/>
                          </a:ln>
                          <a:solidFill>
                            <a:schemeClr val="tx1"/>
                          </a:solidFill>
                          <a:effectLst/>
                          <a:latin typeface="Arial" charset="0"/>
                          <a:cs typeface="Arial" charset="0"/>
                        </a:rPr>
                        <a:t> QTR</a:t>
                      </a:r>
                      <a:endParaRPr kumimoji="0" lang="en-GB" sz="1200" b="1" i="0" u="none" strike="noStrike" cap="none" normalizeH="0" baseline="0" dirty="0">
                        <a:ln>
                          <a:noFill/>
                        </a:ln>
                        <a:solidFill>
                          <a:schemeClr val="tx1"/>
                        </a:solidFill>
                        <a:effectLst/>
                        <a:latin typeface="Arial" charset="0"/>
                        <a:cs typeface="Arial" charset="0"/>
                      </a:endParaRPr>
                    </a:p>
                  </a:txBody>
                  <a:tcPr marL="91931" marR="91931" marT="45668" marB="45668"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rPr>
                        <a:t>813,609.00</a:t>
                      </a:r>
                      <a:endParaRPr kumimoji="0" lang="en-US"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70353" marR="70353" marT="34949" marB="34949"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defRPr/>
                      </a:pPr>
                      <a:r>
                        <a:rPr kumimoji="0" lang="en-US" sz="1200" b="0" i="0" u="none" strike="noStrike" kern="1200" cap="none" spc="0" normalizeH="0" baseline="0" noProof="0" dirty="0" smtClean="0">
                          <a:ln>
                            <a:noFill/>
                          </a:ln>
                          <a:solidFill>
                            <a:srgbClr val="000000"/>
                          </a:solidFill>
                          <a:effectLst/>
                          <a:uLnTx/>
                          <a:uFillTx/>
                          <a:latin typeface="Arial" panose="020B0604020202020204" pitchFamily="34" charset="0"/>
                          <a:ea typeface="+mn-ea"/>
                          <a:cs typeface="Arial" panose="020B0604020202020204" pitchFamily="34" charset="0"/>
                        </a:rPr>
                        <a:t>813,609.00</a:t>
                      </a:r>
                      <a:endPar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txBody>
                  <a:tcPr marL="70353" marR="70353" marT="34949" marB="34949"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0</a:t>
                      </a:r>
                    </a:p>
                  </a:txBody>
                  <a:tcPr marL="70353" marR="70353" marT="34949" marB="34949"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extLst>
                  <a:ext uri="{0D108BD9-81ED-4DB2-BD59-A6C34878D82A}">
                    <a16:rowId xmlns:a16="http://schemas.microsoft.com/office/drawing/2014/main" xmlns="" val="10003"/>
                  </a:ext>
                </a:extLst>
              </a:tr>
              <a:tr h="25362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PH" sz="1200" b="1" i="0" u="none" strike="noStrike" cap="none" normalizeH="0" baseline="0">
                          <a:ln>
                            <a:noFill/>
                          </a:ln>
                          <a:solidFill>
                            <a:schemeClr val="tx1"/>
                          </a:solidFill>
                          <a:effectLst/>
                          <a:latin typeface="Arial" charset="0"/>
                          <a:cs typeface="Arial" charset="0"/>
                        </a:rPr>
                        <a:t>4</a:t>
                      </a:r>
                      <a:r>
                        <a:rPr kumimoji="0" lang="en-PH" sz="1200" b="1" i="0" u="none" strike="noStrike" cap="none" normalizeH="0" baseline="30000">
                          <a:ln>
                            <a:noFill/>
                          </a:ln>
                          <a:solidFill>
                            <a:schemeClr val="tx1"/>
                          </a:solidFill>
                          <a:effectLst/>
                          <a:latin typeface="Arial" charset="0"/>
                          <a:cs typeface="Arial" charset="0"/>
                        </a:rPr>
                        <a:t>TH</a:t>
                      </a:r>
                      <a:r>
                        <a:rPr kumimoji="0" lang="en-PH" sz="1200" b="1" i="0" u="none" strike="noStrike" cap="none" normalizeH="0" baseline="0">
                          <a:ln>
                            <a:noFill/>
                          </a:ln>
                          <a:solidFill>
                            <a:schemeClr val="tx1"/>
                          </a:solidFill>
                          <a:effectLst/>
                          <a:latin typeface="Arial" charset="0"/>
                          <a:cs typeface="Arial" charset="0"/>
                        </a:rPr>
                        <a:t> QTR</a:t>
                      </a:r>
                      <a:endParaRPr kumimoji="0" lang="en-GB" sz="1200" b="1" i="0" u="none" strike="noStrike" cap="none" normalizeH="0" baseline="0">
                        <a:ln>
                          <a:noFill/>
                        </a:ln>
                        <a:solidFill>
                          <a:schemeClr val="tx1"/>
                        </a:solidFill>
                        <a:effectLst/>
                        <a:latin typeface="Arial" charset="0"/>
                        <a:cs typeface="Arial" charset="0"/>
                      </a:endParaRPr>
                    </a:p>
                  </a:txBody>
                  <a:tcPr marL="91931" marR="91931" marT="45668" marB="45668"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rPr>
                        <a:t>813,609.00</a:t>
                      </a:r>
                      <a:endParaRPr kumimoji="0" lang="en-US"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70353" marR="70353" marT="34949" marB="34949"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defRPr/>
                      </a:pPr>
                      <a:r>
                        <a:rPr kumimoji="0" lang="en-US" sz="1200" b="0" i="0" u="none" strike="noStrike" kern="1200" cap="none" spc="0" normalizeH="0" baseline="0" noProof="0" dirty="0" smtClean="0">
                          <a:ln>
                            <a:noFill/>
                          </a:ln>
                          <a:solidFill>
                            <a:srgbClr val="000000"/>
                          </a:solidFill>
                          <a:effectLst/>
                          <a:uLnTx/>
                          <a:uFillTx/>
                          <a:latin typeface="Arial" panose="020B0604020202020204" pitchFamily="34" charset="0"/>
                          <a:ea typeface="+mn-ea"/>
                          <a:cs typeface="Arial" panose="020B0604020202020204" pitchFamily="34" charset="0"/>
                        </a:rPr>
                        <a:t>416,804.00</a:t>
                      </a:r>
                      <a:endPar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txBody>
                  <a:tcPr marL="70353" marR="70353" marT="34949" marB="34949"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srgbClr val="000000"/>
                          </a:solidFill>
                          <a:effectLst/>
                          <a:uLnTx/>
                          <a:uFillTx/>
                          <a:latin typeface="Arial" panose="020B0604020202020204" pitchFamily="34" charset="0"/>
                          <a:ea typeface="+mn-ea"/>
                          <a:cs typeface="Arial" panose="020B0604020202020204" pitchFamily="34" charset="0"/>
                        </a:rPr>
                        <a:t>396,805.00</a:t>
                      </a:r>
                      <a:endPar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txBody>
                  <a:tcPr marL="70353" marR="70353" marT="34949" marB="34949"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extLst>
                  <a:ext uri="{0D108BD9-81ED-4DB2-BD59-A6C34878D82A}">
                    <a16:rowId xmlns:a16="http://schemas.microsoft.com/office/drawing/2014/main" xmlns="" val="10004"/>
                  </a:ext>
                </a:extLst>
              </a:tr>
              <a:tr h="28438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1200" b="1" i="0" u="none" strike="noStrike" cap="none" normalizeH="0" baseline="0" dirty="0">
                          <a:ln>
                            <a:noFill/>
                          </a:ln>
                          <a:solidFill>
                            <a:schemeClr val="tx1"/>
                          </a:solidFill>
                          <a:effectLst/>
                          <a:latin typeface="Arial" charset="0"/>
                          <a:cs typeface="Arial" charset="0"/>
                        </a:rPr>
                        <a:t>TOTAL</a:t>
                      </a:r>
                    </a:p>
                  </a:txBody>
                  <a:tcPr marL="91931" marR="91931" marT="45668" marB="45668"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smtClean="0">
                          <a:ln>
                            <a:noFill/>
                          </a:ln>
                          <a:solidFill>
                            <a:schemeClr val="tx1"/>
                          </a:solidFill>
                          <a:effectLst/>
                          <a:latin typeface="Arial" panose="020B0604020202020204" pitchFamily="34" charset="0"/>
                          <a:cs typeface="Arial" panose="020B0604020202020204" pitchFamily="34" charset="0"/>
                        </a:rPr>
                        <a:t>3,254,436.00</a:t>
                      </a:r>
                      <a:endParaRPr kumimoji="0" lang="en-US" sz="1200" b="1"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70353" marR="70353" marT="34949" marB="34949"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defRPr/>
                      </a:pPr>
                      <a:r>
                        <a:rPr kumimoji="0" lang="en-US" sz="1200" b="1" i="0" u="none" strike="noStrike" kern="1200" cap="none" spc="0" normalizeH="0" baseline="0" noProof="0" dirty="0" smtClean="0">
                          <a:ln>
                            <a:noFill/>
                          </a:ln>
                          <a:solidFill>
                            <a:srgbClr val="000000"/>
                          </a:solidFill>
                          <a:effectLst/>
                          <a:uLnTx/>
                          <a:uFillTx/>
                          <a:latin typeface="Arial" panose="020B0604020202020204" pitchFamily="34" charset="0"/>
                          <a:ea typeface="+mn-ea"/>
                          <a:cs typeface="Arial" panose="020B0604020202020204" pitchFamily="34" charset="0"/>
                        </a:rPr>
                        <a:t>2,857,631.00</a:t>
                      </a:r>
                      <a:endParaRPr kumimoji="0" lang="en-US" sz="12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txBody>
                  <a:tcPr marL="70353" marR="70353" marT="34949" marB="34949"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smtClean="0">
                          <a:ln>
                            <a:noFill/>
                          </a:ln>
                          <a:solidFill>
                            <a:srgbClr val="000000"/>
                          </a:solidFill>
                          <a:effectLst/>
                          <a:uLnTx/>
                          <a:uFillTx/>
                          <a:latin typeface="Arial" panose="020B0604020202020204" pitchFamily="34" charset="0"/>
                          <a:ea typeface="+mn-ea"/>
                          <a:cs typeface="Arial" panose="020B0604020202020204" pitchFamily="34" charset="0"/>
                        </a:rPr>
                        <a:t>396,805.00</a:t>
                      </a:r>
                      <a:endParaRPr kumimoji="0" lang="en-US" sz="12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txBody>
                  <a:tcPr marL="70353" marR="70353" marT="34949" marB="34949"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extLst>
                  <a:ext uri="{0D108BD9-81ED-4DB2-BD59-A6C34878D82A}">
                    <a16:rowId xmlns:a16="http://schemas.microsoft.com/office/drawing/2014/main" xmlns="" val="10005"/>
                  </a:ext>
                </a:extLst>
              </a:tr>
            </a:tbl>
          </a:graphicData>
        </a:graphic>
      </p:graphicFrame>
      <p:graphicFrame>
        <p:nvGraphicFramePr>
          <p:cNvPr id="19" name="Group 2"/>
          <p:cNvGraphicFramePr>
            <a:graphicFrameLocks noGrp="1"/>
          </p:cNvGraphicFramePr>
          <p:nvPr>
            <p:extLst>
              <p:ext uri="{D42A27DB-BD31-4B8C-83A1-F6EECF244321}">
                <p14:modId xmlns:p14="http://schemas.microsoft.com/office/powerpoint/2010/main" val="1118031678"/>
              </p:ext>
            </p:extLst>
          </p:nvPr>
        </p:nvGraphicFramePr>
        <p:xfrm>
          <a:off x="1597025" y="4265784"/>
          <a:ext cx="9182100" cy="1645296"/>
        </p:xfrm>
        <a:graphic>
          <a:graphicData uri="http://schemas.openxmlformats.org/drawingml/2006/table">
            <a:tbl>
              <a:tblPr>
                <a:tableStyleId>{BC89EF96-8CEA-46FF-86C4-4CE0E7609802}</a:tableStyleId>
              </a:tblPr>
              <a:tblGrid>
                <a:gridCol w="1574017">
                  <a:extLst>
                    <a:ext uri="{9D8B030D-6E8A-4147-A177-3AD203B41FA5}">
                      <a16:colId xmlns:a16="http://schemas.microsoft.com/office/drawing/2014/main" xmlns="" val="20000"/>
                    </a:ext>
                  </a:extLst>
                </a:gridCol>
                <a:gridCol w="2424676">
                  <a:extLst>
                    <a:ext uri="{9D8B030D-6E8A-4147-A177-3AD203B41FA5}">
                      <a16:colId xmlns:a16="http://schemas.microsoft.com/office/drawing/2014/main" xmlns="" val="20001"/>
                    </a:ext>
                  </a:extLst>
                </a:gridCol>
                <a:gridCol w="2753441">
                  <a:extLst>
                    <a:ext uri="{9D8B030D-6E8A-4147-A177-3AD203B41FA5}">
                      <a16:colId xmlns:a16="http://schemas.microsoft.com/office/drawing/2014/main" xmlns="" val="20002"/>
                    </a:ext>
                  </a:extLst>
                </a:gridCol>
                <a:gridCol w="2429966">
                  <a:extLst>
                    <a:ext uri="{9D8B030D-6E8A-4147-A177-3AD203B41FA5}">
                      <a16:colId xmlns:a16="http://schemas.microsoft.com/office/drawing/2014/main" xmlns="" val="20003"/>
                    </a:ext>
                  </a:extLst>
                </a:gridCol>
              </a:tblGrid>
              <a:tr h="27346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PH" sz="1200" b="1" u="none" strike="noStrike" cap="none" normalizeH="0" baseline="0" dirty="0">
                          <a:ln>
                            <a:noFill/>
                          </a:ln>
                          <a:solidFill>
                            <a:schemeClr val="bg1"/>
                          </a:solidFill>
                          <a:effectLst/>
                          <a:latin typeface=" Arial"/>
                        </a:rPr>
                        <a:t>PERIOD</a:t>
                      </a:r>
                      <a:endParaRPr kumimoji="0" lang="en-GB" sz="1200" b="1" i="0" u="none" strike="noStrike" cap="none" normalizeH="0" baseline="0" dirty="0">
                        <a:ln>
                          <a:noFill/>
                        </a:ln>
                        <a:solidFill>
                          <a:schemeClr val="bg1"/>
                        </a:solidFill>
                        <a:effectLst/>
                        <a:latin typeface=" Arial"/>
                        <a:cs typeface="Arial" charset="0"/>
                      </a:endParaRPr>
                    </a:p>
                  </a:txBody>
                  <a:tcPr marL="91931" marR="91931" marT="45668" marB="45668"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PH" sz="1200" b="1" u="none" strike="noStrike" cap="none" normalizeH="0" baseline="0" dirty="0">
                          <a:ln>
                            <a:noFill/>
                          </a:ln>
                          <a:solidFill>
                            <a:schemeClr val="bg1"/>
                          </a:solidFill>
                          <a:effectLst/>
                          <a:latin typeface=" Arial"/>
                        </a:rPr>
                        <a:t>ALLOCATION</a:t>
                      </a:r>
                      <a:endParaRPr kumimoji="0" lang="en-GB" sz="1200" b="1" i="0" u="none" strike="noStrike" cap="none" normalizeH="0" baseline="0" dirty="0">
                        <a:ln>
                          <a:noFill/>
                        </a:ln>
                        <a:solidFill>
                          <a:schemeClr val="bg1"/>
                        </a:solidFill>
                        <a:effectLst/>
                        <a:latin typeface=" Arial"/>
                        <a:cs typeface="Arial" charset="0"/>
                      </a:endParaRPr>
                    </a:p>
                  </a:txBody>
                  <a:tcPr marL="91931" marR="91931" marT="45668" marB="45668"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PH" sz="1200" b="1" u="none" strike="noStrike" cap="none" normalizeH="0" baseline="0" dirty="0">
                          <a:ln>
                            <a:noFill/>
                          </a:ln>
                          <a:solidFill>
                            <a:schemeClr val="bg1"/>
                          </a:solidFill>
                          <a:effectLst/>
                          <a:latin typeface=" Arial"/>
                        </a:rPr>
                        <a:t>CONSUMPTION</a:t>
                      </a:r>
                      <a:endParaRPr kumimoji="0" lang="en-GB" sz="1200" b="1" i="0" u="none" strike="noStrike" cap="none" normalizeH="0" baseline="0" dirty="0">
                        <a:ln>
                          <a:noFill/>
                        </a:ln>
                        <a:solidFill>
                          <a:schemeClr val="bg1"/>
                        </a:solidFill>
                        <a:effectLst/>
                        <a:latin typeface=" Arial"/>
                        <a:cs typeface="Arial" charset="0"/>
                      </a:endParaRPr>
                    </a:p>
                  </a:txBody>
                  <a:tcPr marL="91931" marR="91931" marT="45668" marB="45668"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PH" sz="1200" b="1" u="none" strike="noStrike" cap="none" normalizeH="0" baseline="0" dirty="0">
                          <a:ln>
                            <a:noFill/>
                          </a:ln>
                          <a:solidFill>
                            <a:schemeClr val="bg1"/>
                          </a:solidFill>
                          <a:effectLst/>
                          <a:latin typeface=" Arial"/>
                        </a:rPr>
                        <a:t>BALANCE</a:t>
                      </a:r>
                      <a:endParaRPr kumimoji="0" lang="en-GB" sz="1200" b="1" i="0" u="none" strike="noStrike" cap="none" normalizeH="0" baseline="0" dirty="0">
                        <a:ln>
                          <a:noFill/>
                        </a:ln>
                        <a:solidFill>
                          <a:schemeClr val="bg1"/>
                        </a:solidFill>
                        <a:effectLst/>
                        <a:latin typeface=" Arial"/>
                        <a:cs typeface="Arial" charset="0"/>
                      </a:endParaRPr>
                    </a:p>
                  </a:txBody>
                  <a:tcPr marL="91931" marR="91931" marT="45668" marB="45668"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xmlns="" val="10000"/>
                  </a:ext>
                </a:extLst>
              </a:tr>
              <a:tr h="27346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PH" sz="1200" b="1" i="0" u="none" strike="noStrike" cap="none" normalizeH="0" baseline="0" dirty="0">
                          <a:ln>
                            <a:noFill/>
                          </a:ln>
                          <a:solidFill>
                            <a:schemeClr val="tx1"/>
                          </a:solidFill>
                          <a:effectLst/>
                          <a:latin typeface="Arial" charset="0"/>
                          <a:cs typeface="Arial" charset="0"/>
                        </a:rPr>
                        <a:t>1</a:t>
                      </a:r>
                      <a:r>
                        <a:rPr kumimoji="0" lang="en-PH" sz="1200" b="1" i="0" u="none" strike="noStrike" cap="none" normalizeH="0" baseline="30000" dirty="0">
                          <a:ln>
                            <a:noFill/>
                          </a:ln>
                          <a:solidFill>
                            <a:schemeClr val="tx1"/>
                          </a:solidFill>
                          <a:effectLst/>
                          <a:latin typeface="Arial" charset="0"/>
                          <a:cs typeface="Arial" charset="0"/>
                        </a:rPr>
                        <a:t>ST</a:t>
                      </a:r>
                      <a:r>
                        <a:rPr kumimoji="0" lang="en-PH" sz="1200" b="1" i="0" u="none" strike="noStrike" cap="none" normalizeH="0" baseline="0" dirty="0">
                          <a:ln>
                            <a:noFill/>
                          </a:ln>
                          <a:solidFill>
                            <a:schemeClr val="tx1"/>
                          </a:solidFill>
                          <a:effectLst/>
                          <a:latin typeface="Arial" charset="0"/>
                          <a:cs typeface="Arial" charset="0"/>
                        </a:rPr>
                        <a:t> QTR</a:t>
                      </a:r>
                      <a:endParaRPr kumimoji="0" lang="en-GB" sz="1200" b="1" i="0" u="none" strike="noStrike" cap="none" normalizeH="0" baseline="0" dirty="0">
                        <a:ln>
                          <a:noFill/>
                        </a:ln>
                        <a:solidFill>
                          <a:schemeClr val="tx1"/>
                        </a:solidFill>
                        <a:effectLst/>
                        <a:latin typeface="Arial" charset="0"/>
                        <a:cs typeface="Arial" charset="0"/>
                      </a:endParaRPr>
                    </a:p>
                  </a:txBody>
                  <a:tcPr marL="91931" marR="91931" marT="45668" marB="45668"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PH" sz="1200" b="0" i="0" u="none" strike="noStrike" kern="1200" cap="none" spc="0" normalizeH="0" baseline="0" noProof="0" dirty="0" smtClean="0">
                          <a:ln>
                            <a:noFill/>
                          </a:ln>
                          <a:solidFill>
                            <a:prstClr val="black"/>
                          </a:solidFill>
                          <a:effectLst/>
                          <a:uLnTx/>
                          <a:uFillTx/>
                          <a:latin typeface="Arial" panose="020B0604020202020204" pitchFamily="34" charset="0"/>
                          <a:ea typeface="+mn-ea"/>
                          <a:cs typeface="Arial" panose="020B0604020202020204" pitchFamily="34" charset="0"/>
                        </a:rPr>
                        <a:t>216,900.00</a:t>
                      </a:r>
                      <a:endParaRPr kumimoji="0" lang="en-PH"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70353" marR="70353" marT="34949" marB="34949"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PH" sz="1200" b="0" i="0" u="none" strike="noStrike" kern="1200" cap="none" spc="0" normalizeH="0" baseline="0" noProof="0" dirty="0" smtClean="0">
                          <a:ln>
                            <a:noFill/>
                          </a:ln>
                          <a:solidFill>
                            <a:prstClr val="black"/>
                          </a:solidFill>
                          <a:effectLst/>
                          <a:uLnTx/>
                          <a:uFillTx/>
                          <a:latin typeface="Arial" panose="020B0604020202020204" pitchFamily="34" charset="0"/>
                          <a:ea typeface="+mn-ea"/>
                          <a:cs typeface="Arial" panose="020B0604020202020204" pitchFamily="34" charset="0"/>
                        </a:rPr>
                        <a:t>216,900.00</a:t>
                      </a:r>
                      <a:endParaRPr kumimoji="0" lang="en-PH"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70353" marR="70353" marT="34949" marB="34949"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0</a:t>
                      </a:r>
                      <a:endPar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txBody>
                  <a:tcPr marL="70353" marR="70353" marT="34949" marB="34949"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extLst>
                  <a:ext uri="{0D108BD9-81ED-4DB2-BD59-A6C34878D82A}">
                    <a16:rowId xmlns:a16="http://schemas.microsoft.com/office/drawing/2014/main" xmlns="" val="10001"/>
                  </a:ext>
                </a:extLst>
              </a:tr>
              <a:tr h="27346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PH" sz="1200" b="1" i="0" u="none" strike="noStrike" cap="none" normalizeH="0" baseline="0" dirty="0">
                          <a:ln>
                            <a:noFill/>
                          </a:ln>
                          <a:solidFill>
                            <a:schemeClr val="tx1"/>
                          </a:solidFill>
                          <a:effectLst/>
                          <a:latin typeface="Arial" charset="0"/>
                          <a:cs typeface="Arial" charset="0"/>
                        </a:rPr>
                        <a:t>2</a:t>
                      </a:r>
                      <a:r>
                        <a:rPr kumimoji="0" lang="en-PH" sz="1200" b="1" i="0" u="none" strike="noStrike" cap="none" normalizeH="0" baseline="30000" dirty="0">
                          <a:ln>
                            <a:noFill/>
                          </a:ln>
                          <a:solidFill>
                            <a:schemeClr val="tx1"/>
                          </a:solidFill>
                          <a:effectLst/>
                          <a:latin typeface="Arial" charset="0"/>
                          <a:cs typeface="Arial" charset="0"/>
                        </a:rPr>
                        <a:t>ND</a:t>
                      </a:r>
                      <a:r>
                        <a:rPr kumimoji="0" lang="en-PH" sz="1200" b="1" i="0" u="none" strike="noStrike" cap="none" normalizeH="0" baseline="0" dirty="0">
                          <a:ln>
                            <a:noFill/>
                          </a:ln>
                          <a:solidFill>
                            <a:schemeClr val="tx1"/>
                          </a:solidFill>
                          <a:effectLst/>
                          <a:latin typeface="Arial" charset="0"/>
                          <a:cs typeface="Arial" charset="0"/>
                        </a:rPr>
                        <a:t> QTR</a:t>
                      </a:r>
                      <a:endParaRPr kumimoji="0" lang="en-GB" sz="1200" b="1" i="0" u="none" strike="noStrike" cap="none" normalizeH="0" baseline="0" dirty="0">
                        <a:ln>
                          <a:noFill/>
                        </a:ln>
                        <a:solidFill>
                          <a:schemeClr val="tx1"/>
                        </a:solidFill>
                        <a:effectLst/>
                        <a:latin typeface="Arial" charset="0"/>
                        <a:cs typeface="Arial" charset="0"/>
                      </a:endParaRPr>
                    </a:p>
                  </a:txBody>
                  <a:tcPr marL="91931" marR="91931" marT="45668" marB="45668"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PH" sz="1200" b="0" i="0" u="none" strike="noStrike" kern="1200" cap="none" spc="0" normalizeH="0" baseline="0" noProof="0" dirty="0" smtClean="0">
                          <a:ln>
                            <a:noFill/>
                          </a:ln>
                          <a:solidFill>
                            <a:prstClr val="black"/>
                          </a:solidFill>
                          <a:effectLst/>
                          <a:uLnTx/>
                          <a:uFillTx/>
                          <a:latin typeface="Arial" panose="020B0604020202020204" pitchFamily="34" charset="0"/>
                          <a:ea typeface="+mn-ea"/>
                          <a:cs typeface="Arial" panose="020B0604020202020204" pitchFamily="34" charset="0"/>
                        </a:rPr>
                        <a:t>216,900.00</a:t>
                      </a:r>
                      <a:endParaRPr kumimoji="0" lang="en-PH"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70353" marR="70353" marT="34949" marB="34949"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PH" sz="1200" b="0" i="0" u="none" strike="noStrike" kern="1200" cap="none" spc="0" normalizeH="0" baseline="0" noProof="0" dirty="0" smtClean="0">
                          <a:ln>
                            <a:noFill/>
                          </a:ln>
                          <a:solidFill>
                            <a:prstClr val="black"/>
                          </a:solidFill>
                          <a:effectLst/>
                          <a:uLnTx/>
                          <a:uFillTx/>
                          <a:latin typeface="Arial" panose="020B0604020202020204" pitchFamily="34" charset="0"/>
                          <a:ea typeface="+mn-ea"/>
                          <a:cs typeface="Arial" panose="020B0604020202020204" pitchFamily="34" charset="0"/>
                        </a:rPr>
                        <a:t>216,900.00</a:t>
                      </a:r>
                      <a:endParaRPr kumimoji="0" lang="en-PH"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70353" marR="70353" marT="34949" marB="34949"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0</a:t>
                      </a:r>
                    </a:p>
                  </a:txBody>
                  <a:tcPr marL="70353" marR="70353" marT="34949" marB="34949"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extLst>
                  <a:ext uri="{0D108BD9-81ED-4DB2-BD59-A6C34878D82A}">
                    <a16:rowId xmlns:a16="http://schemas.microsoft.com/office/drawing/2014/main" xmlns="" val="10002"/>
                  </a:ext>
                </a:extLst>
              </a:tr>
              <a:tr h="27346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PH" sz="1200" b="1" i="0" u="none" strike="noStrike" cap="none" normalizeH="0" baseline="0" dirty="0">
                          <a:ln>
                            <a:noFill/>
                          </a:ln>
                          <a:solidFill>
                            <a:schemeClr val="tx1"/>
                          </a:solidFill>
                          <a:effectLst/>
                          <a:latin typeface="Arial" charset="0"/>
                          <a:cs typeface="Arial" charset="0"/>
                        </a:rPr>
                        <a:t>3</a:t>
                      </a:r>
                      <a:r>
                        <a:rPr kumimoji="0" lang="en-PH" sz="1200" b="1" i="0" u="none" strike="noStrike" cap="none" normalizeH="0" baseline="30000" dirty="0">
                          <a:ln>
                            <a:noFill/>
                          </a:ln>
                          <a:solidFill>
                            <a:schemeClr val="tx1"/>
                          </a:solidFill>
                          <a:effectLst/>
                          <a:latin typeface="Arial" charset="0"/>
                          <a:cs typeface="Arial" charset="0"/>
                        </a:rPr>
                        <a:t>RD</a:t>
                      </a:r>
                      <a:r>
                        <a:rPr kumimoji="0" lang="en-PH" sz="1200" b="1" i="0" u="none" strike="noStrike" cap="none" normalizeH="0" baseline="0" dirty="0">
                          <a:ln>
                            <a:noFill/>
                          </a:ln>
                          <a:solidFill>
                            <a:schemeClr val="tx1"/>
                          </a:solidFill>
                          <a:effectLst/>
                          <a:latin typeface="Arial" charset="0"/>
                          <a:cs typeface="Arial" charset="0"/>
                        </a:rPr>
                        <a:t> QTR</a:t>
                      </a:r>
                      <a:endParaRPr kumimoji="0" lang="en-GB" sz="1200" b="1" i="0" u="none" strike="noStrike" cap="none" normalizeH="0" baseline="0" dirty="0">
                        <a:ln>
                          <a:noFill/>
                        </a:ln>
                        <a:solidFill>
                          <a:schemeClr val="tx1"/>
                        </a:solidFill>
                        <a:effectLst/>
                        <a:latin typeface="Arial" charset="0"/>
                        <a:cs typeface="Arial" charset="0"/>
                      </a:endParaRPr>
                    </a:p>
                  </a:txBody>
                  <a:tcPr marL="91931" marR="91931" marT="45668" marB="45668"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PH" sz="1200" b="0" i="0" u="none" strike="noStrike" kern="1200" cap="none" spc="0" normalizeH="0" baseline="0" noProof="0" dirty="0" smtClean="0">
                          <a:ln>
                            <a:noFill/>
                          </a:ln>
                          <a:solidFill>
                            <a:prstClr val="black"/>
                          </a:solidFill>
                          <a:effectLst/>
                          <a:uLnTx/>
                          <a:uFillTx/>
                          <a:latin typeface="Arial" panose="020B0604020202020204" pitchFamily="34" charset="0"/>
                          <a:ea typeface="+mn-ea"/>
                          <a:cs typeface="Arial" panose="020B0604020202020204" pitchFamily="34" charset="0"/>
                        </a:rPr>
                        <a:t>216,900.00</a:t>
                      </a:r>
                      <a:endParaRPr kumimoji="0" lang="en-PH"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70353" marR="70353" marT="34949" marB="34949"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PH" sz="1200" b="0" i="0" u="none" strike="noStrike" kern="1200" cap="none" spc="0" normalizeH="0" baseline="0" noProof="0" dirty="0" smtClean="0">
                          <a:ln>
                            <a:noFill/>
                          </a:ln>
                          <a:solidFill>
                            <a:prstClr val="black"/>
                          </a:solidFill>
                          <a:effectLst/>
                          <a:uLnTx/>
                          <a:uFillTx/>
                          <a:latin typeface="Arial" panose="020B0604020202020204" pitchFamily="34" charset="0"/>
                          <a:ea typeface="+mn-ea"/>
                          <a:cs typeface="Arial" panose="020B0604020202020204" pitchFamily="34" charset="0"/>
                        </a:rPr>
                        <a:t>216,900.00</a:t>
                      </a:r>
                      <a:endParaRPr kumimoji="0" lang="en-PH"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70353" marR="70353" marT="34949" marB="34949"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0</a:t>
                      </a:r>
                    </a:p>
                  </a:txBody>
                  <a:tcPr marL="70353" marR="70353" marT="34949" marB="34949"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extLst>
                  <a:ext uri="{0D108BD9-81ED-4DB2-BD59-A6C34878D82A}">
                    <a16:rowId xmlns:a16="http://schemas.microsoft.com/office/drawing/2014/main" xmlns="" val="10003"/>
                  </a:ext>
                </a:extLst>
              </a:tr>
              <a:tr h="27346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PH" sz="1200" b="1" i="0" u="none" strike="noStrike" cap="none" normalizeH="0" baseline="0">
                          <a:ln>
                            <a:noFill/>
                          </a:ln>
                          <a:solidFill>
                            <a:schemeClr val="tx1"/>
                          </a:solidFill>
                          <a:effectLst/>
                          <a:latin typeface="Arial" charset="0"/>
                          <a:cs typeface="Arial" charset="0"/>
                        </a:rPr>
                        <a:t>4</a:t>
                      </a:r>
                      <a:r>
                        <a:rPr kumimoji="0" lang="en-PH" sz="1200" b="1" i="0" u="none" strike="noStrike" cap="none" normalizeH="0" baseline="30000">
                          <a:ln>
                            <a:noFill/>
                          </a:ln>
                          <a:solidFill>
                            <a:schemeClr val="tx1"/>
                          </a:solidFill>
                          <a:effectLst/>
                          <a:latin typeface="Arial" charset="0"/>
                          <a:cs typeface="Arial" charset="0"/>
                        </a:rPr>
                        <a:t>TH</a:t>
                      </a:r>
                      <a:r>
                        <a:rPr kumimoji="0" lang="en-PH" sz="1200" b="1" i="0" u="none" strike="noStrike" cap="none" normalizeH="0" baseline="0">
                          <a:ln>
                            <a:noFill/>
                          </a:ln>
                          <a:solidFill>
                            <a:schemeClr val="tx1"/>
                          </a:solidFill>
                          <a:effectLst/>
                          <a:latin typeface="Arial" charset="0"/>
                          <a:cs typeface="Arial" charset="0"/>
                        </a:rPr>
                        <a:t> QTR</a:t>
                      </a:r>
                      <a:endParaRPr kumimoji="0" lang="en-GB" sz="1200" b="1" i="0" u="none" strike="noStrike" cap="none" normalizeH="0" baseline="0">
                        <a:ln>
                          <a:noFill/>
                        </a:ln>
                        <a:solidFill>
                          <a:schemeClr val="tx1"/>
                        </a:solidFill>
                        <a:effectLst/>
                        <a:latin typeface="Arial" charset="0"/>
                        <a:cs typeface="Arial" charset="0"/>
                      </a:endParaRPr>
                    </a:p>
                  </a:txBody>
                  <a:tcPr marL="91931" marR="91931" marT="45668" marB="45668"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PH" sz="1200" b="0" i="0" u="none" strike="noStrike" kern="1200" cap="none" spc="0" normalizeH="0" baseline="0" noProof="0" dirty="0" smtClean="0">
                          <a:ln>
                            <a:noFill/>
                          </a:ln>
                          <a:solidFill>
                            <a:prstClr val="black"/>
                          </a:solidFill>
                          <a:effectLst/>
                          <a:uLnTx/>
                          <a:uFillTx/>
                          <a:latin typeface="Arial" panose="020B0604020202020204" pitchFamily="34" charset="0"/>
                          <a:ea typeface="+mn-ea"/>
                          <a:cs typeface="Arial" panose="020B0604020202020204" pitchFamily="34" charset="0"/>
                        </a:rPr>
                        <a:t>216,900.00</a:t>
                      </a:r>
                      <a:endParaRPr kumimoji="0" lang="en-PH"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70353" marR="70353" marT="34949" marB="34949"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PH" sz="1200" b="0" i="0" u="none" strike="noStrike" kern="1200" cap="none" spc="0" normalizeH="0" baseline="0" noProof="0" dirty="0" smtClean="0">
                          <a:ln>
                            <a:noFill/>
                          </a:ln>
                          <a:solidFill>
                            <a:prstClr val="black"/>
                          </a:solidFill>
                          <a:effectLst/>
                          <a:uLnTx/>
                          <a:uFillTx/>
                          <a:latin typeface="Arial" panose="020B0604020202020204" pitchFamily="34" charset="0"/>
                          <a:ea typeface="+mn-ea"/>
                          <a:cs typeface="Arial" panose="020B0604020202020204" pitchFamily="34" charset="0"/>
                        </a:rPr>
                        <a:t>144,600.00</a:t>
                      </a:r>
                      <a:endParaRPr kumimoji="0" lang="en-PH"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70353" marR="70353" marT="34949" marB="34949"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srgbClr val="000000"/>
                          </a:solidFill>
                          <a:effectLst/>
                          <a:uLnTx/>
                          <a:uFillTx/>
                          <a:latin typeface="Arial" panose="020B0604020202020204" pitchFamily="34" charset="0"/>
                          <a:ea typeface="+mn-ea"/>
                          <a:cs typeface="Arial" panose="020B0604020202020204" pitchFamily="34" charset="0"/>
                        </a:rPr>
                        <a:t>72,300.00</a:t>
                      </a:r>
                      <a:endPar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txBody>
                  <a:tcPr marL="70353" marR="70353" marT="34949" marB="34949"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extLst>
                  <a:ext uri="{0D108BD9-81ED-4DB2-BD59-A6C34878D82A}">
                    <a16:rowId xmlns:a16="http://schemas.microsoft.com/office/drawing/2014/main" xmlns="" val="10004"/>
                  </a:ext>
                </a:extLst>
              </a:tr>
              <a:tr h="27346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1200" b="1" i="0" u="none" strike="noStrike" cap="none" normalizeH="0" baseline="0" dirty="0">
                          <a:ln>
                            <a:noFill/>
                          </a:ln>
                          <a:solidFill>
                            <a:schemeClr val="tx1"/>
                          </a:solidFill>
                          <a:effectLst/>
                          <a:latin typeface="Arial" charset="0"/>
                          <a:cs typeface="Arial" charset="0"/>
                        </a:rPr>
                        <a:t>TOTAL</a:t>
                      </a:r>
                    </a:p>
                  </a:txBody>
                  <a:tcPr marL="91931" marR="91931" marT="45668" marB="45668"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smtClean="0">
                          <a:ln>
                            <a:noFill/>
                          </a:ln>
                          <a:solidFill>
                            <a:schemeClr val="tx1"/>
                          </a:solidFill>
                          <a:effectLst/>
                          <a:latin typeface="Arial" panose="020B0604020202020204" pitchFamily="34" charset="0"/>
                          <a:cs typeface="Arial" panose="020B0604020202020204" pitchFamily="34" charset="0"/>
                        </a:rPr>
                        <a:t>867,600.00</a:t>
                      </a:r>
                      <a:endParaRPr kumimoji="0" lang="en-US" sz="1200" b="1"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70353" marR="70353" marT="34949" marB="34949"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defRPr/>
                      </a:pPr>
                      <a:r>
                        <a:rPr kumimoji="0" lang="en-US" sz="1200" b="1" i="0" u="none" strike="noStrike" kern="1200" cap="none" spc="0" normalizeH="0" baseline="0" noProof="0" dirty="0" smtClean="0">
                          <a:ln>
                            <a:noFill/>
                          </a:ln>
                          <a:solidFill>
                            <a:srgbClr val="000000"/>
                          </a:solidFill>
                          <a:effectLst/>
                          <a:uLnTx/>
                          <a:uFillTx/>
                          <a:latin typeface="Arial" panose="020B0604020202020204" pitchFamily="34" charset="0"/>
                          <a:ea typeface="+mn-ea"/>
                          <a:cs typeface="Arial" panose="020B0604020202020204" pitchFamily="34" charset="0"/>
                        </a:rPr>
                        <a:t>795,300.00</a:t>
                      </a:r>
                      <a:endParaRPr kumimoji="0" lang="en-US" sz="12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txBody>
                  <a:tcPr marL="70353" marR="70353" marT="34949" marB="34949"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srgbClr val="000000"/>
                          </a:solidFill>
                          <a:effectLst/>
                          <a:uLnTx/>
                          <a:uFillTx/>
                          <a:latin typeface="Arial" panose="020B0604020202020204" pitchFamily="34" charset="0"/>
                          <a:ea typeface="+mn-ea"/>
                          <a:cs typeface="Arial" panose="020B0604020202020204" pitchFamily="34" charset="0"/>
                        </a:rPr>
                        <a:t>72,300.00</a:t>
                      </a:r>
                      <a:endPar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txBody>
                  <a:tcPr marL="70353" marR="70353" marT="34949" marB="34949"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extLst>
                  <a:ext uri="{0D108BD9-81ED-4DB2-BD59-A6C34878D82A}">
                    <a16:rowId xmlns:a16="http://schemas.microsoft.com/office/drawing/2014/main" xmlns="" val="10005"/>
                  </a:ext>
                </a:extLst>
              </a:tr>
            </a:tbl>
          </a:graphicData>
        </a:graphic>
      </p:graphicFrame>
      <p:sp>
        <p:nvSpPr>
          <p:cNvPr id="21" name="TextBox 20"/>
          <p:cNvSpPr txBox="1"/>
          <p:nvPr/>
        </p:nvSpPr>
        <p:spPr>
          <a:xfrm>
            <a:off x="1124712" y="1307592"/>
            <a:ext cx="10241280" cy="584775"/>
          </a:xfrm>
          <a:prstGeom prst="rect">
            <a:avLst/>
          </a:prstGeom>
          <a:noFill/>
        </p:spPr>
        <p:txBody>
          <a:bodyPr wrap="square" rtlCol="0">
            <a:spAutoFit/>
          </a:bodyPr>
          <a:lstStyle/>
          <a:p>
            <a:pPr algn="ctr"/>
            <a:r>
              <a:rPr lang="en-US" sz="3200" i="1" dirty="0" smtClean="0">
                <a:solidFill>
                  <a:schemeClr val="bg2">
                    <a:lumMod val="50000"/>
                  </a:schemeClr>
                </a:solidFill>
                <a:latin typeface="Franklin Gothic Book" panose="020B0503020102020204" pitchFamily="34" charset="0"/>
              </a:rPr>
              <a:t>POL (ADF, XCS, Lubricants except fleet cards)</a:t>
            </a:r>
            <a:endParaRPr lang="en-US" sz="3200" i="1" dirty="0">
              <a:solidFill>
                <a:schemeClr val="bg2">
                  <a:lumMod val="50000"/>
                </a:schemeClr>
              </a:solidFill>
              <a:latin typeface="Franklin Gothic Book" panose="020B0503020102020204" pitchFamily="34" charset="0"/>
            </a:endParaRPr>
          </a:p>
        </p:txBody>
      </p:sp>
      <p:sp>
        <p:nvSpPr>
          <p:cNvPr id="24" name="TextBox 23"/>
          <p:cNvSpPr txBox="1"/>
          <p:nvPr/>
        </p:nvSpPr>
        <p:spPr>
          <a:xfrm>
            <a:off x="4819649" y="1701646"/>
            <a:ext cx="2085975" cy="461665"/>
          </a:xfrm>
          <a:prstGeom prst="rect">
            <a:avLst/>
          </a:prstGeom>
          <a:noFill/>
        </p:spPr>
        <p:txBody>
          <a:bodyPr wrap="square" rtlCol="0">
            <a:spAutoFit/>
          </a:bodyPr>
          <a:lstStyle/>
          <a:p>
            <a:pPr algn="ctr"/>
            <a:r>
              <a:rPr lang="en-US" sz="2400" i="1" dirty="0" smtClean="0">
                <a:solidFill>
                  <a:schemeClr val="bg2">
                    <a:lumMod val="50000"/>
                  </a:schemeClr>
                </a:solidFill>
                <a:latin typeface="Franklin Gothic Book" panose="020B0503020102020204" pitchFamily="34" charset="0"/>
              </a:rPr>
              <a:t>LUBRICANTS</a:t>
            </a:r>
            <a:endParaRPr lang="en-US" sz="2400" i="1" dirty="0">
              <a:solidFill>
                <a:schemeClr val="bg2">
                  <a:lumMod val="50000"/>
                </a:schemeClr>
              </a:solidFill>
              <a:latin typeface="Franklin Gothic Book" panose="020B0503020102020204" pitchFamily="34" charset="0"/>
            </a:endParaRPr>
          </a:p>
        </p:txBody>
      </p:sp>
      <p:sp>
        <p:nvSpPr>
          <p:cNvPr id="25" name="TextBox 24"/>
          <p:cNvSpPr txBox="1"/>
          <p:nvPr/>
        </p:nvSpPr>
        <p:spPr>
          <a:xfrm>
            <a:off x="4921104" y="3804119"/>
            <a:ext cx="1860695" cy="461665"/>
          </a:xfrm>
          <a:prstGeom prst="rect">
            <a:avLst/>
          </a:prstGeom>
          <a:noFill/>
        </p:spPr>
        <p:txBody>
          <a:bodyPr wrap="square" rtlCol="0">
            <a:spAutoFit/>
          </a:bodyPr>
          <a:lstStyle/>
          <a:p>
            <a:pPr algn="ctr"/>
            <a:r>
              <a:rPr lang="en-US" sz="2400" i="1" dirty="0" smtClean="0">
                <a:solidFill>
                  <a:schemeClr val="bg2">
                    <a:lumMod val="50000"/>
                  </a:schemeClr>
                </a:solidFill>
                <a:latin typeface="Franklin Gothic Book" panose="020B0503020102020204" pitchFamily="34" charset="0"/>
              </a:rPr>
              <a:t>Fleet Cards</a:t>
            </a:r>
            <a:endParaRPr lang="en-US" sz="2400" i="1" dirty="0">
              <a:solidFill>
                <a:schemeClr val="bg2">
                  <a:lumMod val="50000"/>
                </a:schemeClr>
              </a:solidFill>
              <a:latin typeface="Franklin Gothic Book" panose="020B0503020102020204" pitchFamily="34" charset="0"/>
            </a:endParaRPr>
          </a:p>
        </p:txBody>
      </p:sp>
    </p:spTree>
    <p:extLst>
      <p:ext uri="{BB962C8B-B14F-4D97-AF65-F5344CB8AC3E}">
        <p14:creationId xmlns:p14="http://schemas.microsoft.com/office/powerpoint/2010/main" val="790314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down)">
                                      <p:cBhvr>
                                        <p:cTn id="7" dur="500"/>
                                        <p:tgtEl>
                                          <p:spTgt spid="24"/>
                                        </p:tgtEl>
                                      </p:cBhvr>
                                    </p:animEffect>
                                  </p:childTnLst>
                                </p:cTn>
                              </p:par>
                              <p:par>
                                <p:cTn id="8" presetID="22" presetClass="entr" presetSubtype="4"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wipe(down)">
                                      <p:cBhvr>
                                        <p:cTn id="10" dur="500"/>
                                        <p:tgtEl>
                                          <p:spTgt spid="18"/>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wipe(down)">
                                      <p:cBhvr>
                                        <p:cTn id="13" dur="500"/>
                                        <p:tgtEl>
                                          <p:spTgt spid="25"/>
                                        </p:tgtEl>
                                      </p:cBhvr>
                                    </p:animEffect>
                                  </p:childTnLst>
                                </p:cTn>
                              </p:par>
                              <p:par>
                                <p:cTn id="14" presetID="22" presetClass="entr" presetSubtype="4" fill="hold"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wipe(down)">
                                      <p:cBhvr>
                                        <p:cTn id="16"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 Same Side Corner Rectangle 13"/>
          <p:cNvSpPr/>
          <p:nvPr/>
        </p:nvSpPr>
        <p:spPr>
          <a:xfrm rot="16200000">
            <a:off x="372147" y="2171484"/>
            <a:ext cx="822960" cy="274320"/>
          </a:xfrm>
          <a:prstGeom prst="round2SameRect">
            <a:avLst/>
          </a:prstGeom>
          <a:solidFill>
            <a:srgbClr val="5B9BD5"/>
          </a:solidFill>
          <a:ln w="57150">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 Same Side Corner Rectangle 16"/>
          <p:cNvSpPr/>
          <p:nvPr/>
        </p:nvSpPr>
        <p:spPr>
          <a:xfrm rot="16200000">
            <a:off x="372147" y="4384932"/>
            <a:ext cx="822960" cy="274320"/>
          </a:xfrm>
          <a:prstGeom prst="round2SameRect">
            <a:avLst/>
          </a:prstGeom>
          <a:solidFill>
            <a:srgbClr val="A5A5A5">
              <a:alpha val="50000"/>
            </a:srgbClr>
          </a:solidFill>
          <a:ln w="57150">
            <a:solidFill>
              <a:srgbClr val="A5A5A5">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 Same Side Corner Rectangle 19"/>
          <p:cNvSpPr/>
          <p:nvPr/>
        </p:nvSpPr>
        <p:spPr>
          <a:xfrm rot="16200000">
            <a:off x="372147" y="5491655"/>
            <a:ext cx="822960" cy="274320"/>
          </a:xfrm>
          <a:prstGeom prst="round2SameRect">
            <a:avLst/>
          </a:prstGeom>
          <a:solidFill>
            <a:srgbClr val="FFC000">
              <a:alpha val="50000"/>
            </a:srgbClr>
          </a:solidFill>
          <a:ln w="57150">
            <a:solidFill>
              <a:srgbClr val="FFC000">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 Same Side Corner Rectangle 22"/>
          <p:cNvSpPr/>
          <p:nvPr/>
        </p:nvSpPr>
        <p:spPr>
          <a:xfrm rot="16200000">
            <a:off x="372147" y="3278208"/>
            <a:ext cx="822960" cy="274320"/>
          </a:xfrm>
          <a:prstGeom prst="round2SameRect">
            <a:avLst/>
          </a:prstGeom>
          <a:solidFill>
            <a:srgbClr val="ED7D31">
              <a:alpha val="50000"/>
            </a:srgbClr>
          </a:solidFill>
          <a:ln w="57150">
            <a:solidFill>
              <a:srgbClr val="ED7D31">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 Same Side Corner Rectangle 4"/>
          <p:cNvSpPr/>
          <p:nvPr/>
        </p:nvSpPr>
        <p:spPr>
          <a:xfrm rot="16200000">
            <a:off x="372147" y="1064760"/>
            <a:ext cx="822960" cy="274320"/>
          </a:xfrm>
          <a:prstGeom prst="round2SameRect">
            <a:avLst/>
          </a:prstGeom>
          <a:solidFill>
            <a:srgbClr val="70AD47">
              <a:alpha val="50000"/>
            </a:srgbClr>
          </a:solidFill>
          <a:ln w="57150">
            <a:solidFill>
              <a:srgbClr val="70AD47">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934500" y="790440"/>
            <a:ext cx="10609799" cy="5303520"/>
          </a:xfrm>
          <a:prstGeom prst="rect">
            <a:avLst/>
          </a:prstGeom>
          <a:solidFill>
            <a:schemeClr val="bg1"/>
          </a:solidFill>
          <a:ln w="57150">
            <a:solidFill>
              <a:srgbClr val="5B9BD5"/>
            </a:solidFill>
          </a:ln>
        </p:spPr>
        <p:txBody>
          <a:bodyPr wrap="none" anchor="t" anchorCtr="0">
            <a:noAutofit/>
          </a:bodyPr>
          <a:lstStyle/>
          <a:p>
            <a:pPr algn="ctr"/>
            <a:r>
              <a:rPr lang="en-US" sz="3500" dirty="0" smtClean="0">
                <a:solidFill>
                  <a:schemeClr val="tx1">
                    <a:lumMod val="65000"/>
                    <a:lumOff val="35000"/>
                  </a:schemeClr>
                </a:solidFill>
                <a:latin typeface="Franklin Gothic Demi Cond" panose="020B0706030402020204" pitchFamily="34" charset="0"/>
              </a:rPr>
              <a:t>COMPLIANCES AND ACCOMPLISHMENTS TO DC’s GUIDANCE</a:t>
            </a:r>
            <a:endParaRPr lang="en-US" sz="3500" dirty="0"/>
          </a:p>
        </p:txBody>
      </p:sp>
      <p:sp>
        <p:nvSpPr>
          <p:cNvPr id="2" name="Slide Number Placeholder 1"/>
          <p:cNvSpPr>
            <a:spLocks noGrp="1"/>
          </p:cNvSpPr>
          <p:nvPr>
            <p:ph type="sldNum" sz="quarter" idx="12"/>
          </p:nvPr>
        </p:nvSpPr>
        <p:spPr/>
        <p:txBody>
          <a:bodyPr/>
          <a:lstStyle/>
          <a:p>
            <a:fld id="{7687A7F3-AD38-4866-8553-4B19922F7C99}" type="slidenum">
              <a:rPr lang="en-PH" smtClean="0"/>
              <a:t>58</a:t>
            </a:fld>
            <a:endParaRPr lang="en-PH"/>
          </a:p>
        </p:txBody>
      </p:sp>
      <p:sp>
        <p:nvSpPr>
          <p:cNvPr id="21" name="TextBox 20"/>
          <p:cNvSpPr txBox="1"/>
          <p:nvPr/>
        </p:nvSpPr>
        <p:spPr>
          <a:xfrm>
            <a:off x="1124712" y="1307592"/>
            <a:ext cx="10241280" cy="584775"/>
          </a:xfrm>
          <a:prstGeom prst="rect">
            <a:avLst/>
          </a:prstGeom>
          <a:noFill/>
        </p:spPr>
        <p:txBody>
          <a:bodyPr wrap="square" rtlCol="0">
            <a:spAutoFit/>
          </a:bodyPr>
          <a:lstStyle/>
          <a:p>
            <a:pPr algn="ctr"/>
            <a:r>
              <a:rPr lang="en-US" sz="3200" i="1" dirty="0" smtClean="0">
                <a:solidFill>
                  <a:schemeClr val="bg2">
                    <a:lumMod val="50000"/>
                  </a:schemeClr>
                </a:solidFill>
                <a:latin typeface="Franklin Gothic Book" panose="020B0503020102020204" pitchFamily="34" charset="0"/>
              </a:rPr>
              <a:t>POL ALLOCATION</a:t>
            </a:r>
            <a:endParaRPr lang="en-US" sz="3200" i="1" dirty="0">
              <a:solidFill>
                <a:schemeClr val="bg2">
                  <a:lumMod val="50000"/>
                </a:schemeClr>
              </a:solidFill>
              <a:latin typeface="Franklin Gothic Book" panose="020B0503020102020204" pitchFamily="34" charset="0"/>
            </a:endParaRPr>
          </a:p>
        </p:txBody>
      </p:sp>
      <p:graphicFrame>
        <p:nvGraphicFramePr>
          <p:cNvPr id="15" name="Table 14"/>
          <p:cNvGraphicFramePr>
            <a:graphicFrameLocks noGrp="1"/>
          </p:cNvGraphicFramePr>
          <p:nvPr>
            <p:extLst>
              <p:ext uri="{D42A27DB-BD31-4B8C-83A1-F6EECF244321}">
                <p14:modId xmlns:p14="http://schemas.microsoft.com/office/powerpoint/2010/main" val="811276522"/>
              </p:ext>
            </p:extLst>
          </p:nvPr>
        </p:nvGraphicFramePr>
        <p:xfrm>
          <a:off x="1124712" y="1872814"/>
          <a:ext cx="10241280" cy="1046969"/>
        </p:xfrm>
        <a:graphic>
          <a:graphicData uri="http://schemas.openxmlformats.org/drawingml/2006/table">
            <a:tbl>
              <a:tblPr>
                <a:tableStyleId>{BC89EF96-8CEA-46FF-86C4-4CE0E7609802}</a:tableStyleId>
              </a:tblPr>
              <a:tblGrid>
                <a:gridCol w="2391066">
                  <a:extLst>
                    <a:ext uri="{9D8B030D-6E8A-4147-A177-3AD203B41FA5}">
                      <a16:colId xmlns:a16="http://schemas.microsoft.com/office/drawing/2014/main" xmlns="" val="20001"/>
                    </a:ext>
                  </a:extLst>
                </a:gridCol>
                <a:gridCol w="1211861">
                  <a:extLst>
                    <a:ext uri="{9D8B030D-6E8A-4147-A177-3AD203B41FA5}">
                      <a16:colId xmlns:a16="http://schemas.microsoft.com/office/drawing/2014/main" xmlns="" val="2443856681"/>
                    </a:ext>
                  </a:extLst>
                </a:gridCol>
                <a:gridCol w="2299036">
                  <a:extLst>
                    <a:ext uri="{9D8B030D-6E8A-4147-A177-3AD203B41FA5}">
                      <a16:colId xmlns:a16="http://schemas.microsoft.com/office/drawing/2014/main" xmlns="" val="20002"/>
                    </a:ext>
                  </a:extLst>
                </a:gridCol>
                <a:gridCol w="1068541">
                  <a:extLst>
                    <a:ext uri="{9D8B030D-6E8A-4147-A177-3AD203B41FA5}">
                      <a16:colId xmlns:a16="http://schemas.microsoft.com/office/drawing/2014/main" xmlns="" val="2734383338"/>
                    </a:ext>
                  </a:extLst>
                </a:gridCol>
                <a:gridCol w="2185930">
                  <a:extLst>
                    <a:ext uri="{9D8B030D-6E8A-4147-A177-3AD203B41FA5}">
                      <a16:colId xmlns:a16="http://schemas.microsoft.com/office/drawing/2014/main" xmlns="" val="20003"/>
                    </a:ext>
                  </a:extLst>
                </a:gridCol>
                <a:gridCol w="1084846">
                  <a:extLst>
                    <a:ext uri="{9D8B030D-6E8A-4147-A177-3AD203B41FA5}">
                      <a16:colId xmlns:a16="http://schemas.microsoft.com/office/drawing/2014/main" xmlns="" val="2155739390"/>
                    </a:ext>
                  </a:extLst>
                </a:gridCol>
              </a:tblGrid>
              <a:tr h="332142">
                <a:tc gridSpan="2">
                  <a:txBody>
                    <a:bodyPr/>
                    <a:lstStyle/>
                    <a:p>
                      <a:pPr algn="ctr" rtl="0" fontAlgn="ctr"/>
                      <a:r>
                        <a:rPr lang="en-GB" sz="1200" b="1" u="none" strike="noStrike" dirty="0">
                          <a:solidFill>
                            <a:schemeClr val="bg1"/>
                          </a:solidFill>
                          <a:effectLst/>
                          <a:latin typeface=" Arial"/>
                        </a:rPr>
                        <a:t>E-CARD LOAD</a:t>
                      </a:r>
                      <a:endParaRPr lang="en-GB" sz="1200" b="1" i="0" u="none" strike="noStrike" dirty="0">
                        <a:solidFill>
                          <a:schemeClr val="bg1"/>
                        </a:solidFill>
                        <a:effectLst/>
                        <a:latin typeface=" Arial"/>
                        <a:cs typeface="Arial" panose="020B0604020202020204" pitchFamily="34" charset="0"/>
                      </a:endParaRPr>
                    </a:p>
                  </a:txBody>
                  <a:tcPr marL="5184" marR="5184" marT="5582"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hMerge="1">
                  <a:txBody>
                    <a:bodyPr/>
                    <a:lstStyle/>
                    <a:p>
                      <a:pPr algn="ctr" rtl="0" fontAlgn="ctr"/>
                      <a:endParaRPr lang="en-GB" sz="2800" b="1" i="0" u="none" strike="noStrike" dirty="0">
                        <a:solidFill>
                          <a:schemeClr val="bg1"/>
                        </a:solidFill>
                        <a:effectLst/>
                        <a:latin typeface="+mn-lt"/>
                        <a:cs typeface="Arial" panose="020B0604020202020204" pitchFamily="34" charset="0"/>
                      </a:endParaRPr>
                    </a:p>
                  </a:txBody>
                  <a:tcPr marL="6738" marR="6738" marT="729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75000"/>
                      </a:schemeClr>
                    </a:solidFill>
                  </a:tcPr>
                </a:tc>
                <a:tc gridSpan="4">
                  <a:txBody>
                    <a:bodyPr/>
                    <a:lstStyle/>
                    <a:p>
                      <a:pPr algn="ctr" rtl="0" fontAlgn="ctr"/>
                      <a:r>
                        <a:rPr lang="en-GB" sz="1200" b="1" u="none" strike="noStrike" dirty="0">
                          <a:solidFill>
                            <a:schemeClr val="bg1"/>
                          </a:solidFill>
                          <a:effectLst/>
                          <a:latin typeface=" Arial"/>
                        </a:rPr>
                        <a:t>INDUSTRIAL ALLOCATION</a:t>
                      </a:r>
                      <a:endParaRPr lang="en-GB" sz="1200" b="1" i="0" u="none" strike="noStrike" dirty="0">
                        <a:solidFill>
                          <a:schemeClr val="bg1"/>
                        </a:solidFill>
                        <a:effectLst/>
                        <a:latin typeface=" Arial"/>
                        <a:cs typeface="Arial" panose="020B0604020202020204" pitchFamily="34" charset="0"/>
                      </a:endParaRPr>
                    </a:p>
                  </a:txBody>
                  <a:tcPr marL="5184" marR="5184" marT="5582"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hMerge="1">
                  <a:txBody>
                    <a:bodyPr/>
                    <a:lstStyle/>
                    <a:p>
                      <a:endParaRPr lang="en-PH"/>
                    </a:p>
                  </a:txBody>
                  <a:tcPr/>
                </a:tc>
                <a:tc hMerge="1">
                  <a:txBody>
                    <a:bodyPr/>
                    <a:lstStyle/>
                    <a:p>
                      <a:endParaRPr lang="en-GB"/>
                    </a:p>
                  </a:txBody>
                  <a:tcPr/>
                </a:tc>
                <a:tc hMerge="1">
                  <a:txBody>
                    <a:bodyPr/>
                    <a:lstStyle/>
                    <a:p>
                      <a:endParaRPr lang="en-PH"/>
                    </a:p>
                  </a:txBody>
                  <a:tcPr/>
                </a:tc>
                <a:extLst>
                  <a:ext uri="{0D108BD9-81ED-4DB2-BD59-A6C34878D82A}">
                    <a16:rowId xmlns:a16="http://schemas.microsoft.com/office/drawing/2014/main" xmlns="" val="10000"/>
                  </a:ext>
                </a:extLst>
              </a:tr>
              <a:tr h="332142">
                <a:tc>
                  <a:txBody>
                    <a:bodyPr/>
                    <a:lstStyle/>
                    <a:p>
                      <a:pPr algn="ctr" rtl="0" fontAlgn="ctr"/>
                      <a:r>
                        <a:rPr lang="en-GB" sz="1200" b="1" u="none" strike="noStrike" dirty="0">
                          <a:solidFill>
                            <a:schemeClr val="bg1"/>
                          </a:solidFill>
                          <a:effectLst/>
                          <a:latin typeface=" Arial"/>
                        </a:rPr>
                        <a:t>AMOUNT</a:t>
                      </a:r>
                      <a:endParaRPr lang="en-GB" sz="1200" b="1" i="0" u="none" strike="noStrike" dirty="0">
                        <a:solidFill>
                          <a:schemeClr val="bg1"/>
                        </a:solidFill>
                        <a:effectLst/>
                        <a:latin typeface=" Arial"/>
                        <a:cs typeface="Arial" panose="020B0604020202020204" pitchFamily="34" charset="0"/>
                      </a:endParaRPr>
                    </a:p>
                  </a:txBody>
                  <a:tcPr marL="5184" marR="5184" marT="5582"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a:txBody>
                    <a:bodyPr/>
                    <a:lstStyle/>
                    <a:p>
                      <a:pPr algn="ctr" rtl="0" fontAlgn="ctr"/>
                      <a:r>
                        <a:rPr lang="en-GB" sz="1200" b="1" u="none" strike="noStrike" dirty="0">
                          <a:solidFill>
                            <a:schemeClr val="bg1"/>
                          </a:solidFill>
                          <a:effectLst/>
                          <a:latin typeface=" Arial"/>
                        </a:rPr>
                        <a:t>BALANCE</a:t>
                      </a:r>
                      <a:endParaRPr lang="en-GB" sz="1200" b="1" i="0" u="none" strike="noStrike" dirty="0">
                        <a:solidFill>
                          <a:schemeClr val="bg1"/>
                        </a:solidFill>
                        <a:effectLst/>
                        <a:latin typeface=" Arial"/>
                        <a:cs typeface="Arial" panose="020B0604020202020204" pitchFamily="34" charset="0"/>
                      </a:endParaRPr>
                    </a:p>
                  </a:txBody>
                  <a:tcPr marL="5184" marR="5184" marT="5582"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a:txBody>
                    <a:bodyPr/>
                    <a:lstStyle/>
                    <a:p>
                      <a:pPr algn="ctr" rtl="0" fontAlgn="ctr"/>
                      <a:r>
                        <a:rPr lang="en-GB" sz="1200" b="1" u="none" strike="noStrike" dirty="0">
                          <a:solidFill>
                            <a:schemeClr val="bg1"/>
                          </a:solidFill>
                          <a:effectLst/>
                          <a:latin typeface=" Arial"/>
                        </a:rPr>
                        <a:t>ADF</a:t>
                      </a:r>
                      <a:endParaRPr lang="en-GB" sz="1200" b="1" i="0" u="none" strike="noStrike" dirty="0">
                        <a:solidFill>
                          <a:schemeClr val="bg1"/>
                        </a:solidFill>
                        <a:effectLst/>
                        <a:latin typeface=" Arial"/>
                        <a:cs typeface="Arial" panose="020B0604020202020204" pitchFamily="34" charset="0"/>
                      </a:endParaRPr>
                    </a:p>
                  </a:txBody>
                  <a:tcPr marL="5184" marR="5184" marT="5582"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a:txBody>
                    <a:bodyPr/>
                    <a:lstStyle/>
                    <a:p>
                      <a:pPr algn="ctr" rtl="0" fontAlgn="ctr"/>
                      <a:r>
                        <a:rPr lang="en-GB" sz="1200" b="1" u="none" strike="noStrike" dirty="0">
                          <a:solidFill>
                            <a:schemeClr val="bg1"/>
                          </a:solidFill>
                          <a:effectLst/>
                          <a:latin typeface=" Arial"/>
                        </a:rPr>
                        <a:t>BALANCE</a:t>
                      </a:r>
                      <a:endParaRPr lang="en-GB" sz="1200" b="1" i="0" u="none" strike="noStrike" dirty="0">
                        <a:solidFill>
                          <a:schemeClr val="bg1"/>
                        </a:solidFill>
                        <a:effectLst/>
                        <a:latin typeface=" Arial"/>
                        <a:cs typeface="Arial" panose="020B0604020202020204" pitchFamily="34" charset="0"/>
                      </a:endParaRPr>
                    </a:p>
                  </a:txBody>
                  <a:tcPr marL="5184" marR="5184" marT="5582"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a:txBody>
                    <a:bodyPr/>
                    <a:lstStyle/>
                    <a:p>
                      <a:pPr algn="ctr" rtl="0" fontAlgn="ctr"/>
                      <a:r>
                        <a:rPr lang="en-GB" sz="1200" b="1" u="none" strike="noStrike" dirty="0">
                          <a:solidFill>
                            <a:schemeClr val="bg1"/>
                          </a:solidFill>
                          <a:effectLst/>
                          <a:latin typeface=" Arial"/>
                        </a:rPr>
                        <a:t>XCS</a:t>
                      </a:r>
                      <a:endParaRPr lang="en-GB" sz="1200" b="1" i="0" u="none" strike="noStrike" dirty="0">
                        <a:solidFill>
                          <a:schemeClr val="bg1"/>
                        </a:solidFill>
                        <a:effectLst/>
                        <a:latin typeface=" Arial"/>
                        <a:cs typeface="Arial" panose="020B0604020202020204" pitchFamily="34" charset="0"/>
                      </a:endParaRPr>
                    </a:p>
                  </a:txBody>
                  <a:tcPr marL="5184" marR="5184" marT="5582"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a:txBody>
                    <a:bodyPr/>
                    <a:lstStyle/>
                    <a:p>
                      <a:pPr algn="ctr" rtl="0" fontAlgn="ctr"/>
                      <a:r>
                        <a:rPr lang="en-GB" sz="1200" b="1" u="none" strike="noStrike" dirty="0">
                          <a:solidFill>
                            <a:schemeClr val="bg1"/>
                          </a:solidFill>
                          <a:effectLst/>
                          <a:latin typeface=" Arial"/>
                        </a:rPr>
                        <a:t>BALANCE</a:t>
                      </a:r>
                      <a:endParaRPr lang="en-GB" sz="1200" b="1" i="0" u="none" strike="noStrike" dirty="0">
                        <a:solidFill>
                          <a:schemeClr val="bg1"/>
                        </a:solidFill>
                        <a:effectLst/>
                        <a:latin typeface=" Arial"/>
                        <a:cs typeface="Arial" panose="020B0604020202020204" pitchFamily="34" charset="0"/>
                      </a:endParaRPr>
                    </a:p>
                  </a:txBody>
                  <a:tcPr marL="5184" marR="5184" marT="5582"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xmlns="" val="10001"/>
                  </a:ext>
                </a:extLst>
              </a:tr>
              <a:tr h="382685">
                <a:tc>
                  <a:txBody>
                    <a:bodyPr/>
                    <a:lstStyle/>
                    <a:p>
                      <a:pPr algn="ctr" fontAlgn="b"/>
                      <a:r>
                        <a:rPr lang="en-US" sz="1200" u="none" strike="noStrike" dirty="0">
                          <a:effectLst/>
                          <a:latin typeface=" Arial"/>
                        </a:rPr>
                        <a:t>PHP </a:t>
                      </a:r>
                      <a:r>
                        <a:rPr lang="en-US" sz="1200" u="none" strike="noStrike" dirty="0" smtClean="0">
                          <a:effectLst/>
                          <a:latin typeface=" Arial"/>
                        </a:rPr>
                        <a:t>867,600.00</a:t>
                      </a:r>
                      <a:endParaRPr lang="en-US" sz="1200" b="1" i="0" u="none" strike="noStrike" dirty="0">
                        <a:solidFill>
                          <a:schemeClr val="tx1"/>
                        </a:solidFill>
                        <a:effectLst/>
                        <a:latin typeface=" Arial"/>
                        <a:cs typeface="Arial" panose="020B0604020202020204" pitchFamily="34" charset="0"/>
                      </a:endParaRPr>
                    </a:p>
                  </a:txBody>
                  <a:tcPr marL="9525" marR="9525" marT="9474" marB="0" anchor="b">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algn="ctr" fontAlgn="b"/>
                      <a:r>
                        <a:rPr lang="en-US" sz="1200" u="none" strike="noStrike" dirty="0" smtClean="0">
                          <a:effectLst/>
                          <a:latin typeface=" Arial"/>
                        </a:rPr>
                        <a:t>72,300</a:t>
                      </a:r>
                      <a:endParaRPr lang="en-US" sz="1200" b="1" i="0" u="none" strike="noStrike" dirty="0">
                        <a:solidFill>
                          <a:schemeClr val="tx1"/>
                        </a:solidFill>
                        <a:effectLst/>
                        <a:latin typeface=" Arial"/>
                        <a:cs typeface="Arial" panose="020B0604020202020204" pitchFamily="34" charset="0"/>
                      </a:endParaRPr>
                    </a:p>
                  </a:txBody>
                  <a:tcPr marL="9525" marR="9525" marT="9474" marB="0" anchor="b">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algn="ctr" fontAlgn="b">
                        <a:lnSpc>
                          <a:spcPct val="100000"/>
                        </a:lnSpc>
                      </a:pPr>
                      <a:r>
                        <a:rPr lang="en-US" sz="1200" u="none" strike="noStrike" dirty="0" smtClean="0">
                          <a:latin typeface=" Arial"/>
                        </a:rPr>
                        <a:t>34,400 </a:t>
                      </a:r>
                      <a:r>
                        <a:rPr lang="en-US" sz="1200" u="none" strike="noStrike" dirty="0">
                          <a:latin typeface=" Arial"/>
                        </a:rPr>
                        <a:t>LTRS</a:t>
                      </a:r>
                      <a:endParaRPr lang="en-US" sz="1200" b="1" i="0" u="none" strike="noStrike" dirty="0">
                        <a:solidFill>
                          <a:schemeClr val="tx1"/>
                        </a:solidFill>
                        <a:latin typeface=" Arial"/>
                        <a:cs typeface="Arial" panose="020B0604020202020204" pitchFamily="34" charset="0"/>
                      </a:endParaRPr>
                    </a:p>
                  </a:txBody>
                  <a:tcPr marL="7289" marR="139954" marT="7250" marB="0" anchor="b">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algn="ctr" fontAlgn="b">
                        <a:lnSpc>
                          <a:spcPct val="100000"/>
                        </a:lnSpc>
                      </a:pPr>
                      <a:r>
                        <a:rPr lang="en-US" sz="1200" u="none" strike="noStrike" dirty="0" smtClean="0">
                          <a:latin typeface=" Arial"/>
                        </a:rPr>
                        <a:t>2,866</a:t>
                      </a:r>
                      <a:endParaRPr lang="en-US" sz="1200" b="1" i="0" u="none" strike="noStrike" dirty="0">
                        <a:solidFill>
                          <a:schemeClr val="tx1"/>
                        </a:solidFill>
                        <a:latin typeface=" Arial"/>
                        <a:cs typeface="Arial" panose="020B0604020202020204" pitchFamily="34" charset="0"/>
                      </a:endParaRPr>
                    </a:p>
                  </a:txBody>
                  <a:tcPr marL="7289" marR="139954" marT="7250" marB="0" anchor="b">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en-US" sz="1200" u="none" strike="noStrike" dirty="0" smtClean="0">
                          <a:latin typeface=" Arial"/>
                        </a:rPr>
                        <a:t>5,332 </a:t>
                      </a:r>
                      <a:r>
                        <a:rPr lang="en-US" sz="1200" u="none" strike="noStrike" dirty="0">
                          <a:latin typeface=" Arial"/>
                        </a:rPr>
                        <a:t>LTRS</a:t>
                      </a:r>
                      <a:endParaRPr lang="en-US" sz="1200" b="1" i="0" u="none" strike="noStrike" dirty="0">
                        <a:solidFill>
                          <a:schemeClr val="tx1"/>
                        </a:solidFill>
                        <a:latin typeface=" Arial"/>
                        <a:cs typeface="Arial" panose="020B0604020202020204" pitchFamily="34" charset="0"/>
                      </a:endParaRPr>
                    </a:p>
                  </a:txBody>
                  <a:tcPr marL="7289" marR="139954" marT="7250" marB="0" anchor="b">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en-US" sz="1200" u="none" strike="noStrike" dirty="0" smtClean="0">
                          <a:latin typeface=" Arial"/>
                        </a:rPr>
                        <a:t>444</a:t>
                      </a:r>
                      <a:endParaRPr lang="en-US" sz="1200" b="1" i="0" u="none" strike="noStrike" dirty="0">
                        <a:solidFill>
                          <a:schemeClr val="tx1"/>
                        </a:solidFill>
                        <a:latin typeface=" Arial"/>
                        <a:cs typeface="Arial" panose="020B0604020202020204" pitchFamily="34" charset="0"/>
                      </a:endParaRPr>
                    </a:p>
                  </a:txBody>
                  <a:tcPr marL="7289" marR="139954" marT="7250" marB="0" anchor="b">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extLst>
                  <a:ext uri="{0D108BD9-81ED-4DB2-BD59-A6C34878D82A}">
                    <a16:rowId xmlns:a16="http://schemas.microsoft.com/office/drawing/2014/main" xmlns="" val="10014"/>
                  </a:ext>
                </a:extLst>
              </a:tr>
            </a:tbl>
          </a:graphicData>
        </a:graphic>
      </p:graphicFrame>
      <p:sp>
        <p:nvSpPr>
          <p:cNvPr id="16" name="TextBox 15"/>
          <p:cNvSpPr txBox="1"/>
          <p:nvPr/>
        </p:nvSpPr>
        <p:spPr>
          <a:xfrm>
            <a:off x="1124712" y="2889785"/>
            <a:ext cx="10241280" cy="584775"/>
          </a:xfrm>
          <a:prstGeom prst="rect">
            <a:avLst/>
          </a:prstGeom>
          <a:noFill/>
        </p:spPr>
        <p:txBody>
          <a:bodyPr wrap="square" rtlCol="0">
            <a:spAutoFit/>
          </a:bodyPr>
          <a:lstStyle/>
          <a:p>
            <a:pPr algn="ctr"/>
            <a:r>
              <a:rPr lang="en-US" sz="3200" i="1" dirty="0" smtClean="0">
                <a:solidFill>
                  <a:schemeClr val="bg2">
                    <a:lumMod val="50000"/>
                  </a:schemeClr>
                </a:solidFill>
                <a:latin typeface="Franklin Gothic Book" panose="020B0503020102020204" pitchFamily="34" charset="0"/>
              </a:rPr>
              <a:t>LUBRICANTS ALLOCATION</a:t>
            </a:r>
            <a:endParaRPr lang="en-US" sz="3200" i="1" dirty="0">
              <a:solidFill>
                <a:schemeClr val="bg2">
                  <a:lumMod val="50000"/>
                </a:schemeClr>
              </a:solidFill>
              <a:latin typeface="Franklin Gothic Book" panose="020B0503020102020204" pitchFamily="34" charset="0"/>
            </a:endParaRPr>
          </a:p>
        </p:txBody>
      </p:sp>
      <p:graphicFrame>
        <p:nvGraphicFramePr>
          <p:cNvPr id="22" name="Table 21">
            <a:extLst>
              <a:ext uri="{FF2B5EF4-FFF2-40B4-BE49-F238E27FC236}">
                <a16:creationId xmlns:a16="http://schemas.microsoft.com/office/drawing/2014/main" xmlns="" id="{F8340C07-779C-4C5C-BB8D-66F782165876}"/>
              </a:ext>
            </a:extLst>
          </p:cNvPr>
          <p:cNvGraphicFramePr>
            <a:graphicFrameLocks noGrp="1"/>
          </p:cNvGraphicFramePr>
          <p:nvPr>
            <p:extLst>
              <p:ext uri="{D42A27DB-BD31-4B8C-83A1-F6EECF244321}">
                <p14:modId xmlns:p14="http://schemas.microsoft.com/office/powerpoint/2010/main" val="3537696898"/>
              </p:ext>
            </p:extLst>
          </p:nvPr>
        </p:nvGraphicFramePr>
        <p:xfrm>
          <a:off x="1124713" y="3417402"/>
          <a:ext cx="10254992" cy="1027416"/>
        </p:xfrm>
        <a:graphic>
          <a:graphicData uri="http://schemas.openxmlformats.org/drawingml/2006/table">
            <a:tbl>
              <a:tblPr>
                <a:tableStyleId>{BC89EF96-8CEA-46FF-86C4-4CE0E7609802}</a:tableStyleId>
              </a:tblPr>
              <a:tblGrid>
                <a:gridCol w="1288883">
                  <a:extLst>
                    <a:ext uri="{9D8B030D-6E8A-4147-A177-3AD203B41FA5}">
                      <a16:colId xmlns:a16="http://schemas.microsoft.com/office/drawing/2014/main" xmlns="" val="20001"/>
                    </a:ext>
                  </a:extLst>
                </a:gridCol>
                <a:gridCol w="1288886">
                  <a:extLst>
                    <a:ext uri="{9D8B030D-6E8A-4147-A177-3AD203B41FA5}">
                      <a16:colId xmlns:a16="http://schemas.microsoft.com/office/drawing/2014/main" xmlns="" val="20002"/>
                    </a:ext>
                  </a:extLst>
                </a:gridCol>
                <a:gridCol w="1445642">
                  <a:extLst>
                    <a:ext uri="{9D8B030D-6E8A-4147-A177-3AD203B41FA5}">
                      <a16:colId xmlns:a16="http://schemas.microsoft.com/office/drawing/2014/main" xmlns="" val="20003"/>
                    </a:ext>
                  </a:extLst>
                </a:gridCol>
                <a:gridCol w="1047787">
                  <a:extLst>
                    <a:ext uri="{9D8B030D-6E8A-4147-A177-3AD203B41FA5}">
                      <a16:colId xmlns:a16="http://schemas.microsoft.com/office/drawing/2014/main" xmlns="" val="20004"/>
                    </a:ext>
                  </a:extLst>
                </a:gridCol>
                <a:gridCol w="1351098">
                  <a:extLst>
                    <a:ext uri="{9D8B030D-6E8A-4147-A177-3AD203B41FA5}">
                      <a16:colId xmlns:a16="http://schemas.microsoft.com/office/drawing/2014/main" xmlns="" val="20005"/>
                    </a:ext>
                  </a:extLst>
                </a:gridCol>
                <a:gridCol w="1102935">
                  <a:extLst>
                    <a:ext uri="{9D8B030D-6E8A-4147-A177-3AD203B41FA5}">
                      <a16:colId xmlns:a16="http://schemas.microsoft.com/office/drawing/2014/main" xmlns="" val="20006"/>
                    </a:ext>
                  </a:extLst>
                </a:gridCol>
                <a:gridCol w="1158081">
                  <a:extLst>
                    <a:ext uri="{9D8B030D-6E8A-4147-A177-3AD203B41FA5}">
                      <a16:colId xmlns:a16="http://schemas.microsoft.com/office/drawing/2014/main" xmlns="" val="20007"/>
                    </a:ext>
                  </a:extLst>
                </a:gridCol>
                <a:gridCol w="1571680">
                  <a:extLst>
                    <a:ext uri="{9D8B030D-6E8A-4147-A177-3AD203B41FA5}">
                      <a16:colId xmlns:a16="http://schemas.microsoft.com/office/drawing/2014/main" xmlns="" val="20008"/>
                    </a:ext>
                  </a:extLst>
                </a:gridCol>
              </a:tblGrid>
              <a:tr h="734368">
                <a:tc>
                  <a:txBody>
                    <a:bodyPr/>
                    <a:lstStyle/>
                    <a:p>
                      <a:pPr algn="ctr" rtl="0" fontAlgn="ctr"/>
                      <a:r>
                        <a:rPr lang="en-US" sz="1200" b="1" u="none" strike="noStrike" dirty="0">
                          <a:solidFill>
                            <a:schemeClr val="bg1"/>
                          </a:solidFill>
                          <a:latin typeface=" Arial"/>
                        </a:rPr>
                        <a:t>Rev-X HD SEA10 P18 </a:t>
                      </a:r>
                      <a:endParaRPr lang="en-US" sz="1200" b="1" i="0" u="none" strike="noStrike" dirty="0">
                        <a:solidFill>
                          <a:schemeClr val="bg1"/>
                        </a:solidFill>
                        <a:latin typeface=" Arial"/>
                        <a:cs typeface="Arial" panose="020B0604020202020204" pitchFamily="34" charset="0"/>
                      </a:endParaRPr>
                    </a:p>
                  </a:txBody>
                  <a:tcPr marL="5861" marR="5861" marT="583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a:txBody>
                    <a:bodyPr/>
                    <a:lstStyle/>
                    <a:p>
                      <a:pPr algn="ctr" rtl="0" fontAlgn="ctr"/>
                      <a:r>
                        <a:rPr lang="en-US" sz="1200" b="1" u="none" strike="noStrike" dirty="0">
                          <a:solidFill>
                            <a:schemeClr val="bg1"/>
                          </a:solidFill>
                          <a:latin typeface=" Arial"/>
                        </a:rPr>
                        <a:t>Ultron Extra 20W40 C12X1 </a:t>
                      </a:r>
                      <a:endParaRPr lang="en-US" sz="1200" b="1" i="0" u="none" strike="noStrike" dirty="0">
                        <a:solidFill>
                          <a:schemeClr val="bg1"/>
                        </a:solidFill>
                        <a:latin typeface=" Arial"/>
                        <a:cs typeface="Arial" panose="020B0604020202020204" pitchFamily="34" charset="0"/>
                      </a:endParaRPr>
                    </a:p>
                  </a:txBody>
                  <a:tcPr marL="5861" marR="5861" marT="583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a:txBody>
                    <a:bodyPr/>
                    <a:lstStyle/>
                    <a:p>
                      <a:pPr algn="ctr" rtl="0" fontAlgn="ctr"/>
                      <a:r>
                        <a:rPr lang="en-US" sz="1200" b="1" u="none" strike="noStrike" dirty="0">
                          <a:solidFill>
                            <a:schemeClr val="bg1"/>
                          </a:solidFill>
                          <a:latin typeface=" Arial"/>
                        </a:rPr>
                        <a:t>Blaze Racing </a:t>
                      </a:r>
                      <a:r>
                        <a:rPr lang="en-US" sz="1200" b="1" u="none" strike="noStrike" dirty="0" err="1">
                          <a:solidFill>
                            <a:schemeClr val="bg1"/>
                          </a:solidFill>
                          <a:latin typeface=" Arial"/>
                        </a:rPr>
                        <a:t>Multigrade</a:t>
                      </a:r>
                      <a:r>
                        <a:rPr lang="en-US" sz="1200" b="1" u="none" strike="noStrike" dirty="0">
                          <a:solidFill>
                            <a:schemeClr val="bg1"/>
                          </a:solidFill>
                          <a:latin typeface=" Arial"/>
                        </a:rPr>
                        <a:t> 20W40 C12X1 </a:t>
                      </a:r>
                      <a:endParaRPr lang="en-US" sz="1200" b="1" i="0" u="none" strike="noStrike" dirty="0">
                        <a:solidFill>
                          <a:schemeClr val="bg1"/>
                        </a:solidFill>
                        <a:latin typeface=" Arial"/>
                        <a:cs typeface="Arial" panose="020B0604020202020204" pitchFamily="34" charset="0"/>
                      </a:endParaRPr>
                    </a:p>
                  </a:txBody>
                  <a:tcPr marL="5861" marR="5861" marT="583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a:txBody>
                    <a:bodyPr/>
                    <a:lstStyle/>
                    <a:p>
                      <a:pPr algn="ctr" rtl="0" fontAlgn="ctr"/>
                      <a:r>
                        <a:rPr lang="en-US" sz="1200" b="1" u="none" strike="noStrike" dirty="0">
                          <a:solidFill>
                            <a:schemeClr val="bg1"/>
                          </a:solidFill>
                          <a:latin typeface=" Arial"/>
                        </a:rPr>
                        <a:t>Rev-X HD SEA40 C24X1 </a:t>
                      </a:r>
                      <a:endParaRPr lang="en-US" sz="1200" b="1" i="0" u="none" strike="noStrike" dirty="0">
                        <a:solidFill>
                          <a:schemeClr val="bg1"/>
                        </a:solidFill>
                        <a:latin typeface=" Arial"/>
                        <a:cs typeface="Arial" panose="020B0604020202020204" pitchFamily="34" charset="0"/>
                      </a:endParaRPr>
                    </a:p>
                  </a:txBody>
                  <a:tcPr marL="5861" marR="5861" marT="583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a:txBody>
                    <a:bodyPr/>
                    <a:lstStyle/>
                    <a:p>
                      <a:pPr algn="ctr" rtl="0" fontAlgn="ctr"/>
                      <a:r>
                        <a:rPr lang="en-US" sz="1200" b="1" u="none" strike="noStrike" dirty="0">
                          <a:solidFill>
                            <a:schemeClr val="bg1"/>
                          </a:solidFill>
                          <a:latin typeface=" Arial"/>
                        </a:rPr>
                        <a:t>Rev-X Trekker 15W40 C24X1</a:t>
                      </a:r>
                      <a:endParaRPr lang="en-US" sz="1200" b="1" i="0" u="none" strike="noStrike" dirty="0">
                        <a:solidFill>
                          <a:schemeClr val="bg1"/>
                        </a:solidFill>
                        <a:latin typeface=" Arial"/>
                        <a:cs typeface="Arial" panose="020B0604020202020204" pitchFamily="34" charset="0"/>
                      </a:endParaRPr>
                    </a:p>
                  </a:txBody>
                  <a:tcPr marL="5861" marR="5861" marT="583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a:txBody>
                    <a:bodyPr/>
                    <a:lstStyle/>
                    <a:p>
                      <a:pPr algn="ctr" rtl="0" fontAlgn="ctr"/>
                      <a:r>
                        <a:rPr lang="en-US" sz="1200" b="1" u="none" strike="noStrike" dirty="0">
                          <a:solidFill>
                            <a:schemeClr val="bg1"/>
                          </a:solidFill>
                          <a:latin typeface=" Arial"/>
                        </a:rPr>
                        <a:t>Rev-X Premium 15W40 C12X1</a:t>
                      </a:r>
                      <a:endParaRPr lang="en-US" sz="1200" b="1" i="0" u="none" strike="noStrike" dirty="0">
                        <a:solidFill>
                          <a:schemeClr val="bg1"/>
                        </a:solidFill>
                        <a:latin typeface=" Arial"/>
                        <a:cs typeface="Arial" panose="020B0604020202020204" pitchFamily="34" charset="0"/>
                      </a:endParaRPr>
                    </a:p>
                  </a:txBody>
                  <a:tcPr marL="5861" marR="5861" marT="583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a:txBody>
                    <a:bodyPr/>
                    <a:lstStyle/>
                    <a:p>
                      <a:pPr algn="ctr" rtl="0" fontAlgn="ctr"/>
                      <a:r>
                        <a:rPr lang="en-US" sz="1200" b="1" u="none" strike="noStrike" dirty="0">
                          <a:solidFill>
                            <a:schemeClr val="bg1"/>
                          </a:solidFill>
                          <a:latin typeface=" Arial"/>
                        </a:rPr>
                        <a:t>2T PowerburnC24X1</a:t>
                      </a:r>
                      <a:endParaRPr lang="en-US" sz="1200" b="1" i="0" u="none" strike="noStrike" dirty="0">
                        <a:solidFill>
                          <a:schemeClr val="bg1"/>
                        </a:solidFill>
                        <a:latin typeface=" Arial"/>
                        <a:cs typeface="Arial" panose="020B0604020202020204" pitchFamily="34" charset="0"/>
                      </a:endParaRPr>
                    </a:p>
                  </a:txBody>
                  <a:tcPr marL="5861" marR="5861" marT="583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sz="1200" b="1" u="none" strike="noStrike" dirty="0">
                          <a:solidFill>
                            <a:schemeClr val="bg1"/>
                          </a:solidFill>
                          <a:latin typeface=" Arial"/>
                        </a:rPr>
                        <a:t>ATF Premium C24X1</a:t>
                      </a:r>
                      <a:endParaRPr lang="en-US" sz="1200" b="1" i="0" u="none" strike="noStrike" dirty="0">
                        <a:solidFill>
                          <a:schemeClr val="bg1"/>
                        </a:solidFill>
                        <a:latin typeface=" Arial"/>
                        <a:cs typeface="Arial" panose="020B0604020202020204" pitchFamily="34" charset="0"/>
                      </a:endParaRPr>
                    </a:p>
                  </a:txBody>
                  <a:tcPr marL="5861" marR="5861" marT="583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xmlns="" val="10000"/>
                  </a:ext>
                </a:extLst>
              </a:tr>
              <a:tr h="293048">
                <a:tc>
                  <a:txBody>
                    <a:bodyPr/>
                    <a:lstStyle/>
                    <a:p>
                      <a:pPr algn="ctr" fontAlgn="b"/>
                      <a:r>
                        <a:rPr lang="en-US" sz="1200" u="none" strike="noStrike" dirty="0" smtClean="0">
                          <a:effectLst/>
                          <a:latin typeface=" Arial"/>
                        </a:rPr>
                        <a:t>4</a:t>
                      </a:r>
                      <a:endParaRPr lang="en-US" sz="1200" b="1" i="0" u="none" strike="noStrike" dirty="0">
                        <a:solidFill>
                          <a:srgbClr val="000000"/>
                        </a:solidFill>
                        <a:effectLst/>
                        <a:latin typeface=" Arial"/>
                        <a:cs typeface="Arial" panose="020B0604020202020204" pitchFamily="34" charset="0"/>
                      </a:endParaRPr>
                    </a:p>
                  </a:txBody>
                  <a:tcPr marL="9525" marR="9525" marT="9474"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algn="ctr" fontAlgn="b"/>
                      <a:r>
                        <a:rPr lang="en-US" sz="1200" u="none" strike="noStrike" dirty="0" smtClean="0">
                          <a:effectLst/>
                          <a:latin typeface=" Arial"/>
                        </a:rPr>
                        <a:t>0</a:t>
                      </a:r>
                      <a:endParaRPr lang="en-US" sz="1200" b="1" i="0" u="none" strike="noStrike" dirty="0">
                        <a:solidFill>
                          <a:srgbClr val="000000"/>
                        </a:solidFill>
                        <a:effectLst/>
                        <a:latin typeface=" Arial"/>
                        <a:cs typeface="Arial" panose="020B0604020202020204" pitchFamily="34" charset="0"/>
                      </a:endParaRPr>
                    </a:p>
                  </a:txBody>
                  <a:tcPr marL="9525" marR="9525" marT="9474"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algn="ctr" fontAlgn="b"/>
                      <a:r>
                        <a:rPr lang="en-US" sz="1200" u="none" strike="noStrike" dirty="0" smtClean="0">
                          <a:effectLst/>
                          <a:latin typeface=" Arial"/>
                        </a:rPr>
                        <a:t>144</a:t>
                      </a:r>
                      <a:endParaRPr lang="en-US" sz="1200" b="1" i="0" u="none" strike="noStrike" dirty="0">
                        <a:solidFill>
                          <a:srgbClr val="000000"/>
                        </a:solidFill>
                        <a:effectLst/>
                        <a:latin typeface=" Arial"/>
                        <a:cs typeface="Arial" panose="020B0604020202020204" pitchFamily="34" charset="0"/>
                      </a:endParaRPr>
                    </a:p>
                  </a:txBody>
                  <a:tcPr marL="9525" marR="9525" marT="9474"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algn="ctr" fontAlgn="b"/>
                      <a:r>
                        <a:rPr lang="en-US" sz="1200" u="none" strike="noStrike" dirty="0" smtClean="0">
                          <a:effectLst/>
                          <a:latin typeface=" Arial"/>
                        </a:rPr>
                        <a:t>480</a:t>
                      </a:r>
                      <a:endParaRPr lang="en-US" sz="1200" b="1" i="0" u="none" strike="noStrike" dirty="0">
                        <a:solidFill>
                          <a:srgbClr val="000000"/>
                        </a:solidFill>
                        <a:effectLst/>
                        <a:latin typeface=" Arial"/>
                        <a:cs typeface="Arial" panose="020B0604020202020204" pitchFamily="34" charset="0"/>
                      </a:endParaRPr>
                    </a:p>
                  </a:txBody>
                  <a:tcPr marL="9525" marR="9525" marT="9474"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algn="ctr" fontAlgn="b"/>
                      <a:r>
                        <a:rPr lang="en-US" sz="1200" u="none" strike="noStrike" dirty="0">
                          <a:effectLst/>
                          <a:latin typeface=" Arial"/>
                        </a:rPr>
                        <a:t>0</a:t>
                      </a:r>
                      <a:endParaRPr lang="en-US" sz="1200" b="1" i="0" u="none" strike="noStrike" dirty="0">
                        <a:solidFill>
                          <a:srgbClr val="000000"/>
                        </a:solidFill>
                        <a:effectLst/>
                        <a:latin typeface=" Arial"/>
                        <a:cs typeface="Arial" panose="020B0604020202020204" pitchFamily="34" charset="0"/>
                      </a:endParaRPr>
                    </a:p>
                  </a:txBody>
                  <a:tcPr marL="9525" marR="9525" marT="9474"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algn="ctr" fontAlgn="b"/>
                      <a:r>
                        <a:rPr lang="en-US" sz="1200" u="none" strike="noStrike" dirty="0" smtClean="0">
                          <a:effectLst/>
                          <a:latin typeface=" Arial"/>
                        </a:rPr>
                        <a:t>144</a:t>
                      </a:r>
                      <a:endParaRPr lang="en-US" sz="1200" b="1" i="0" u="none" strike="noStrike" dirty="0">
                        <a:solidFill>
                          <a:srgbClr val="000000"/>
                        </a:solidFill>
                        <a:effectLst/>
                        <a:latin typeface=" Arial"/>
                        <a:cs typeface="Arial" panose="020B0604020202020204" pitchFamily="34" charset="0"/>
                      </a:endParaRPr>
                    </a:p>
                  </a:txBody>
                  <a:tcPr marL="9525" marR="9525" marT="9474"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algn="ctr" fontAlgn="b"/>
                      <a:r>
                        <a:rPr lang="en-US" sz="1200" u="none" strike="noStrike" dirty="0" smtClean="0">
                          <a:effectLst/>
                          <a:latin typeface=" Arial"/>
                        </a:rPr>
                        <a:t>0</a:t>
                      </a:r>
                      <a:endParaRPr lang="en-US" sz="1200" b="1" i="0" u="none" strike="noStrike" dirty="0">
                        <a:solidFill>
                          <a:srgbClr val="000000"/>
                        </a:solidFill>
                        <a:effectLst/>
                        <a:latin typeface=" Arial"/>
                        <a:cs typeface="Arial" panose="020B0604020202020204" pitchFamily="34" charset="0"/>
                      </a:endParaRPr>
                    </a:p>
                  </a:txBody>
                  <a:tcPr marL="9525" marR="9525" marT="9474"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algn="ctr" fontAlgn="b"/>
                      <a:r>
                        <a:rPr lang="en-US" sz="1200" u="none" strike="noStrike" dirty="0" smtClean="0">
                          <a:effectLst/>
                          <a:latin typeface=" Arial"/>
                        </a:rPr>
                        <a:t>288</a:t>
                      </a:r>
                      <a:endParaRPr lang="en-US" sz="1200" b="1" i="0" u="none" strike="noStrike" dirty="0">
                        <a:solidFill>
                          <a:srgbClr val="000000"/>
                        </a:solidFill>
                        <a:effectLst/>
                        <a:latin typeface=" Arial"/>
                        <a:cs typeface="Arial" panose="020B0604020202020204" pitchFamily="34" charset="0"/>
                      </a:endParaRPr>
                    </a:p>
                  </a:txBody>
                  <a:tcPr marL="9525" marR="9525" marT="9474"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extLst>
                  <a:ext uri="{0D108BD9-81ED-4DB2-BD59-A6C34878D82A}">
                    <a16:rowId xmlns:a16="http://schemas.microsoft.com/office/drawing/2014/main" xmlns="" val="10010"/>
                  </a:ext>
                </a:extLst>
              </a:tr>
            </a:tbl>
          </a:graphicData>
        </a:graphic>
      </p:graphicFrame>
      <p:graphicFrame>
        <p:nvGraphicFramePr>
          <p:cNvPr id="26" name="Table 25">
            <a:extLst>
              <a:ext uri="{FF2B5EF4-FFF2-40B4-BE49-F238E27FC236}">
                <a16:creationId xmlns:a16="http://schemas.microsoft.com/office/drawing/2014/main" xmlns="" id="{4A0EA19E-1634-4D34-BDCB-66227AE18B4B}"/>
              </a:ext>
            </a:extLst>
          </p:cNvPr>
          <p:cNvGraphicFramePr>
            <a:graphicFrameLocks noGrp="1"/>
          </p:cNvGraphicFramePr>
          <p:nvPr>
            <p:extLst>
              <p:ext uri="{D42A27DB-BD31-4B8C-83A1-F6EECF244321}">
                <p14:modId xmlns:p14="http://schemas.microsoft.com/office/powerpoint/2010/main" val="3108536742"/>
              </p:ext>
            </p:extLst>
          </p:nvPr>
        </p:nvGraphicFramePr>
        <p:xfrm>
          <a:off x="1124714" y="4521894"/>
          <a:ext cx="10254991" cy="994380"/>
        </p:xfrm>
        <a:graphic>
          <a:graphicData uri="http://schemas.openxmlformats.org/drawingml/2006/table">
            <a:tbl>
              <a:tblPr>
                <a:tableStyleId>{BC89EF96-8CEA-46FF-86C4-4CE0E7609802}</a:tableStyleId>
              </a:tblPr>
              <a:tblGrid>
                <a:gridCol w="1715728">
                  <a:extLst>
                    <a:ext uri="{9D8B030D-6E8A-4147-A177-3AD203B41FA5}">
                      <a16:colId xmlns:a16="http://schemas.microsoft.com/office/drawing/2014/main" xmlns="" val="3633993078"/>
                    </a:ext>
                  </a:extLst>
                </a:gridCol>
                <a:gridCol w="1887628">
                  <a:extLst>
                    <a:ext uri="{9D8B030D-6E8A-4147-A177-3AD203B41FA5}">
                      <a16:colId xmlns:a16="http://schemas.microsoft.com/office/drawing/2014/main" xmlns="" val="394246047"/>
                    </a:ext>
                  </a:extLst>
                </a:gridCol>
                <a:gridCol w="1677891">
                  <a:extLst>
                    <a:ext uri="{9D8B030D-6E8A-4147-A177-3AD203B41FA5}">
                      <a16:colId xmlns:a16="http://schemas.microsoft.com/office/drawing/2014/main" xmlns="" val="2622146340"/>
                    </a:ext>
                  </a:extLst>
                </a:gridCol>
                <a:gridCol w="1558039">
                  <a:extLst>
                    <a:ext uri="{9D8B030D-6E8A-4147-A177-3AD203B41FA5}">
                      <a16:colId xmlns:a16="http://schemas.microsoft.com/office/drawing/2014/main" xmlns="" val="2378241449"/>
                    </a:ext>
                  </a:extLst>
                </a:gridCol>
                <a:gridCol w="1707854">
                  <a:extLst>
                    <a:ext uri="{9D8B030D-6E8A-4147-A177-3AD203B41FA5}">
                      <a16:colId xmlns:a16="http://schemas.microsoft.com/office/drawing/2014/main" xmlns="" val="1179297649"/>
                    </a:ext>
                  </a:extLst>
                </a:gridCol>
                <a:gridCol w="1707851">
                  <a:extLst>
                    <a:ext uri="{9D8B030D-6E8A-4147-A177-3AD203B41FA5}">
                      <a16:colId xmlns:a16="http://schemas.microsoft.com/office/drawing/2014/main" xmlns="" val="3298931917"/>
                    </a:ext>
                  </a:extLst>
                </a:gridCol>
              </a:tblGrid>
              <a:tr h="688281">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sz="1200" b="1" u="none" strike="noStrike" dirty="0">
                          <a:solidFill>
                            <a:schemeClr val="bg1"/>
                          </a:solidFill>
                          <a:latin typeface=" Arial"/>
                        </a:rPr>
                        <a:t>Gear Oil GEP 140 C24X1</a:t>
                      </a:r>
                      <a:endParaRPr lang="en-US" sz="1200" b="1" i="0" u="none" strike="noStrike" dirty="0">
                        <a:solidFill>
                          <a:schemeClr val="bg1"/>
                        </a:solidFill>
                        <a:latin typeface=" Arial"/>
                        <a:cs typeface="Arial" panose="020B0604020202020204" pitchFamily="34" charset="0"/>
                      </a:endParaRPr>
                    </a:p>
                  </a:txBody>
                  <a:tcPr marL="5861" marR="5861" marT="583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a:txBody>
                    <a:bodyPr/>
                    <a:lstStyle/>
                    <a:p>
                      <a:pPr algn="ctr" rtl="0" fontAlgn="ctr"/>
                      <a:r>
                        <a:rPr lang="en-US" sz="1200" b="1" u="none" strike="noStrike" dirty="0">
                          <a:solidFill>
                            <a:schemeClr val="bg1"/>
                          </a:solidFill>
                          <a:latin typeface=" Arial"/>
                        </a:rPr>
                        <a:t>Petron Grease MP3 C24X500g</a:t>
                      </a:r>
                      <a:endParaRPr lang="en-US" sz="1200" b="1" i="0" u="none" strike="noStrike" dirty="0">
                        <a:solidFill>
                          <a:schemeClr val="bg1"/>
                        </a:solidFill>
                        <a:latin typeface=" Arial"/>
                        <a:cs typeface="Arial" panose="020B0604020202020204" pitchFamily="34" charset="0"/>
                      </a:endParaRPr>
                    </a:p>
                  </a:txBody>
                  <a:tcPr marL="5861" marR="5861" marT="583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a:txBody>
                    <a:bodyPr/>
                    <a:lstStyle/>
                    <a:p>
                      <a:pPr algn="ctr" rtl="0" fontAlgn="ctr"/>
                      <a:r>
                        <a:rPr lang="en-US" sz="1200" b="1" u="none" strike="noStrike" dirty="0">
                          <a:solidFill>
                            <a:schemeClr val="bg1"/>
                          </a:solidFill>
                          <a:latin typeface=" Arial"/>
                        </a:rPr>
                        <a:t>GX 85W140 P18</a:t>
                      </a:r>
                      <a:endParaRPr lang="en-US" sz="1200" b="1" i="0" u="none" strike="noStrike" dirty="0">
                        <a:solidFill>
                          <a:schemeClr val="bg1"/>
                        </a:solidFill>
                        <a:latin typeface=" Arial"/>
                        <a:cs typeface="Arial" panose="020B0604020202020204" pitchFamily="34" charset="0"/>
                      </a:endParaRPr>
                    </a:p>
                  </a:txBody>
                  <a:tcPr marL="5861" marR="5861" marT="583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a:txBody>
                    <a:bodyPr/>
                    <a:lstStyle/>
                    <a:p>
                      <a:pPr algn="ctr" rtl="0" fontAlgn="ctr"/>
                      <a:r>
                        <a:rPr lang="en-US" sz="1200" b="1" u="none" strike="noStrike" dirty="0">
                          <a:solidFill>
                            <a:schemeClr val="bg1"/>
                          </a:solidFill>
                          <a:latin typeface=" Arial"/>
                        </a:rPr>
                        <a:t>Blaze Racing Fully SYN</a:t>
                      </a:r>
                      <a:r>
                        <a:rPr lang="en-US" sz="1200" b="1" u="none" strike="noStrike" baseline="0" dirty="0">
                          <a:solidFill>
                            <a:schemeClr val="bg1"/>
                          </a:solidFill>
                          <a:latin typeface=" Arial"/>
                        </a:rPr>
                        <a:t> 5W40 C12X1</a:t>
                      </a:r>
                      <a:endParaRPr lang="en-US" sz="1200" b="1" i="0" u="none" strike="noStrike" dirty="0">
                        <a:solidFill>
                          <a:schemeClr val="bg1"/>
                        </a:solidFill>
                        <a:latin typeface=" Arial"/>
                        <a:cs typeface="Arial" panose="020B0604020202020204" pitchFamily="34" charset="0"/>
                      </a:endParaRPr>
                    </a:p>
                  </a:txBody>
                  <a:tcPr marL="5861" marR="5861" marT="583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sz="1200" b="1" u="none" strike="noStrike" dirty="0">
                          <a:solidFill>
                            <a:schemeClr val="bg1"/>
                          </a:solidFill>
                          <a:latin typeface=" Arial"/>
                        </a:rPr>
                        <a:t>Rev-X Fully SYN</a:t>
                      </a:r>
                      <a:r>
                        <a:rPr lang="en-US" sz="1200" b="1" u="none" strike="noStrike" baseline="0" dirty="0">
                          <a:solidFill>
                            <a:schemeClr val="bg1"/>
                          </a:solidFill>
                          <a:latin typeface=" Arial"/>
                        </a:rPr>
                        <a:t>  SEA 5W40 C12X1</a:t>
                      </a:r>
                      <a:endParaRPr lang="en-US" sz="1200" b="1" i="0" u="none" strike="noStrike" dirty="0">
                        <a:solidFill>
                          <a:schemeClr val="bg1"/>
                        </a:solidFill>
                        <a:latin typeface=" Arial"/>
                        <a:cs typeface="Arial" panose="020B0604020202020204" pitchFamily="34" charset="0"/>
                      </a:endParaRPr>
                    </a:p>
                  </a:txBody>
                  <a:tcPr marL="5861" marR="5861" marT="583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a:txBody>
                    <a:bodyPr/>
                    <a:lstStyle/>
                    <a:p>
                      <a:pPr algn="ctr" rtl="0" fontAlgn="ctr"/>
                      <a:r>
                        <a:rPr lang="en-US" sz="1200" b="1" u="none" strike="noStrike" dirty="0">
                          <a:solidFill>
                            <a:schemeClr val="bg1"/>
                          </a:solidFill>
                          <a:latin typeface=" Arial"/>
                        </a:rPr>
                        <a:t>Brake &amp; Clutch Fluid 24x250ml</a:t>
                      </a:r>
                      <a:endParaRPr lang="en-US" sz="1200" b="1" i="0" u="none" strike="noStrike" dirty="0">
                        <a:solidFill>
                          <a:schemeClr val="bg1"/>
                        </a:solidFill>
                        <a:latin typeface=" Arial"/>
                        <a:cs typeface="Arial" panose="020B0604020202020204" pitchFamily="34" charset="0"/>
                      </a:endParaRPr>
                    </a:p>
                  </a:txBody>
                  <a:tcPr marL="5861" marR="5861" marT="583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xmlns="" val="4263902290"/>
                  </a:ext>
                </a:extLst>
              </a:tr>
              <a:tr h="306099">
                <a:tc>
                  <a:txBody>
                    <a:bodyPr/>
                    <a:lstStyle/>
                    <a:p>
                      <a:pPr algn="ctr" fontAlgn="b"/>
                      <a:r>
                        <a:rPr lang="en-US" sz="1200" u="none" strike="noStrike" dirty="0" smtClean="0">
                          <a:effectLst/>
                          <a:latin typeface=" Arial"/>
                        </a:rPr>
                        <a:t>96</a:t>
                      </a:r>
                      <a:endParaRPr lang="en-US" sz="1200" b="1" i="0" u="none" strike="noStrike" dirty="0">
                        <a:solidFill>
                          <a:srgbClr val="000000"/>
                        </a:solidFill>
                        <a:effectLst/>
                        <a:latin typeface=" Arial"/>
                        <a:cs typeface="Arial" panose="020B0604020202020204" pitchFamily="34" charset="0"/>
                      </a:endParaRPr>
                    </a:p>
                  </a:txBody>
                  <a:tcPr marL="9525" marR="9525" marT="9474"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algn="ctr" fontAlgn="b"/>
                      <a:r>
                        <a:rPr lang="en-US" sz="1200" u="none" strike="noStrike" dirty="0" smtClean="0">
                          <a:effectLst/>
                          <a:latin typeface=" Arial"/>
                        </a:rPr>
                        <a:t>120</a:t>
                      </a:r>
                      <a:endParaRPr lang="en-US" sz="1200" b="1" i="0" u="none" strike="noStrike" dirty="0">
                        <a:solidFill>
                          <a:srgbClr val="000000"/>
                        </a:solidFill>
                        <a:effectLst/>
                        <a:latin typeface=" Arial"/>
                        <a:cs typeface="Arial" panose="020B0604020202020204" pitchFamily="34" charset="0"/>
                      </a:endParaRPr>
                    </a:p>
                  </a:txBody>
                  <a:tcPr marL="9525" marR="9525" marT="9474"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algn="ctr" fontAlgn="b"/>
                      <a:r>
                        <a:rPr lang="en-US" sz="1200" u="none" strike="noStrike" dirty="0" smtClean="0">
                          <a:effectLst/>
                          <a:latin typeface=" Arial"/>
                        </a:rPr>
                        <a:t>4</a:t>
                      </a:r>
                      <a:endParaRPr lang="en-US" sz="1200" b="1" i="0" u="none" strike="noStrike" dirty="0">
                        <a:solidFill>
                          <a:srgbClr val="000000"/>
                        </a:solidFill>
                        <a:effectLst/>
                        <a:latin typeface=" Arial"/>
                        <a:cs typeface="Arial" panose="020B0604020202020204" pitchFamily="34" charset="0"/>
                      </a:endParaRPr>
                    </a:p>
                  </a:txBody>
                  <a:tcPr marL="9525" marR="9525" marT="9474"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algn="ctr" fontAlgn="b"/>
                      <a:r>
                        <a:rPr lang="en-US" sz="1200" u="none" strike="noStrike" dirty="0" smtClean="0">
                          <a:effectLst/>
                          <a:latin typeface=" Arial"/>
                        </a:rPr>
                        <a:t>96</a:t>
                      </a:r>
                      <a:endParaRPr lang="en-US" sz="1200" b="1" i="0" u="none" strike="noStrike" dirty="0">
                        <a:solidFill>
                          <a:srgbClr val="000000"/>
                        </a:solidFill>
                        <a:effectLst/>
                        <a:latin typeface=" Arial"/>
                        <a:cs typeface="Arial" panose="020B0604020202020204" pitchFamily="34" charset="0"/>
                      </a:endParaRPr>
                    </a:p>
                  </a:txBody>
                  <a:tcPr marL="9525" marR="9525" marT="9474"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algn="ctr" fontAlgn="b"/>
                      <a:r>
                        <a:rPr lang="en-US" sz="1200" u="none" strike="noStrike" dirty="0" smtClean="0">
                          <a:effectLst/>
                          <a:latin typeface=" Arial"/>
                        </a:rPr>
                        <a:t>120</a:t>
                      </a:r>
                      <a:endParaRPr lang="en-US" sz="1200" b="1" i="0" u="none" strike="noStrike" dirty="0">
                        <a:solidFill>
                          <a:srgbClr val="000000"/>
                        </a:solidFill>
                        <a:effectLst/>
                        <a:latin typeface=" Arial"/>
                        <a:cs typeface="Arial" panose="020B0604020202020204" pitchFamily="34" charset="0"/>
                      </a:endParaRPr>
                    </a:p>
                  </a:txBody>
                  <a:tcPr marL="9525" marR="9525" marT="9474"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algn="ctr" fontAlgn="b"/>
                      <a:r>
                        <a:rPr lang="en-US" sz="1200" u="none" strike="noStrike" dirty="0" smtClean="0">
                          <a:effectLst/>
                          <a:latin typeface=" Arial"/>
                        </a:rPr>
                        <a:t>96</a:t>
                      </a:r>
                      <a:endParaRPr lang="en-US" sz="1200" b="1" i="0" u="none" strike="noStrike" dirty="0">
                        <a:solidFill>
                          <a:srgbClr val="000000"/>
                        </a:solidFill>
                        <a:effectLst/>
                        <a:latin typeface=" Arial"/>
                        <a:cs typeface="Arial" panose="020B0604020202020204" pitchFamily="34" charset="0"/>
                      </a:endParaRPr>
                    </a:p>
                  </a:txBody>
                  <a:tcPr marL="9525" marR="9525" marT="9474"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extLst>
                  <a:ext uri="{0D108BD9-81ED-4DB2-BD59-A6C34878D82A}">
                    <a16:rowId xmlns:a16="http://schemas.microsoft.com/office/drawing/2014/main" xmlns="" val="1948363331"/>
                  </a:ext>
                </a:extLst>
              </a:tr>
            </a:tbl>
          </a:graphicData>
        </a:graphic>
      </p:graphicFrame>
    </p:spTree>
    <p:extLst>
      <p:ext uri="{BB962C8B-B14F-4D97-AF65-F5344CB8AC3E}">
        <p14:creationId xmlns:p14="http://schemas.microsoft.com/office/powerpoint/2010/main" val="2199238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down)">
                                      <p:cBhvr>
                                        <p:cTn id="7" dur="500"/>
                                        <p:tgtEl>
                                          <p:spTgt spid="22"/>
                                        </p:tgtEl>
                                      </p:cBhvr>
                                    </p:animEffect>
                                  </p:childTnLst>
                                </p:cTn>
                              </p:par>
                              <p:par>
                                <p:cTn id="8" presetID="22" presetClass="entr" presetSubtype="4" fill="hold"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wipe(down)">
                                      <p:cBhvr>
                                        <p:cTn id="10" dur="500"/>
                                        <p:tgtEl>
                                          <p:spTgt spid="26"/>
                                        </p:tgtEl>
                                      </p:cBhvr>
                                    </p:animEffect>
                                  </p:childTnLst>
                                </p:cTn>
                              </p:par>
                              <p:par>
                                <p:cTn id="11" presetID="22" presetClass="entr" presetSubtype="4"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wipe(down)">
                                      <p:cBhvr>
                                        <p:cTn id="13" dur="500"/>
                                        <p:tgtEl>
                                          <p:spTgt spid="15"/>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wipe(down)">
                                      <p:cBhvr>
                                        <p:cTn id="16" dur="500"/>
                                        <p:tgtEl>
                                          <p:spTgt spid="16"/>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wipe(down)">
                                      <p:cBhvr>
                                        <p:cTn id="19"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16"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 Same Side Corner Rectangle 13"/>
          <p:cNvSpPr/>
          <p:nvPr/>
        </p:nvSpPr>
        <p:spPr>
          <a:xfrm rot="16200000">
            <a:off x="372147" y="2171484"/>
            <a:ext cx="822960" cy="274320"/>
          </a:xfrm>
          <a:prstGeom prst="round2SameRect">
            <a:avLst/>
          </a:prstGeom>
          <a:solidFill>
            <a:srgbClr val="5B9BD5"/>
          </a:solidFill>
          <a:ln w="57150">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 Same Side Corner Rectangle 16"/>
          <p:cNvSpPr/>
          <p:nvPr/>
        </p:nvSpPr>
        <p:spPr>
          <a:xfrm rot="16200000">
            <a:off x="372147" y="4384932"/>
            <a:ext cx="822960" cy="274320"/>
          </a:xfrm>
          <a:prstGeom prst="round2SameRect">
            <a:avLst/>
          </a:prstGeom>
          <a:solidFill>
            <a:srgbClr val="A5A5A5">
              <a:alpha val="50000"/>
            </a:srgbClr>
          </a:solidFill>
          <a:ln w="57150">
            <a:solidFill>
              <a:srgbClr val="A5A5A5">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 Same Side Corner Rectangle 19"/>
          <p:cNvSpPr/>
          <p:nvPr/>
        </p:nvSpPr>
        <p:spPr>
          <a:xfrm rot="16200000">
            <a:off x="372147" y="5491655"/>
            <a:ext cx="822960" cy="274320"/>
          </a:xfrm>
          <a:prstGeom prst="round2SameRect">
            <a:avLst/>
          </a:prstGeom>
          <a:solidFill>
            <a:srgbClr val="FFC000">
              <a:alpha val="50000"/>
            </a:srgbClr>
          </a:solidFill>
          <a:ln w="57150">
            <a:solidFill>
              <a:srgbClr val="FFC000">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 Same Side Corner Rectangle 22"/>
          <p:cNvSpPr/>
          <p:nvPr/>
        </p:nvSpPr>
        <p:spPr>
          <a:xfrm rot="16200000">
            <a:off x="372147" y="3278208"/>
            <a:ext cx="822960" cy="274320"/>
          </a:xfrm>
          <a:prstGeom prst="round2SameRect">
            <a:avLst/>
          </a:prstGeom>
          <a:solidFill>
            <a:srgbClr val="ED7D31">
              <a:alpha val="50000"/>
            </a:srgbClr>
          </a:solidFill>
          <a:ln w="57150">
            <a:solidFill>
              <a:srgbClr val="ED7D31">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 Same Side Corner Rectangle 4"/>
          <p:cNvSpPr/>
          <p:nvPr/>
        </p:nvSpPr>
        <p:spPr>
          <a:xfrm rot="16200000">
            <a:off x="372147" y="1064760"/>
            <a:ext cx="822960" cy="274320"/>
          </a:xfrm>
          <a:prstGeom prst="round2SameRect">
            <a:avLst/>
          </a:prstGeom>
          <a:solidFill>
            <a:srgbClr val="70AD47">
              <a:alpha val="50000"/>
            </a:srgbClr>
          </a:solidFill>
          <a:ln w="57150">
            <a:solidFill>
              <a:srgbClr val="70AD47">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934500" y="790440"/>
            <a:ext cx="10609799" cy="5303520"/>
          </a:xfrm>
          <a:prstGeom prst="rect">
            <a:avLst/>
          </a:prstGeom>
          <a:solidFill>
            <a:schemeClr val="bg1"/>
          </a:solidFill>
          <a:ln w="57150">
            <a:solidFill>
              <a:srgbClr val="5B9BD5"/>
            </a:solidFill>
          </a:ln>
        </p:spPr>
        <p:txBody>
          <a:bodyPr wrap="none" anchor="t" anchorCtr="0">
            <a:noAutofit/>
          </a:bodyPr>
          <a:lstStyle/>
          <a:p>
            <a:pPr algn="ctr"/>
            <a:r>
              <a:rPr lang="en-US" sz="3500" dirty="0" smtClean="0">
                <a:solidFill>
                  <a:schemeClr val="tx1">
                    <a:lumMod val="65000"/>
                    <a:lumOff val="35000"/>
                  </a:schemeClr>
                </a:solidFill>
                <a:latin typeface="Franklin Gothic Demi Cond" panose="020B0706030402020204" pitchFamily="34" charset="0"/>
              </a:rPr>
              <a:t>COMPLIANCES AND ACCOMPLISHMENTS TO DC’s GUIDANCE</a:t>
            </a:r>
            <a:endParaRPr lang="en-US" sz="3500" dirty="0"/>
          </a:p>
        </p:txBody>
      </p:sp>
      <p:sp>
        <p:nvSpPr>
          <p:cNvPr id="2" name="Slide Number Placeholder 1"/>
          <p:cNvSpPr>
            <a:spLocks noGrp="1"/>
          </p:cNvSpPr>
          <p:nvPr>
            <p:ph type="sldNum" sz="quarter" idx="12"/>
          </p:nvPr>
        </p:nvSpPr>
        <p:spPr/>
        <p:txBody>
          <a:bodyPr/>
          <a:lstStyle/>
          <a:p>
            <a:fld id="{7687A7F3-AD38-4866-8553-4B19922F7C99}" type="slidenum">
              <a:rPr lang="en-PH" smtClean="0"/>
              <a:t>59</a:t>
            </a:fld>
            <a:endParaRPr lang="en-PH"/>
          </a:p>
        </p:txBody>
      </p:sp>
      <p:sp>
        <p:nvSpPr>
          <p:cNvPr id="21" name="TextBox 20"/>
          <p:cNvSpPr txBox="1"/>
          <p:nvPr/>
        </p:nvSpPr>
        <p:spPr>
          <a:xfrm>
            <a:off x="1124712" y="1307592"/>
            <a:ext cx="10241280" cy="584775"/>
          </a:xfrm>
          <a:prstGeom prst="rect">
            <a:avLst/>
          </a:prstGeom>
          <a:noFill/>
        </p:spPr>
        <p:txBody>
          <a:bodyPr wrap="square" rtlCol="0">
            <a:spAutoFit/>
          </a:bodyPr>
          <a:lstStyle/>
          <a:p>
            <a:pPr algn="ctr"/>
            <a:r>
              <a:rPr lang="en-US" sz="3200" i="1" dirty="0" smtClean="0">
                <a:solidFill>
                  <a:schemeClr val="bg2">
                    <a:lumMod val="50000"/>
                  </a:schemeClr>
                </a:solidFill>
                <a:latin typeface="Franklin Gothic Book" panose="020B0503020102020204" pitchFamily="34" charset="0"/>
              </a:rPr>
              <a:t>STATUS OF POWER CONSUMPTION</a:t>
            </a:r>
            <a:endParaRPr lang="en-US" sz="3200" i="1" dirty="0">
              <a:solidFill>
                <a:schemeClr val="bg2">
                  <a:lumMod val="50000"/>
                </a:schemeClr>
              </a:solidFill>
              <a:latin typeface="Franklin Gothic Book" panose="020B0503020102020204" pitchFamily="34" charset="0"/>
            </a:endParaRPr>
          </a:p>
        </p:txBody>
      </p:sp>
      <p:sp>
        <p:nvSpPr>
          <p:cNvPr id="18" name="Text Box 158"/>
          <p:cNvSpPr txBox="1">
            <a:spLocks noChangeArrowheads="1"/>
          </p:cNvSpPr>
          <p:nvPr/>
        </p:nvSpPr>
        <p:spPr bwMode="auto">
          <a:xfrm>
            <a:off x="1864038" y="5128962"/>
            <a:ext cx="8513025" cy="624900"/>
          </a:xfrm>
          <a:prstGeom prst="rect">
            <a:avLst/>
          </a:prstGeom>
          <a:solidFill>
            <a:schemeClr val="bg2"/>
          </a:solidFill>
          <a:ln w="9525">
            <a:noFill/>
            <a:miter lim="800000"/>
            <a:headEnd/>
            <a:tailEnd/>
          </a:ln>
        </p:spPr>
        <p:txBody>
          <a:bodyPr wrap="square" lIns="70217" tIns="35108" rIns="70217" bIns="35108">
            <a:spAutoFit/>
          </a:bodyPr>
          <a:lstStyle/>
          <a:p>
            <a:pPr algn="just"/>
            <a:r>
              <a:rPr lang="en-PH" i="1" dirty="0">
                <a:latin typeface="+mn-lt"/>
              </a:rPr>
              <a:t>NOTE: 1. ALLOCATION AND BILLING / KWH ENTRIES SHOULD COVER THE ENTIRE CY 2022</a:t>
            </a:r>
          </a:p>
          <a:p>
            <a:pPr algn="just"/>
            <a:r>
              <a:rPr lang="en-PH" i="1" dirty="0">
                <a:latin typeface="+mn-lt"/>
              </a:rPr>
              <a:t>             2. REMARKS PORTION TO INCLUDE ACTIONS TAKEN TO SETTLE BALANCE /ARREARS </a:t>
            </a:r>
            <a:endParaRPr lang="en-GB" i="1" dirty="0">
              <a:latin typeface="+mn-lt"/>
            </a:endParaRPr>
          </a:p>
        </p:txBody>
      </p:sp>
      <p:graphicFrame>
        <p:nvGraphicFramePr>
          <p:cNvPr id="19" name="Group 120"/>
          <p:cNvGraphicFramePr>
            <a:graphicFrameLocks noGrp="1"/>
          </p:cNvGraphicFramePr>
          <p:nvPr>
            <p:extLst>
              <p:ext uri="{D42A27DB-BD31-4B8C-83A1-F6EECF244321}">
                <p14:modId xmlns:p14="http://schemas.microsoft.com/office/powerpoint/2010/main" val="1752104168"/>
              </p:ext>
            </p:extLst>
          </p:nvPr>
        </p:nvGraphicFramePr>
        <p:xfrm>
          <a:off x="1134953" y="1885989"/>
          <a:ext cx="10218847" cy="3047585"/>
        </p:xfrm>
        <a:graphic>
          <a:graphicData uri="http://schemas.openxmlformats.org/drawingml/2006/table">
            <a:tbl>
              <a:tblPr>
                <a:tableStyleId>{BC89EF96-8CEA-46FF-86C4-4CE0E7609802}</a:tableStyleId>
              </a:tblPr>
              <a:tblGrid>
                <a:gridCol w="815520">
                  <a:extLst>
                    <a:ext uri="{9D8B030D-6E8A-4147-A177-3AD203B41FA5}">
                      <a16:colId xmlns:a16="http://schemas.microsoft.com/office/drawing/2014/main" xmlns="" val="20000"/>
                    </a:ext>
                  </a:extLst>
                </a:gridCol>
                <a:gridCol w="1327141">
                  <a:extLst>
                    <a:ext uri="{9D8B030D-6E8A-4147-A177-3AD203B41FA5}">
                      <a16:colId xmlns:a16="http://schemas.microsoft.com/office/drawing/2014/main" xmlns="" val="20001"/>
                    </a:ext>
                  </a:extLst>
                </a:gridCol>
                <a:gridCol w="1098801">
                  <a:extLst>
                    <a:ext uri="{9D8B030D-6E8A-4147-A177-3AD203B41FA5}">
                      <a16:colId xmlns:a16="http://schemas.microsoft.com/office/drawing/2014/main" xmlns="" val="20002"/>
                    </a:ext>
                  </a:extLst>
                </a:gridCol>
                <a:gridCol w="1098801">
                  <a:extLst>
                    <a:ext uri="{9D8B030D-6E8A-4147-A177-3AD203B41FA5}">
                      <a16:colId xmlns:a16="http://schemas.microsoft.com/office/drawing/2014/main" xmlns="" val="20003"/>
                    </a:ext>
                  </a:extLst>
                </a:gridCol>
                <a:gridCol w="1266539">
                  <a:extLst>
                    <a:ext uri="{9D8B030D-6E8A-4147-A177-3AD203B41FA5}">
                      <a16:colId xmlns:a16="http://schemas.microsoft.com/office/drawing/2014/main" xmlns="" val="20004"/>
                    </a:ext>
                  </a:extLst>
                </a:gridCol>
                <a:gridCol w="1572376">
                  <a:extLst>
                    <a:ext uri="{9D8B030D-6E8A-4147-A177-3AD203B41FA5}">
                      <a16:colId xmlns:a16="http://schemas.microsoft.com/office/drawing/2014/main" xmlns="" val="20005"/>
                    </a:ext>
                  </a:extLst>
                </a:gridCol>
                <a:gridCol w="1501349">
                  <a:extLst>
                    <a:ext uri="{9D8B030D-6E8A-4147-A177-3AD203B41FA5}">
                      <a16:colId xmlns:a16="http://schemas.microsoft.com/office/drawing/2014/main" xmlns="" val="20006"/>
                    </a:ext>
                  </a:extLst>
                </a:gridCol>
                <a:gridCol w="1538320">
                  <a:extLst>
                    <a:ext uri="{9D8B030D-6E8A-4147-A177-3AD203B41FA5}">
                      <a16:colId xmlns:a16="http://schemas.microsoft.com/office/drawing/2014/main" xmlns="" val="20007"/>
                    </a:ext>
                  </a:extLst>
                </a:gridCol>
              </a:tblGrid>
              <a:tr h="431904">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200" b="1" u="none" strike="noStrike" cap="none" normalizeH="0" baseline="0" dirty="0">
                          <a:ln>
                            <a:noFill/>
                          </a:ln>
                          <a:solidFill>
                            <a:schemeClr val="bg1"/>
                          </a:solidFill>
                          <a:effectLst/>
                          <a:latin typeface=" Arial"/>
                        </a:rPr>
                        <a:t>MONTH </a:t>
                      </a:r>
                      <a:endParaRPr kumimoji="0" lang="en-US" sz="1200" b="1" i="0" u="none" strike="noStrike" cap="none" normalizeH="0" baseline="0" dirty="0">
                        <a:ln>
                          <a:noFill/>
                        </a:ln>
                        <a:solidFill>
                          <a:schemeClr val="bg1"/>
                        </a:solidFill>
                        <a:effectLst/>
                        <a:latin typeface=" Arial"/>
                        <a:cs typeface="Arial" panose="020B0604020202020204" pitchFamily="34" charset="0"/>
                      </a:endParaRPr>
                    </a:p>
                  </a:txBody>
                  <a:tcPr marL="0" marR="0"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200" b="1" u="none" strike="noStrike" cap="none" normalizeH="0" baseline="0" dirty="0">
                          <a:ln>
                            <a:noFill/>
                          </a:ln>
                          <a:solidFill>
                            <a:schemeClr val="bg1"/>
                          </a:solidFill>
                          <a:effectLst/>
                          <a:latin typeface=" Arial"/>
                        </a:rPr>
                        <a:t>ALLOCATION</a:t>
                      </a:r>
                      <a:endParaRPr kumimoji="0" lang="en-US" sz="1200" b="1" i="0" u="none" strike="noStrike" cap="none" normalizeH="0" baseline="0" dirty="0">
                        <a:ln>
                          <a:noFill/>
                        </a:ln>
                        <a:solidFill>
                          <a:schemeClr val="bg1"/>
                        </a:solidFill>
                        <a:effectLst/>
                        <a:latin typeface=" Arial"/>
                        <a:cs typeface="Arial" panose="020B0604020202020204" pitchFamily="34" charset="0"/>
                      </a:endParaRPr>
                    </a:p>
                  </a:txBody>
                  <a:tcPr marL="0" marR="0"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200" b="1" u="none" strike="noStrike" cap="none" normalizeH="0" baseline="0" dirty="0">
                          <a:ln>
                            <a:noFill/>
                          </a:ln>
                          <a:solidFill>
                            <a:schemeClr val="bg1"/>
                          </a:solidFill>
                          <a:effectLst/>
                          <a:latin typeface=" Arial"/>
                        </a:rPr>
                        <a:t>BILLING </a:t>
                      </a:r>
                      <a:endParaRPr kumimoji="0" lang="en-US" sz="1200" b="1" i="0" u="none" strike="noStrike" cap="none" normalizeH="0" baseline="0" dirty="0">
                        <a:ln>
                          <a:noFill/>
                        </a:ln>
                        <a:solidFill>
                          <a:schemeClr val="bg1"/>
                        </a:solidFill>
                        <a:effectLst/>
                        <a:latin typeface=" Arial"/>
                        <a:cs typeface="Arial" panose="020B0604020202020204" pitchFamily="34" charset="0"/>
                      </a:endParaRPr>
                    </a:p>
                  </a:txBody>
                  <a:tcPr marL="0" marR="0"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200" b="1" u="none" strike="noStrike" cap="none" normalizeH="0" baseline="0" dirty="0">
                          <a:ln>
                            <a:noFill/>
                          </a:ln>
                          <a:solidFill>
                            <a:schemeClr val="bg1"/>
                          </a:solidFill>
                          <a:effectLst/>
                          <a:latin typeface=" Arial"/>
                        </a:rPr>
                        <a:t>KWH</a:t>
                      </a:r>
                      <a:endParaRPr kumimoji="0" lang="en-US" sz="1200" b="1" i="0" u="none" strike="noStrike" cap="none" normalizeH="0" baseline="0" dirty="0">
                        <a:ln>
                          <a:noFill/>
                        </a:ln>
                        <a:solidFill>
                          <a:schemeClr val="bg1"/>
                        </a:solidFill>
                        <a:effectLst/>
                        <a:latin typeface=" Arial"/>
                        <a:cs typeface="Arial" panose="020B0604020202020204" pitchFamily="34" charset="0"/>
                      </a:endParaRPr>
                    </a:p>
                  </a:txBody>
                  <a:tcPr marL="0" marR="0"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200" b="1" u="none" strike="noStrike" cap="none" normalizeH="0" baseline="0" dirty="0">
                          <a:ln>
                            <a:noFill/>
                          </a:ln>
                          <a:solidFill>
                            <a:schemeClr val="bg1"/>
                          </a:solidFill>
                          <a:effectLst/>
                          <a:latin typeface=" Arial"/>
                        </a:rPr>
                        <a:t>PAYMENT</a:t>
                      </a:r>
                      <a:endParaRPr kumimoji="0" lang="en-US" sz="1200" b="1" i="0" u="none" strike="noStrike" cap="none" normalizeH="0" baseline="0" dirty="0">
                        <a:ln>
                          <a:noFill/>
                        </a:ln>
                        <a:solidFill>
                          <a:schemeClr val="bg1"/>
                        </a:solidFill>
                        <a:effectLst/>
                        <a:latin typeface=" Arial"/>
                        <a:cs typeface="Arial" panose="020B0604020202020204" pitchFamily="34" charset="0"/>
                      </a:endParaRPr>
                    </a:p>
                  </a:txBody>
                  <a:tcPr marL="0" marR="0"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200" b="1" u="none" strike="noStrike" cap="none" normalizeH="0" baseline="0" dirty="0">
                          <a:ln>
                            <a:noFill/>
                          </a:ln>
                          <a:solidFill>
                            <a:schemeClr val="bg1"/>
                          </a:solidFill>
                          <a:effectLst/>
                          <a:latin typeface=" Arial"/>
                        </a:rPr>
                        <a:t>BALANCE</a:t>
                      </a:r>
                      <a:endParaRPr kumimoji="0" lang="en-US" sz="1200" b="1" i="0" u="none" strike="noStrike" cap="none" normalizeH="0" baseline="0" dirty="0">
                        <a:ln>
                          <a:noFill/>
                        </a:ln>
                        <a:solidFill>
                          <a:schemeClr val="bg1"/>
                        </a:solidFill>
                        <a:effectLst/>
                        <a:latin typeface=" Arial"/>
                        <a:cs typeface="Arial" panose="020B0604020202020204" pitchFamily="34" charset="0"/>
                      </a:endParaRPr>
                    </a:p>
                  </a:txBody>
                  <a:tcPr marL="0" marR="0"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200" b="1" u="none" strike="noStrike" cap="none" normalizeH="0" baseline="0" dirty="0">
                          <a:ln>
                            <a:noFill/>
                          </a:ln>
                          <a:solidFill>
                            <a:schemeClr val="bg1"/>
                          </a:solidFill>
                          <a:effectLst/>
                          <a:latin typeface=" Arial"/>
                        </a:rPr>
                        <a:t>ARREARS</a:t>
                      </a:r>
                      <a:endParaRPr kumimoji="0" lang="en-US" sz="1200" b="1" i="0" u="none" strike="noStrike" cap="none" normalizeH="0" baseline="0" dirty="0">
                        <a:ln>
                          <a:noFill/>
                        </a:ln>
                        <a:solidFill>
                          <a:schemeClr val="bg1"/>
                        </a:solidFill>
                        <a:effectLst/>
                        <a:latin typeface=" Arial"/>
                        <a:cs typeface="Arial" panose="020B0604020202020204" pitchFamily="34" charset="0"/>
                      </a:endParaRPr>
                    </a:p>
                  </a:txBody>
                  <a:tcPr marL="0" marR="0"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200" b="1" u="none" strike="noStrike" cap="none" normalizeH="0" baseline="0" dirty="0">
                          <a:ln>
                            <a:noFill/>
                          </a:ln>
                          <a:solidFill>
                            <a:schemeClr val="bg1"/>
                          </a:solidFill>
                          <a:effectLst/>
                          <a:latin typeface=" Arial"/>
                        </a:rPr>
                        <a:t>REMARKS</a:t>
                      </a:r>
                      <a:endParaRPr kumimoji="0" lang="en-US" sz="1200" b="1" i="0" u="none" strike="noStrike" cap="none" normalizeH="0" baseline="0" dirty="0">
                        <a:ln>
                          <a:noFill/>
                        </a:ln>
                        <a:solidFill>
                          <a:schemeClr val="bg1"/>
                        </a:solidFill>
                        <a:effectLst/>
                        <a:latin typeface=" Arial"/>
                        <a:cs typeface="Arial" panose="020B0604020202020204" pitchFamily="34" charset="0"/>
                      </a:endParaRPr>
                    </a:p>
                  </a:txBody>
                  <a:tcPr marL="0" marR="0"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xmlns="" val="10000"/>
                  </a:ext>
                </a:extLst>
              </a:tr>
              <a:tr h="216203">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200" u="none" strike="noStrike" cap="none" normalizeH="0" baseline="0" dirty="0">
                          <a:ln>
                            <a:noFill/>
                          </a:ln>
                          <a:effectLst/>
                          <a:latin typeface=" Arial"/>
                        </a:rPr>
                        <a:t>Jan </a:t>
                      </a:r>
                      <a:endParaRPr kumimoji="0" lang="en-US" sz="1200" b="0" i="0" u="none" strike="noStrike" cap="none" normalizeH="0" baseline="0" dirty="0">
                        <a:ln>
                          <a:noFill/>
                        </a:ln>
                        <a:solidFill>
                          <a:schemeClr val="tx1"/>
                        </a:solidFill>
                        <a:effectLst/>
                        <a:latin typeface=" Arial"/>
                        <a:cs typeface="Arial" panose="020B0604020202020204" pitchFamily="34" charset="0"/>
                      </a:endParaRPr>
                    </a:p>
                  </a:txBody>
                  <a:tcPr marL="91931" marR="0"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rowSpan="12">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200" u="none" strike="noStrike" cap="none" normalizeH="0" baseline="0" dirty="0" smtClean="0">
                          <a:ln>
                            <a:noFill/>
                          </a:ln>
                          <a:effectLst/>
                          <a:latin typeface=" Arial"/>
                        </a:rPr>
                        <a:t>39,996.00</a:t>
                      </a:r>
                      <a:endParaRPr kumimoji="0" lang="en-US" sz="1200" b="0" i="0" u="none" strike="noStrike" cap="none" normalizeH="0" baseline="0" dirty="0">
                        <a:ln>
                          <a:noFill/>
                        </a:ln>
                        <a:solidFill>
                          <a:schemeClr val="tx1"/>
                        </a:solidFill>
                        <a:effectLst/>
                        <a:latin typeface=" Arial"/>
                        <a:cs typeface="Arial" panose="020B0604020202020204" pitchFamily="34" charset="0"/>
                      </a:endParaRPr>
                    </a:p>
                  </a:txBody>
                  <a:tcPr marL="0" marR="183861"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algn="ctr"/>
                      <a:r>
                        <a:rPr lang="en-PH" sz="1200" dirty="0" smtClean="0">
                          <a:latin typeface=" Arial"/>
                        </a:rPr>
                        <a:t>3,346.48</a:t>
                      </a:r>
                      <a:endParaRPr lang="en-PH" sz="1200" dirty="0">
                        <a:latin typeface=" Arial"/>
                        <a:cs typeface="Arial" pitchFamily="34" charset="0"/>
                      </a:endParaRPr>
                    </a:p>
                  </a:txBody>
                  <a:tcPr marL="0" marR="243840"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algn="ctr"/>
                      <a:r>
                        <a:rPr lang="en-PH" sz="1200" dirty="0" smtClean="0">
                          <a:latin typeface=" Arial"/>
                        </a:rPr>
                        <a:t>225.00</a:t>
                      </a:r>
                      <a:endParaRPr lang="en-PH" sz="1200" dirty="0">
                        <a:latin typeface=" Arial"/>
                        <a:cs typeface="Arial" pitchFamily="34" charset="0"/>
                      </a:endParaRPr>
                    </a:p>
                  </a:txBody>
                  <a:tcPr marL="0" marR="243840"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algn="ctr"/>
                      <a:r>
                        <a:rPr lang="en-PH" sz="1200" dirty="0" smtClean="0">
                          <a:latin typeface=" Arial"/>
                        </a:rPr>
                        <a:t>3,346.48</a:t>
                      </a:r>
                      <a:endParaRPr lang="en-PH" sz="1200" dirty="0">
                        <a:latin typeface=" Arial"/>
                        <a:cs typeface="Arial" pitchFamily="34" charset="0"/>
                      </a:endParaRPr>
                    </a:p>
                  </a:txBody>
                  <a:tcPr marL="0" marR="243840"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200" u="none" strike="noStrike" cap="none" normalizeH="0" baseline="0" dirty="0">
                          <a:ln>
                            <a:noFill/>
                          </a:ln>
                          <a:effectLst/>
                          <a:latin typeface=" Arial"/>
                        </a:rPr>
                        <a:t>-</a:t>
                      </a:r>
                      <a:endParaRPr kumimoji="0" lang="en-US" sz="1200" b="0" i="0" u="none" strike="noStrike" cap="none" normalizeH="0" baseline="0" dirty="0">
                        <a:ln>
                          <a:noFill/>
                        </a:ln>
                        <a:solidFill>
                          <a:schemeClr val="tx1"/>
                        </a:solidFill>
                        <a:effectLst/>
                        <a:latin typeface=" Arial"/>
                        <a:cs typeface="Arial" panose="020B0604020202020204" pitchFamily="34" charset="0"/>
                      </a:endParaRPr>
                    </a:p>
                  </a:txBody>
                  <a:tcPr marL="0" marR="183861"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algn="ctr"/>
                      <a:r>
                        <a:rPr lang="en-PH" sz="1200" dirty="0" smtClean="0">
                          <a:latin typeface=" Arial"/>
                        </a:rPr>
                        <a:t>-13.38</a:t>
                      </a:r>
                      <a:endParaRPr lang="en-PH" sz="1200" dirty="0">
                        <a:latin typeface=" Arial"/>
                      </a:endParaRPr>
                    </a:p>
                  </a:txBody>
                  <a:tcPr marL="0" marR="243840"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200" u="none" strike="noStrike" cap="none" normalizeH="0" baseline="0" dirty="0">
                          <a:ln>
                            <a:noFill/>
                          </a:ln>
                          <a:effectLst/>
                          <a:latin typeface=" Arial"/>
                        </a:rPr>
                        <a:t>Paid</a:t>
                      </a:r>
                      <a:endParaRPr kumimoji="0" lang="en-US" sz="1200" b="0" i="0" u="none" strike="noStrike" cap="none" normalizeH="0" baseline="0" dirty="0">
                        <a:ln>
                          <a:noFill/>
                        </a:ln>
                        <a:solidFill>
                          <a:schemeClr val="tx1"/>
                        </a:solidFill>
                        <a:effectLst/>
                        <a:latin typeface=" Arial"/>
                        <a:cs typeface="Arial" panose="020B0604020202020204" pitchFamily="34" charset="0"/>
                      </a:endParaRPr>
                    </a:p>
                  </a:txBody>
                  <a:tcPr marL="0" marR="183861"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extLst>
                  <a:ext uri="{0D108BD9-81ED-4DB2-BD59-A6C34878D82A}">
                    <a16:rowId xmlns:a16="http://schemas.microsoft.com/office/drawing/2014/main" xmlns="" val="10001"/>
                  </a:ext>
                </a:extLst>
              </a:tr>
              <a:tr h="216203">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200" u="none" strike="noStrike" cap="none" normalizeH="0" baseline="0" dirty="0">
                          <a:ln>
                            <a:noFill/>
                          </a:ln>
                          <a:effectLst/>
                          <a:latin typeface=" Arial"/>
                        </a:rPr>
                        <a:t>Feb </a:t>
                      </a:r>
                      <a:endParaRPr kumimoji="0" lang="en-US" sz="1200" b="0" i="0" u="none" strike="noStrike" cap="none" normalizeH="0" baseline="0" dirty="0">
                        <a:ln>
                          <a:noFill/>
                        </a:ln>
                        <a:solidFill>
                          <a:schemeClr val="tx1"/>
                        </a:solidFill>
                        <a:effectLst/>
                        <a:latin typeface=" Arial"/>
                        <a:cs typeface="Arial" panose="020B0604020202020204" pitchFamily="34" charset="0"/>
                      </a:endParaRPr>
                    </a:p>
                  </a:txBody>
                  <a:tcPr marL="91931" marR="0"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vMerge="1">
                  <a:txBody>
                    <a:bodyPr/>
                    <a:lstStyle/>
                    <a:p>
                      <a:pPr marL="0" marR="0" lvl="0" indent="0" algn="ctr" defTabSz="914400" rtl="0" eaLnBrk="1" fontAlgn="ctr" latinLnBrk="0" hangingPunct="1">
                        <a:lnSpc>
                          <a:spcPct val="100000"/>
                        </a:lnSpc>
                        <a:spcBef>
                          <a:spcPct val="0"/>
                        </a:spcBef>
                        <a:spcAft>
                          <a:spcPct val="0"/>
                        </a:spcAft>
                        <a:buClrTx/>
                        <a:buSzTx/>
                        <a:buFontTx/>
                        <a:buNone/>
                        <a:tabLst/>
                      </a:pPr>
                      <a:endParaRPr kumimoji="0" lang="en-US" sz="1600" b="0" i="0" u="none" strike="noStrike" cap="none" normalizeH="0" baseline="0" dirty="0">
                        <a:ln>
                          <a:noFill/>
                        </a:ln>
                        <a:solidFill>
                          <a:schemeClr val="tx1"/>
                        </a:solidFill>
                        <a:effectLst/>
                        <a:latin typeface="Arial" charset="0"/>
                        <a:cs typeface="Arial" charset="0"/>
                      </a:endParaRPr>
                    </a:p>
                  </a:txBody>
                  <a:tcPr marL="0" marR="238972" marT="0" marB="0"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algn="ctr"/>
                      <a:r>
                        <a:rPr lang="en-PH" sz="1200" dirty="0" smtClean="0">
                          <a:latin typeface=" Arial"/>
                        </a:rPr>
                        <a:t>1,606.69</a:t>
                      </a:r>
                      <a:endParaRPr lang="en-PH" sz="1200" dirty="0">
                        <a:latin typeface=" Arial"/>
                        <a:cs typeface="Arial" pitchFamily="34" charset="0"/>
                      </a:endParaRPr>
                    </a:p>
                  </a:txBody>
                  <a:tcPr marL="0" marR="243840"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algn="ctr"/>
                      <a:r>
                        <a:rPr lang="en-PH" sz="1200" dirty="0" smtClean="0">
                          <a:latin typeface=" Arial"/>
                        </a:rPr>
                        <a:t>186.00</a:t>
                      </a:r>
                      <a:endParaRPr lang="en-PH" sz="1200" dirty="0">
                        <a:latin typeface=" Arial"/>
                        <a:cs typeface="Arial" pitchFamily="34" charset="0"/>
                      </a:endParaRPr>
                    </a:p>
                  </a:txBody>
                  <a:tcPr marL="0" marR="243840"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algn="ctr"/>
                      <a:r>
                        <a:rPr lang="en-PH" sz="1200" dirty="0" smtClean="0">
                          <a:latin typeface=" Arial"/>
                        </a:rPr>
                        <a:t>1,606.69</a:t>
                      </a:r>
                      <a:endParaRPr lang="en-PH" sz="1200" dirty="0">
                        <a:latin typeface=" Arial"/>
                        <a:cs typeface="Arial" pitchFamily="34" charset="0"/>
                      </a:endParaRPr>
                    </a:p>
                  </a:txBody>
                  <a:tcPr marL="0" marR="243840"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200" u="none" strike="noStrike" cap="none" normalizeH="0" baseline="0" dirty="0">
                          <a:ln>
                            <a:noFill/>
                          </a:ln>
                          <a:effectLst/>
                          <a:latin typeface=" Arial"/>
                        </a:rPr>
                        <a:t>-</a:t>
                      </a:r>
                      <a:endParaRPr kumimoji="0" lang="en-US" sz="1200" b="0" i="0" u="none" strike="noStrike" cap="none" normalizeH="0" baseline="0" dirty="0">
                        <a:ln>
                          <a:noFill/>
                        </a:ln>
                        <a:solidFill>
                          <a:schemeClr val="tx1"/>
                        </a:solidFill>
                        <a:effectLst/>
                        <a:latin typeface=" Arial"/>
                        <a:cs typeface="Arial" panose="020B0604020202020204" pitchFamily="34" charset="0"/>
                      </a:endParaRPr>
                    </a:p>
                  </a:txBody>
                  <a:tcPr marL="0" marR="183861"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algn="ctr"/>
                      <a:r>
                        <a:rPr lang="en-PH" sz="1200" dirty="0" smtClean="0">
                          <a:latin typeface=" Arial"/>
                        </a:rPr>
                        <a:t>1,726.31</a:t>
                      </a:r>
                      <a:endParaRPr lang="en-PH" sz="1200" dirty="0">
                        <a:latin typeface=" Arial"/>
                      </a:endParaRPr>
                    </a:p>
                  </a:txBody>
                  <a:tcPr marL="0" marR="243840"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200" u="none" strike="noStrike" cap="none" normalizeH="0" baseline="0" dirty="0">
                          <a:ln>
                            <a:noFill/>
                          </a:ln>
                          <a:effectLst/>
                          <a:latin typeface=" Arial"/>
                        </a:rPr>
                        <a:t>Paid</a:t>
                      </a:r>
                      <a:endParaRPr kumimoji="0" lang="en-US" sz="1200" b="0" i="0" u="none" strike="noStrike" cap="none" normalizeH="0" baseline="0" dirty="0">
                        <a:ln>
                          <a:noFill/>
                        </a:ln>
                        <a:solidFill>
                          <a:schemeClr val="tx1"/>
                        </a:solidFill>
                        <a:effectLst/>
                        <a:latin typeface=" Arial"/>
                        <a:cs typeface="Arial" panose="020B0604020202020204" pitchFamily="34" charset="0"/>
                      </a:endParaRPr>
                    </a:p>
                  </a:txBody>
                  <a:tcPr marL="0" marR="183861"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extLst>
                  <a:ext uri="{0D108BD9-81ED-4DB2-BD59-A6C34878D82A}">
                    <a16:rowId xmlns:a16="http://schemas.microsoft.com/office/drawing/2014/main" xmlns="" val="10002"/>
                  </a:ext>
                </a:extLst>
              </a:tr>
              <a:tr h="216203">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200" u="none" strike="noStrike" cap="none" normalizeH="0" baseline="0" dirty="0">
                          <a:ln>
                            <a:noFill/>
                          </a:ln>
                          <a:effectLst/>
                          <a:latin typeface=" Arial"/>
                        </a:rPr>
                        <a:t>Mar</a:t>
                      </a:r>
                      <a:endParaRPr kumimoji="0" lang="en-US" sz="1200" b="0" i="0" u="none" strike="noStrike" cap="none" normalizeH="0" baseline="0" dirty="0">
                        <a:ln>
                          <a:noFill/>
                        </a:ln>
                        <a:solidFill>
                          <a:schemeClr val="tx1"/>
                        </a:solidFill>
                        <a:effectLst/>
                        <a:latin typeface=" Arial"/>
                        <a:cs typeface="Arial" panose="020B0604020202020204" pitchFamily="34" charset="0"/>
                      </a:endParaRPr>
                    </a:p>
                  </a:txBody>
                  <a:tcPr marL="91931" marR="0"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vMerge="1">
                  <a:txBody>
                    <a:bodyPr/>
                    <a:lstStyle/>
                    <a:p>
                      <a:pPr marL="0" marR="0" lvl="0" indent="0" algn="ctr" defTabSz="914400" rtl="0" eaLnBrk="1" fontAlgn="ctr" latinLnBrk="0" hangingPunct="1">
                        <a:lnSpc>
                          <a:spcPct val="100000"/>
                        </a:lnSpc>
                        <a:spcBef>
                          <a:spcPct val="0"/>
                        </a:spcBef>
                        <a:spcAft>
                          <a:spcPct val="0"/>
                        </a:spcAft>
                        <a:buClrTx/>
                        <a:buSzTx/>
                        <a:buFontTx/>
                        <a:buNone/>
                        <a:tabLst/>
                      </a:pPr>
                      <a:endParaRPr kumimoji="0" lang="en-US" sz="1600" b="0" i="0" u="none" strike="noStrike" cap="none" normalizeH="0" baseline="0" dirty="0">
                        <a:ln>
                          <a:noFill/>
                        </a:ln>
                        <a:solidFill>
                          <a:schemeClr val="tx1"/>
                        </a:solidFill>
                        <a:effectLst/>
                        <a:latin typeface="Arial" charset="0"/>
                        <a:cs typeface="Arial" charset="0"/>
                      </a:endParaRPr>
                    </a:p>
                  </a:txBody>
                  <a:tcPr marL="0" marR="238972" marT="0" marB="0"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algn="ctr"/>
                      <a:r>
                        <a:rPr lang="en-PH" sz="1200" dirty="0" smtClean="0">
                          <a:latin typeface=" Arial"/>
                        </a:rPr>
                        <a:t>1,921.63</a:t>
                      </a:r>
                      <a:endParaRPr lang="en-PH" sz="1200" dirty="0">
                        <a:latin typeface=" Arial"/>
                        <a:cs typeface="Arial" pitchFamily="34" charset="0"/>
                      </a:endParaRPr>
                    </a:p>
                  </a:txBody>
                  <a:tcPr marL="0" marR="243840"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algn="ctr"/>
                      <a:r>
                        <a:rPr lang="en-PH" sz="1200" dirty="0" smtClean="0">
                          <a:latin typeface=" Arial"/>
                        </a:rPr>
                        <a:t>221.00</a:t>
                      </a:r>
                      <a:endParaRPr lang="en-PH" sz="1200" dirty="0">
                        <a:latin typeface=" Arial"/>
                        <a:cs typeface="Arial" pitchFamily="34" charset="0"/>
                      </a:endParaRPr>
                    </a:p>
                  </a:txBody>
                  <a:tcPr marL="0" marR="243840"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algn="ctr"/>
                      <a:r>
                        <a:rPr lang="en-PH" sz="1200" dirty="0" smtClean="0">
                          <a:latin typeface=" Arial"/>
                        </a:rPr>
                        <a:t>1,921.63</a:t>
                      </a:r>
                      <a:endParaRPr lang="en-PH" sz="1200" dirty="0">
                        <a:latin typeface=" Arial"/>
                        <a:cs typeface="Arial" pitchFamily="34" charset="0"/>
                      </a:endParaRPr>
                    </a:p>
                  </a:txBody>
                  <a:tcPr marL="0" marR="243840"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200" u="none" strike="noStrike" cap="none" normalizeH="0" baseline="0" dirty="0">
                          <a:ln>
                            <a:noFill/>
                          </a:ln>
                          <a:effectLst/>
                          <a:latin typeface=" Arial"/>
                        </a:rPr>
                        <a:t>-</a:t>
                      </a:r>
                      <a:endParaRPr kumimoji="0" lang="en-US" sz="1200" b="0" i="0" u="none" strike="noStrike" cap="none" normalizeH="0" baseline="0" dirty="0">
                        <a:ln>
                          <a:noFill/>
                        </a:ln>
                        <a:solidFill>
                          <a:schemeClr val="tx1"/>
                        </a:solidFill>
                        <a:effectLst/>
                        <a:latin typeface=" Arial"/>
                        <a:cs typeface="Arial" panose="020B0604020202020204" pitchFamily="34" charset="0"/>
                      </a:endParaRPr>
                    </a:p>
                  </a:txBody>
                  <a:tcPr marL="0" marR="183861"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algn="ctr"/>
                      <a:r>
                        <a:rPr lang="en-PH" sz="1200" dirty="0" smtClean="0">
                          <a:latin typeface=" Arial"/>
                        </a:rPr>
                        <a:t>1,411.37</a:t>
                      </a:r>
                      <a:endParaRPr lang="en-PH" sz="1200" dirty="0">
                        <a:latin typeface=" Arial"/>
                      </a:endParaRPr>
                    </a:p>
                  </a:txBody>
                  <a:tcPr marL="0" marR="243840"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200" u="none" strike="noStrike" cap="none" normalizeH="0" baseline="0" dirty="0">
                          <a:ln>
                            <a:noFill/>
                          </a:ln>
                          <a:effectLst/>
                          <a:latin typeface=" Arial"/>
                        </a:rPr>
                        <a:t>Paid</a:t>
                      </a:r>
                      <a:endParaRPr kumimoji="0" lang="en-US" sz="1200" b="0" i="0" u="none" strike="noStrike" cap="none" normalizeH="0" baseline="0" dirty="0">
                        <a:ln>
                          <a:noFill/>
                        </a:ln>
                        <a:solidFill>
                          <a:schemeClr val="tx1"/>
                        </a:solidFill>
                        <a:effectLst/>
                        <a:latin typeface=" Arial"/>
                        <a:cs typeface="Arial" panose="020B0604020202020204" pitchFamily="34" charset="0"/>
                      </a:endParaRPr>
                    </a:p>
                  </a:txBody>
                  <a:tcPr marL="0" marR="183861"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extLst>
                  <a:ext uri="{0D108BD9-81ED-4DB2-BD59-A6C34878D82A}">
                    <a16:rowId xmlns:a16="http://schemas.microsoft.com/office/drawing/2014/main" xmlns="" val="10003"/>
                  </a:ext>
                </a:extLst>
              </a:tr>
              <a:tr h="216203">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200" u="none" strike="noStrike" cap="none" normalizeH="0" baseline="0" dirty="0">
                          <a:ln>
                            <a:noFill/>
                          </a:ln>
                          <a:effectLst/>
                          <a:latin typeface=" Arial"/>
                        </a:rPr>
                        <a:t>Apr</a:t>
                      </a:r>
                      <a:endParaRPr kumimoji="0" lang="en-US" sz="1200" b="0" i="0" u="none" strike="noStrike" cap="none" normalizeH="0" baseline="0" dirty="0">
                        <a:ln>
                          <a:noFill/>
                        </a:ln>
                        <a:solidFill>
                          <a:schemeClr val="tx1"/>
                        </a:solidFill>
                        <a:effectLst/>
                        <a:latin typeface=" Arial"/>
                        <a:cs typeface="Arial" panose="020B0604020202020204" pitchFamily="34" charset="0"/>
                      </a:endParaRPr>
                    </a:p>
                  </a:txBody>
                  <a:tcPr marL="91931" marR="0"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vMerge="1">
                  <a:txBody>
                    <a:bodyPr/>
                    <a:lstStyle/>
                    <a:p>
                      <a:pPr marL="0" marR="0" lvl="0" indent="0" algn="ctr" defTabSz="914400" rtl="0" eaLnBrk="1" fontAlgn="ctr" latinLnBrk="0" hangingPunct="1">
                        <a:lnSpc>
                          <a:spcPct val="100000"/>
                        </a:lnSpc>
                        <a:spcBef>
                          <a:spcPct val="0"/>
                        </a:spcBef>
                        <a:spcAft>
                          <a:spcPct val="0"/>
                        </a:spcAft>
                        <a:buClrTx/>
                        <a:buSzTx/>
                        <a:buFontTx/>
                        <a:buNone/>
                        <a:tabLst/>
                      </a:pPr>
                      <a:endParaRPr kumimoji="0" lang="en-US" sz="1600" b="0" i="0" u="none" strike="noStrike" cap="none" normalizeH="0" baseline="0" dirty="0">
                        <a:ln>
                          <a:noFill/>
                        </a:ln>
                        <a:solidFill>
                          <a:schemeClr val="tx1"/>
                        </a:solidFill>
                        <a:effectLst/>
                        <a:latin typeface="Arial" charset="0"/>
                        <a:cs typeface="Arial" charset="0"/>
                      </a:endParaRPr>
                    </a:p>
                  </a:txBody>
                  <a:tcPr marL="0" marR="238972" marT="0" marB="0"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algn="ctr"/>
                      <a:r>
                        <a:rPr lang="en-PH" sz="1200" dirty="0" smtClean="0">
                          <a:latin typeface=" Arial"/>
                        </a:rPr>
                        <a:t>2,237.59</a:t>
                      </a:r>
                      <a:endParaRPr lang="en-PH" sz="1200" dirty="0">
                        <a:latin typeface=" Arial"/>
                        <a:cs typeface="Arial" pitchFamily="34" charset="0"/>
                      </a:endParaRPr>
                    </a:p>
                  </a:txBody>
                  <a:tcPr marL="0" marR="243840"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algn="ctr"/>
                      <a:r>
                        <a:rPr lang="en-PH" sz="1200" dirty="0" smtClean="0">
                          <a:latin typeface=" Arial"/>
                        </a:rPr>
                        <a:t>234.00</a:t>
                      </a:r>
                      <a:endParaRPr lang="en-PH" sz="1200" dirty="0">
                        <a:latin typeface=" Arial"/>
                        <a:cs typeface="Arial" pitchFamily="34" charset="0"/>
                      </a:endParaRPr>
                    </a:p>
                  </a:txBody>
                  <a:tcPr marL="0" marR="243840"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algn="ctr"/>
                      <a:r>
                        <a:rPr lang="en-PH" sz="1200" dirty="0" smtClean="0">
                          <a:latin typeface=" Arial"/>
                        </a:rPr>
                        <a:t>2,237.59</a:t>
                      </a:r>
                      <a:endParaRPr lang="en-PH" sz="1200" dirty="0">
                        <a:latin typeface=" Arial"/>
                        <a:cs typeface="Arial" pitchFamily="34" charset="0"/>
                      </a:endParaRPr>
                    </a:p>
                  </a:txBody>
                  <a:tcPr marL="0" marR="243840"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200" u="none" strike="noStrike" cap="none" normalizeH="0" baseline="0" dirty="0" smtClean="0">
                          <a:ln>
                            <a:noFill/>
                          </a:ln>
                          <a:effectLst/>
                          <a:latin typeface=" Arial"/>
                        </a:rPr>
                        <a:t>-</a:t>
                      </a:r>
                      <a:endParaRPr kumimoji="0" lang="en-US" sz="1200" b="0" i="0" u="none" strike="noStrike" cap="none" normalizeH="0" baseline="0" dirty="0">
                        <a:ln>
                          <a:noFill/>
                        </a:ln>
                        <a:solidFill>
                          <a:schemeClr val="tx1"/>
                        </a:solidFill>
                        <a:effectLst/>
                        <a:latin typeface=" Arial"/>
                        <a:cs typeface="Arial" panose="020B0604020202020204" pitchFamily="34" charset="0"/>
                      </a:endParaRPr>
                    </a:p>
                  </a:txBody>
                  <a:tcPr marL="0" marR="183861"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algn="ctr"/>
                      <a:r>
                        <a:rPr lang="en-PH" sz="1200" dirty="0" smtClean="0">
                          <a:latin typeface=" Arial"/>
                        </a:rPr>
                        <a:t>1,095.59</a:t>
                      </a:r>
                      <a:endParaRPr lang="en-PH" sz="1200" dirty="0">
                        <a:latin typeface=" Arial"/>
                      </a:endParaRPr>
                    </a:p>
                  </a:txBody>
                  <a:tcPr marL="0" marR="243840"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200" u="none" strike="noStrike" cap="none" normalizeH="0" baseline="0" dirty="0">
                          <a:ln>
                            <a:noFill/>
                          </a:ln>
                          <a:effectLst/>
                          <a:latin typeface=" Arial"/>
                        </a:rPr>
                        <a:t>Paid</a:t>
                      </a:r>
                      <a:endParaRPr kumimoji="0" lang="en-US" sz="1200" b="0" i="0" u="none" strike="noStrike" cap="none" normalizeH="0" baseline="0" dirty="0">
                        <a:ln>
                          <a:noFill/>
                        </a:ln>
                        <a:solidFill>
                          <a:schemeClr val="tx1"/>
                        </a:solidFill>
                        <a:effectLst/>
                        <a:latin typeface=" Arial"/>
                        <a:cs typeface="Arial" panose="020B0604020202020204" pitchFamily="34" charset="0"/>
                      </a:endParaRPr>
                    </a:p>
                  </a:txBody>
                  <a:tcPr marL="0" marR="183861"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extLst>
                  <a:ext uri="{0D108BD9-81ED-4DB2-BD59-A6C34878D82A}">
                    <a16:rowId xmlns:a16="http://schemas.microsoft.com/office/drawing/2014/main" xmlns="" val="10004"/>
                  </a:ext>
                </a:extLst>
              </a:tr>
              <a:tr h="237448">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200" u="none" strike="noStrike" cap="none" normalizeH="0" baseline="0" dirty="0">
                          <a:ln>
                            <a:noFill/>
                          </a:ln>
                          <a:effectLst/>
                          <a:latin typeface=" Arial"/>
                        </a:rPr>
                        <a:t>May</a:t>
                      </a:r>
                      <a:endParaRPr kumimoji="0" lang="en-US" sz="1200" b="0" i="0" u="none" strike="noStrike" cap="none" normalizeH="0" baseline="0" dirty="0">
                        <a:ln>
                          <a:noFill/>
                        </a:ln>
                        <a:solidFill>
                          <a:schemeClr val="tx1"/>
                        </a:solidFill>
                        <a:effectLst/>
                        <a:latin typeface=" Arial"/>
                        <a:cs typeface="Arial" panose="020B0604020202020204" pitchFamily="34" charset="0"/>
                      </a:endParaRPr>
                    </a:p>
                  </a:txBody>
                  <a:tcPr marL="91931" marR="0"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vMerge="1">
                  <a:txBody>
                    <a:bodyPr/>
                    <a:lstStyle/>
                    <a:p>
                      <a:pPr marL="0" marR="0" lvl="0" indent="0" algn="ctr" defTabSz="914400" rtl="0" eaLnBrk="1" fontAlgn="ctr" latinLnBrk="0" hangingPunct="1">
                        <a:lnSpc>
                          <a:spcPct val="100000"/>
                        </a:lnSpc>
                        <a:spcBef>
                          <a:spcPct val="0"/>
                        </a:spcBef>
                        <a:spcAft>
                          <a:spcPct val="0"/>
                        </a:spcAft>
                        <a:buClrTx/>
                        <a:buSzTx/>
                        <a:buFontTx/>
                        <a:buNone/>
                        <a:tabLst/>
                      </a:pPr>
                      <a:endParaRPr kumimoji="0" lang="en-US" sz="1600" b="0" i="0" u="none" strike="noStrike" cap="none" normalizeH="0" baseline="0" dirty="0">
                        <a:ln>
                          <a:noFill/>
                        </a:ln>
                        <a:solidFill>
                          <a:schemeClr val="tx1"/>
                        </a:solidFill>
                        <a:effectLst/>
                        <a:latin typeface="Arial" charset="0"/>
                        <a:cs typeface="Arial" charset="0"/>
                      </a:endParaRPr>
                    </a:p>
                  </a:txBody>
                  <a:tcPr marL="0" marR="238972" marT="0" marB="0"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algn="ctr"/>
                      <a:r>
                        <a:rPr lang="en-PH" sz="1200" dirty="0" smtClean="0">
                          <a:latin typeface=" Arial"/>
                        </a:rPr>
                        <a:t>1,900.59</a:t>
                      </a:r>
                      <a:endParaRPr lang="en-PH" sz="1200" dirty="0">
                        <a:latin typeface=" Arial"/>
                        <a:cs typeface="Arial" pitchFamily="34" charset="0"/>
                      </a:endParaRPr>
                    </a:p>
                  </a:txBody>
                  <a:tcPr marL="0" marR="243840"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algn="ctr"/>
                      <a:r>
                        <a:rPr lang="en-PH" sz="1200" dirty="0" smtClean="0">
                          <a:latin typeface=" Arial"/>
                        </a:rPr>
                        <a:t>208.00</a:t>
                      </a:r>
                      <a:endParaRPr lang="en-PH" sz="1200" dirty="0">
                        <a:latin typeface=" Arial"/>
                        <a:cs typeface="Arial" pitchFamily="34" charset="0"/>
                      </a:endParaRPr>
                    </a:p>
                  </a:txBody>
                  <a:tcPr marL="0" marR="243840"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algn="ctr"/>
                      <a:r>
                        <a:rPr lang="en-PH" sz="1200" dirty="0" smtClean="0">
                          <a:latin typeface=" Arial"/>
                        </a:rPr>
                        <a:t>1,900.59</a:t>
                      </a:r>
                      <a:endParaRPr lang="en-PH" sz="1200" dirty="0">
                        <a:latin typeface=" Arial"/>
                        <a:cs typeface="Arial" pitchFamily="34" charset="0"/>
                      </a:endParaRPr>
                    </a:p>
                  </a:txBody>
                  <a:tcPr marL="0" marR="243840"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200" u="none" strike="noStrike" cap="none" normalizeH="0" baseline="0" dirty="0" smtClean="0">
                          <a:ln>
                            <a:noFill/>
                          </a:ln>
                          <a:effectLst/>
                          <a:latin typeface=" Arial"/>
                        </a:rPr>
                        <a:t>-</a:t>
                      </a:r>
                      <a:endParaRPr kumimoji="0" lang="en-US" sz="1200" b="0" i="0" u="none" strike="noStrike" cap="none" normalizeH="0" baseline="0" dirty="0">
                        <a:ln>
                          <a:noFill/>
                        </a:ln>
                        <a:solidFill>
                          <a:schemeClr val="tx1"/>
                        </a:solidFill>
                        <a:effectLst/>
                        <a:latin typeface=" Arial"/>
                        <a:cs typeface="Arial" panose="020B0604020202020204" pitchFamily="34" charset="0"/>
                      </a:endParaRPr>
                    </a:p>
                  </a:txBody>
                  <a:tcPr marL="0" marR="183861"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algn="ctr"/>
                      <a:r>
                        <a:rPr lang="en-PH" sz="1200" dirty="0" smtClean="0">
                          <a:latin typeface=" Arial"/>
                        </a:rPr>
                        <a:t>1,432.41</a:t>
                      </a:r>
                      <a:endParaRPr lang="en-PH" sz="1200" dirty="0">
                        <a:latin typeface=" Arial"/>
                      </a:endParaRPr>
                    </a:p>
                  </a:txBody>
                  <a:tcPr marL="0" marR="243840"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defRPr/>
                      </a:pPr>
                      <a:r>
                        <a:rPr kumimoji="0" lang="en-US" sz="1200" u="none" strike="noStrike" cap="none" normalizeH="0" baseline="0" dirty="0">
                          <a:ln>
                            <a:noFill/>
                          </a:ln>
                          <a:effectLst/>
                          <a:latin typeface=" Arial"/>
                        </a:rPr>
                        <a:t>Paid</a:t>
                      </a:r>
                      <a:endParaRPr kumimoji="0" lang="en-US" sz="1200" b="0" i="0" u="none" strike="noStrike" cap="none" normalizeH="0" baseline="0" dirty="0">
                        <a:ln>
                          <a:noFill/>
                        </a:ln>
                        <a:solidFill>
                          <a:schemeClr val="tx1"/>
                        </a:solidFill>
                        <a:effectLst/>
                        <a:latin typeface=" Arial"/>
                        <a:cs typeface="Arial" panose="020B0604020202020204" pitchFamily="34" charset="0"/>
                      </a:endParaRPr>
                    </a:p>
                  </a:txBody>
                  <a:tcPr marL="0" marR="183861"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extLst>
                  <a:ext uri="{0D108BD9-81ED-4DB2-BD59-A6C34878D82A}">
                    <a16:rowId xmlns:a16="http://schemas.microsoft.com/office/drawing/2014/main" xmlns="" val="10005"/>
                  </a:ext>
                </a:extLst>
              </a:tr>
              <a:tr h="216203">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200" u="none" strike="noStrike" cap="none" normalizeH="0" baseline="0" dirty="0">
                          <a:ln>
                            <a:noFill/>
                          </a:ln>
                          <a:effectLst/>
                          <a:latin typeface=" Arial"/>
                        </a:rPr>
                        <a:t>Jun</a:t>
                      </a:r>
                      <a:endParaRPr kumimoji="0" lang="en-US" sz="1200" b="0" i="0" u="none" strike="noStrike" cap="none" normalizeH="0" baseline="0" dirty="0">
                        <a:ln>
                          <a:noFill/>
                        </a:ln>
                        <a:solidFill>
                          <a:schemeClr val="tx1"/>
                        </a:solidFill>
                        <a:effectLst/>
                        <a:latin typeface=" Arial"/>
                        <a:cs typeface="Arial" panose="020B0604020202020204" pitchFamily="34" charset="0"/>
                      </a:endParaRPr>
                    </a:p>
                  </a:txBody>
                  <a:tcPr marL="91931" marR="0"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vMerge="1">
                  <a:txBody>
                    <a:bodyPr/>
                    <a:lstStyle/>
                    <a:p>
                      <a:pPr marL="0" marR="0" lvl="0" indent="0" algn="ctr" defTabSz="914400" rtl="0" eaLnBrk="1" fontAlgn="ctr" latinLnBrk="0" hangingPunct="1">
                        <a:lnSpc>
                          <a:spcPct val="100000"/>
                        </a:lnSpc>
                        <a:spcBef>
                          <a:spcPct val="0"/>
                        </a:spcBef>
                        <a:spcAft>
                          <a:spcPct val="0"/>
                        </a:spcAft>
                        <a:buClrTx/>
                        <a:buSzTx/>
                        <a:buFontTx/>
                        <a:buNone/>
                        <a:tabLst/>
                      </a:pPr>
                      <a:endParaRPr kumimoji="0" lang="en-US" sz="1600" b="0" i="0" u="none" strike="noStrike" cap="none" normalizeH="0" baseline="0" dirty="0">
                        <a:ln>
                          <a:noFill/>
                        </a:ln>
                        <a:solidFill>
                          <a:schemeClr val="tx1"/>
                        </a:solidFill>
                        <a:effectLst/>
                        <a:latin typeface="Arial" charset="0"/>
                        <a:cs typeface="Arial" charset="0"/>
                      </a:endParaRPr>
                    </a:p>
                  </a:txBody>
                  <a:tcPr marL="0" marR="238972" marT="0" marB="0"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algn="ctr"/>
                      <a:r>
                        <a:rPr lang="en-PH" sz="1200" dirty="0" smtClean="0">
                          <a:latin typeface=" Arial"/>
                        </a:rPr>
                        <a:t>2,511.39</a:t>
                      </a:r>
                      <a:endParaRPr lang="en-PH" sz="1200" dirty="0">
                        <a:latin typeface=" Arial"/>
                        <a:cs typeface="Arial" pitchFamily="34" charset="0"/>
                      </a:endParaRPr>
                    </a:p>
                  </a:txBody>
                  <a:tcPr marL="0" marR="243840"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algn="ctr"/>
                      <a:r>
                        <a:rPr lang="en-PH" sz="1200" dirty="0" smtClean="0">
                          <a:latin typeface=" Arial"/>
                        </a:rPr>
                        <a:t>217.00</a:t>
                      </a:r>
                      <a:endParaRPr lang="en-PH" sz="1200" dirty="0">
                        <a:latin typeface=" Arial"/>
                        <a:cs typeface="Arial" pitchFamily="34" charset="0"/>
                      </a:endParaRPr>
                    </a:p>
                  </a:txBody>
                  <a:tcPr marL="0" marR="243840"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algn="ctr"/>
                      <a:r>
                        <a:rPr lang="en-PH" sz="1200" dirty="0" smtClean="0">
                          <a:latin typeface=" Arial"/>
                        </a:rPr>
                        <a:t>2,511.39</a:t>
                      </a:r>
                      <a:endParaRPr lang="en-PH" sz="1200" dirty="0">
                        <a:latin typeface=" Arial"/>
                        <a:cs typeface="Arial" pitchFamily="34" charset="0"/>
                      </a:endParaRPr>
                    </a:p>
                  </a:txBody>
                  <a:tcPr marL="0" marR="243840"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200" u="none" strike="noStrike" cap="none" normalizeH="0" baseline="0" dirty="0" smtClean="0">
                          <a:ln>
                            <a:noFill/>
                          </a:ln>
                          <a:effectLst/>
                          <a:latin typeface=" Arial"/>
                        </a:rPr>
                        <a:t>-</a:t>
                      </a:r>
                      <a:endParaRPr kumimoji="0" lang="en-US" sz="1200" b="0" i="0" u="none" strike="noStrike" cap="none" normalizeH="0" baseline="0" dirty="0">
                        <a:ln>
                          <a:noFill/>
                        </a:ln>
                        <a:solidFill>
                          <a:schemeClr val="tx1"/>
                        </a:solidFill>
                        <a:effectLst/>
                        <a:latin typeface=" Arial"/>
                        <a:cs typeface="Arial" panose="020B0604020202020204" pitchFamily="34" charset="0"/>
                      </a:endParaRPr>
                    </a:p>
                  </a:txBody>
                  <a:tcPr marL="0" marR="183861"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algn="ctr"/>
                      <a:r>
                        <a:rPr lang="en-PH" sz="1200" dirty="0" smtClean="0">
                          <a:latin typeface=" Arial"/>
                        </a:rPr>
                        <a:t>821.61</a:t>
                      </a:r>
                      <a:endParaRPr lang="en-PH" sz="1200" dirty="0">
                        <a:latin typeface=" Arial"/>
                      </a:endParaRPr>
                    </a:p>
                  </a:txBody>
                  <a:tcPr marL="0" marR="243840"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200" u="none" strike="noStrike" cap="none" normalizeH="0" baseline="0" dirty="0">
                          <a:ln>
                            <a:noFill/>
                          </a:ln>
                          <a:effectLst/>
                          <a:latin typeface=" Arial"/>
                        </a:rPr>
                        <a:t>Paid</a:t>
                      </a:r>
                      <a:endParaRPr kumimoji="0" lang="en-US" sz="1200" b="0" i="0" u="none" strike="noStrike" cap="none" normalizeH="0" baseline="0" dirty="0">
                        <a:ln>
                          <a:noFill/>
                        </a:ln>
                        <a:solidFill>
                          <a:schemeClr val="tx1"/>
                        </a:solidFill>
                        <a:effectLst/>
                        <a:latin typeface=" Arial"/>
                        <a:cs typeface="Arial" panose="020B0604020202020204" pitchFamily="34" charset="0"/>
                      </a:endParaRPr>
                    </a:p>
                  </a:txBody>
                  <a:tcPr marL="0" marR="183861"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extLst>
                  <a:ext uri="{0D108BD9-81ED-4DB2-BD59-A6C34878D82A}">
                    <a16:rowId xmlns:a16="http://schemas.microsoft.com/office/drawing/2014/main" xmlns="" val="10006"/>
                  </a:ext>
                </a:extLst>
              </a:tr>
              <a:tr h="216203">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200" u="none" strike="noStrike" cap="none" normalizeH="0" baseline="0" dirty="0">
                          <a:ln>
                            <a:noFill/>
                          </a:ln>
                          <a:effectLst/>
                          <a:latin typeface=" Arial"/>
                        </a:rPr>
                        <a:t>Jul</a:t>
                      </a:r>
                      <a:endParaRPr kumimoji="0" lang="en-US" sz="1200" b="0" i="0" u="none" strike="noStrike" cap="none" normalizeH="0" baseline="0" dirty="0">
                        <a:ln>
                          <a:noFill/>
                        </a:ln>
                        <a:solidFill>
                          <a:schemeClr val="tx1"/>
                        </a:solidFill>
                        <a:effectLst/>
                        <a:latin typeface=" Arial"/>
                        <a:cs typeface="Arial" panose="020B0604020202020204" pitchFamily="34" charset="0"/>
                      </a:endParaRPr>
                    </a:p>
                  </a:txBody>
                  <a:tcPr marL="91931" marR="0"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vMerge="1">
                  <a:txBody>
                    <a:bodyPr/>
                    <a:lstStyle/>
                    <a:p>
                      <a:pPr marL="0" marR="0" lvl="0" indent="0" algn="ctr" defTabSz="914400" rtl="0" eaLnBrk="1" fontAlgn="ctr" latinLnBrk="0" hangingPunct="1">
                        <a:lnSpc>
                          <a:spcPct val="100000"/>
                        </a:lnSpc>
                        <a:spcBef>
                          <a:spcPct val="0"/>
                        </a:spcBef>
                        <a:spcAft>
                          <a:spcPct val="0"/>
                        </a:spcAft>
                        <a:buClrTx/>
                        <a:buSzTx/>
                        <a:buFontTx/>
                        <a:buNone/>
                        <a:tabLst/>
                      </a:pPr>
                      <a:endParaRPr kumimoji="0" lang="en-US" sz="1600" b="0" i="0" u="none" strike="noStrike" cap="none" normalizeH="0" baseline="0" dirty="0">
                        <a:ln>
                          <a:noFill/>
                        </a:ln>
                        <a:solidFill>
                          <a:schemeClr val="tx1"/>
                        </a:solidFill>
                        <a:effectLst/>
                        <a:latin typeface="Arial" charset="0"/>
                        <a:cs typeface="Arial" charset="0"/>
                      </a:endParaRPr>
                    </a:p>
                  </a:txBody>
                  <a:tcPr marL="0" marR="238972" marT="0" marB="0"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algn="ctr"/>
                      <a:r>
                        <a:rPr lang="en-PH" sz="1200" dirty="0" smtClean="0">
                          <a:latin typeface=" Arial"/>
                        </a:rPr>
                        <a:t>2,590.46</a:t>
                      </a:r>
                      <a:endParaRPr lang="en-PH" sz="1200" dirty="0">
                        <a:latin typeface=" Arial"/>
                        <a:cs typeface="Arial" pitchFamily="34" charset="0"/>
                      </a:endParaRPr>
                    </a:p>
                  </a:txBody>
                  <a:tcPr marL="0" marR="243840"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algn="ctr"/>
                      <a:r>
                        <a:rPr lang="en-PH" sz="1200" dirty="0" smtClean="0">
                          <a:latin typeface=" Arial"/>
                        </a:rPr>
                        <a:t>241.00</a:t>
                      </a:r>
                      <a:endParaRPr lang="en-PH" sz="1200" dirty="0">
                        <a:latin typeface=" Arial"/>
                        <a:cs typeface="Arial" pitchFamily="34" charset="0"/>
                      </a:endParaRPr>
                    </a:p>
                  </a:txBody>
                  <a:tcPr marL="0" marR="243840"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algn="ctr"/>
                      <a:r>
                        <a:rPr lang="en-PH" sz="1200" dirty="0" smtClean="0">
                          <a:latin typeface=" Arial"/>
                        </a:rPr>
                        <a:t>2,590.46</a:t>
                      </a:r>
                      <a:endParaRPr lang="en-PH" sz="1200" dirty="0">
                        <a:latin typeface=" Arial"/>
                        <a:cs typeface="Arial" pitchFamily="34" charset="0"/>
                      </a:endParaRPr>
                    </a:p>
                  </a:txBody>
                  <a:tcPr marL="0" marR="243840"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200" u="none" strike="noStrike" cap="none" normalizeH="0" baseline="0" dirty="0" smtClean="0">
                          <a:ln>
                            <a:noFill/>
                          </a:ln>
                          <a:effectLst/>
                          <a:latin typeface=" Arial"/>
                        </a:rPr>
                        <a:t>-</a:t>
                      </a:r>
                      <a:endParaRPr kumimoji="0" lang="en-US" sz="1200" b="0" i="0" u="none" strike="noStrike" cap="none" normalizeH="0" baseline="0" dirty="0">
                        <a:ln>
                          <a:noFill/>
                        </a:ln>
                        <a:solidFill>
                          <a:schemeClr val="tx1"/>
                        </a:solidFill>
                        <a:effectLst/>
                        <a:latin typeface=" Arial"/>
                        <a:cs typeface="Arial" panose="020B0604020202020204" pitchFamily="34" charset="0"/>
                      </a:endParaRPr>
                    </a:p>
                  </a:txBody>
                  <a:tcPr marL="0" marR="183861"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algn="ctr"/>
                      <a:r>
                        <a:rPr lang="en-PH" sz="1200" dirty="0" smtClean="0">
                          <a:latin typeface=" Arial"/>
                        </a:rPr>
                        <a:t>742.54</a:t>
                      </a:r>
                      <a:endParaRPr lang="en-PH" sz="1200" dirty="0">
                        <a:latin typeface=" Arial"/>
                      </a:endParaRPr>
                    </a:p>
                  </a:txBody>
                  <a:tcPr marL="0" marR="243840"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200" u="none" strike="noStrike" cap="none" normalizeH="0" baseline="0" dirty="0">
                          <a:ln>
                            <a:noFill/>
                          </a:ln>
                          <a:effectLst/>
                          <a:latin typeface=" Arial"/>
                        </a:rPr>
                        <a:t>Paid</a:t>
                      </a:r>
                      <a:endParaRPr kumimoji="0" lang="en-US" sz="1200" b="0" i="0" u="none" strike="noStrike" cap="none" normalizeH="0" baseline="0" dirty="0">
                        <a:ln>
                          <a:noFill/>
                        </a:ln>
                        <a:solidFill>
                          <a:schemeClr val="tx1"/>
                        </a:solidFill>
                        <a:effectLst/>
                        <a:latin typeface=" Arial"/>
                        <a:cs typeface="Arial" panose="020B0604020202020204" pitchFamily="34" charset="0"/>
                      </a:endParaRPr>
                    </a:p>
                  </a:txBody>
                  <a:tcPr marL="0" marR="183861"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extLst>
                  <a:ext uri="{0D108BD9-81ED-4DB2-BD59-A6C34878D82A}">
                    <a16:rowId xmlns:a16="http://schemas.microsoft.com/office/drawing/2014/main" xmlns="" val="10007"/>
                  </a:ext>
                </a:extLst>
              </a:tr>
              <a:tr h="216203">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GB" sz="1200" u="none" strike="noStrike" cap="none" normalizeH="0" baseline="0" dirty="0">
                          <a:ln>
                            <a:noFill/>
                          </a:ln>
                          <a:effectLst/>
                          <a:latin typeface=" Arial"/>
                        </a:rPr>
                        <a:t>Aug</a:t>
                      </a:r>
                      <a:endParaRPr kumimoji="0" lang="en-GB" sz="1200" b="0" i="0" u="none" strike="noStrike" cap="none" normalizeH="0" baseline="0" dirty="0">
                        <a:ln>
                          <a:noFill/>
                        </a:ln>
                        <a:solidFill>
                          <a:schemeClr val="tx1"/>
                        </a:solidFill>
                        <a:effectLst/>
                        <a:latin typeface=" Arial"/>
                        <a:cs typeface="Arial" panose="020B0604020202020204" pitchFamily="34" charset="0"/>
                      </a:endParaRPr>
                    </a:p>
                  </a:txBody>
                  <a:tcPr marL="91931" marR="0"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vMerge="1">
                  <a:txBody>
                    <a:bodyPr/>
                    <a:lstStyle/>
                    <a:p>
                      <a:pPr marL="0" marR="0" lvl="0" indent="0" algn="ctr" defTabSz="914400" rtl="0" eaLnBrk="1" fontAlgn="ctr" latinLnBrk="0" hangingPunct="1">
                        <a:lnSpc>
                          <a:spcPct val="100000"/>
                        </a:lnSpc>
                        <a:spcBef>
                          <a:spcPct val="0"/>
                        </a:spcBef>
                        <a:spcAft>
                          <a:spcPct val="0"/>
                        </a:spcAft>
                        <a:buClrTx/>
                        <a:buSzTx/>
                        <a:buFontTx/>
                        <a:buNone/>
                        <a:tabLst/>
                      </a:pPr>
                      <a:endParaRPr kumimoji="0" lang="en-US" sz="1600" b="0" i="0" u="none" strike="noStrike" cap="none" normalizeH="0" baseline="0" dirty="0">
                        <a:ln>
                          <a:noFill/>
                        </a:ln>
                        <a:solidFill>
                          <a:schemeClr val="tx1"/>
                        </a:solidFill>
                        <a:effectLst/>
                        <a:latin typeface="Arial" charset="0"/>
                        <a:cs typeface="Arial" charset="0"/>
                      </a:endParaRPr>
                    </a:p>
                  </a:txBody>
                  <a:tcPr marL="0" marR="238972" marT="0" marB="0"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algn="ctr"/>
                      <a:r>
                        <a:rPr lang="en-PH" sz="1200" dirty="0" smtClean="0">
                          <a:latin typeface=" Arial"/>
                        </a:rPr>
                        <a:t>2,378.78</a:t>
                      </a:r>
                      <a:endParaRPr lang="en-PH" sz="1200" dirty="0">
                        <a:latin typeface=" Arial"/>
                        <a:cs typeface="Arial" pitchFamily="34" charset="0"/>
                      </a:endParaRPr>
                    </a:p>
                  </a:txBody>
                  <a:tcPr marL="0" marR="243840"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algn="ctr"/>
                      <a:r>
                        <a:rPr lang="en-PH" sz="1200" dirty="0" smtClean="0">
                          <a:latin typeface=" Arial"/>
                        </a:rPr>
                        <a:t>205.00</a:t>
                      </a:r>
                      <a:endParaRPr lang="en-PH" sz="1200" dirty="0">
                        <a:latin typeface=" Arial"/>
                        <a:cs typeface="Arial" pitchFamily="34" charset="0"/>
                      </a:endParaRPr>
                    </a:p>
                  </a:txBody>
                  <a:tcPr marL="0" marR="243840"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algn="ctr"/>
                      <a:r>
                        <a:rPr lang="en-PH" sz="1200" dirty="0" smtClean="0">
                          <a:latin typeface=" Arial"/>
                        </a:rPr>
                        <a:t>2,378.78</a:t>
                      </a:r>
                      <a:endParaRPr lang="en-PH" sz="1200" dirty="0">
                        <a:latin typeface=" Arial"/>
                        <a:cs typeface="Arial" pitchFamily="34" charset="0"/>
                      </a:endParaRPr>
                    </a:p>
                  </a:txBody>
                  <a:tcPr marL="0" marR="243840"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200" u="none" strike="noStrike" cap="none" normalizeH="0" baseline="0" dirty="0" smtClean="0">
                          <a:ln>
                            <a:noFill/>
                          </a:ln>
                          <a:effectLst/>
                          <a:latin typeface=" Arial"/>
                        </a:rPr>
                        <a:t>-</a:t>
                      </a:r>
                      <a:endParaRPr kumimoji="0" lang="en-US" sz="1200" b="0" i="0" u="none" strike="noStrike" cap="none" normalizeH="0" baseline="0" dirty="0">
                        <a:ln>
                          <a:noFill/>
                        </a:ln>
                        <a:solidFill>
                          <a:schemeClr val="tx1"/>
                        </a:solidFill>
                        <a:effectLst/>
                        <a:latin typeface=" Arial"/>
                        <a:cs typeface="Arial" panose="020B0604020202020204" pitchFamily="34" charset="0"/>
                      </a:endParaRPr>
                    </a:p>
                  </a:txBody>
                  <a:tcPr marL="0" marR="183861"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algn="ctr"/>
                      <a:r>
                        <a:rPr lang="en-PH" sz="1200" dirty="0" smtClean="0">
                          <a:latin typeface=" Arial"/>
                        </a:rPr>
                        <a:t>954.22</a:t>
                      </a:r>
                      <a:endParaRPr lang="en-PH" sz="1200" dirty="0">
                        <a:latin typeface=" Arial"/>
                      </a:endParaRPr>
                    </a:p>
                  </a:txBody>
                  <a:tcPr marL="0" marR="243840"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200" u="none" strike="noStrike" cap="none" normalizeH="0" baseline="0" dirty="0">
                          <a:ln>
                            <a:noFill/>
                          </a:ln>
                          <a:effectLst/>
                          <a:latin typeface=" Arial"/>
                        </a:rPr>
                        <a:t>Paid</a:t>
                      </a:r>
                      <a:endParaRPr kumimoji="0" lang="en-US" sz="1200" b="0" i="0" u="none" strike="noStrike" cap="none" normalizeH="0" baseline="0" dirty="0">
                        <a:ln>
                          <a:noFill/>
                        </a:ln>
                        <a:solidFill>
                          <a:schemeClr val="tx1"/>
                        </a:solidFill>
                        <a:effectLst/>
                        <a:latin typeface=" Arial"/>
                        <a:cs typeface="Arial" panose="020B0604020202020204" pitchFamily="34" charset="0"/>
                      </a:endParaRPr>
                    </a:p>
                  </a:txBody>
                  <a:tcPr marL="0" marR="183861"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extLst>
                  <a:ext uri="{0D108BD9-81ED-4DB2-BD59-A6C34878D82A}">
                    <a16:rowId xmlns:a16="http://schemas.microsoft.com/office/drawing/2014/main" xmlns="" val="10008"/>
                  </a:ext>
                </a:extLst>
              </a:tr>
              <a:tr h="216203">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200" u="none" strike="noStrike" cap="none" normalizeH="0" baseline="0" dirty="0">
                          <a:ln>
                            <a:noFill/>
                          </a:ln>
                          <a:effectLst/>
                          <a:latin typeface=" Arial"/>
                        </a:rPr>
                        <a:t>Sep</a:t>
                      </a:r>
                      <a:endParaRPr kumimoji="0" lang="en-US" sz="1200" b="0" i="0" u="none" strike="noStrike" cap="none" normalizeH="0" baseline="0" dirty="0">
                        <a:ln>
                          <a:noFill/>
                        </a:ln>
                        <a:solidFill>
                          <a:schemeClr val="tx1"/>
                        </a:solidFill>
                        <a:effectLst/>
                        <a:latin typeface=" Arial"/>
                        <a:cs typeface="Arial" panose="020B0604020202020204" pitchFamily="34" charset="0"/>
                      </a:endParaRPr>
                    </a:p>
                  </a:txBody>
                  <a:tcPr marL="91931" marR="0"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vMerge="1">
                  <a:txBody>
                    <a:bodyPr/>
                    <a:lstStyle/>
                    <a:p>
                      <a:pPr marL="0" marR="0" lvl="0" indent="0" algn="ctr" defTabSz="914400" rtl="0" eaLnBrk="1" fontAlgn="ctr" latinLnBrk="0" hangingPunct="1">
                        <a:lnSpc>
                          <a:spcPct val="100000"/>
                        </a:lnSpc>
                        <a:spcBef>
                          <a:spcPct val="0"/>
                        </a:spcBef>
                        <a:spcAft>
                          <a:spcPct val="0"/>
                        </a:spcAft>
                        <a:buClrTx/>
                        <a:buSzTx/>
                        <a:buFontTx/>
                        <a:buNone/>
                        <a:tabLst/>
                      </a:pPr>
                      <a:endParaRPr kumimoji="0" lang="en-US" sz="1600" b="0" i="0" u="none" strike="noStrike" cap="none" normalizeH="0" baseline="0" dirty="0">
                        <a:ln>
                          <a:noFill/>
                        </a:ln>
                        <a:solidFill>
                          <a:schemeClr val="tx1"/>
                        </a:solidFill>
                        <a:effectLst/>
                        <a:latin typeface="Arial" charset="0"/>
                        <a:cs typeface="Arial" charset="0"/>
                      </a:endParaRPr>
                    </a:p>
                  </a:txBody>
                  <a:tcPr marL="0" marR="238972" marT="0" marB="0"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algn="ctr"/>
                      <a:r>
                        <a:rPr lang="en-PH" sz="1200" dirty="0" smtClean="0">
                          <a:latin typeface=" Arial"/>
                        </a:rPr>
                        <a:t>2,350.11</a:t>
                      </a:r>
                      <a:endParaRPr lang="en-PH" sz="1200" dirty="0">
                        <a:latin typeface=" Arial"/>
                        <a:cs typeface="Arial" pitchFamily="34" charset="0"/>
                      </a:endParaRPr>
                    </a:p>
                  </a:txBody>
                  <a:tcPr marL="0" marR="243840"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algn="ctr"/>
                      <a:r>
                        <a:rPr lang="en-PH" sz="1200" dirty="0" smtClean="0">
                          <a:latin typeface=" Arial"/>
                        </a:rPr>
                        <a:t>225.00</a:t>
                      </a:r>
                      <a:endParaRPr lang="en-PH" sz="1200" dirty="0">
                        <a:latin typeface=" Arial"/>
                        <a:cs typeface="Arial" pitchFamily="34" charset="0"/>
                      </a:endParaRPr>
                    </a:p>
                  </a:txBody>
                  <a:tcPr marL="0" marR="243840"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algn="ctr"/>
                      <a:r>
                        <a:rPr lang="en-PH" sz="1200" dirty="0" smtClean="0">
                          <a:latin typeface=" Arial"/>
                        </a:rPr>
                        <a:t>2,350.11</a:t>
                      </a:r>
                      <a:endParaRPr lang="en-PH" sz="1200" dirty="0">
                        <a:latin typeface=" Arial"/>
                        <a:cs typeface="Arial" pitchFamily="34" charset="0"/>
                      </a:endParaRPr>
                    </a:p>
                  </a:txBody>
                  <a:tcPr marL="0" marR="243840"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200" u="none" strike="noStrike" cap="none" normalizeH="0" baseline="0" dirty="0" smtClean="0">
                          <a:ln>
                            <a:noFill/>
                          </a:ln>
                          <a:effectLst/>
                          <a:latin typeface=" Arial"/>
                        </a:rPr>
                        <a:t>-</a:t>
                      </a:r>
                      <a:endParaRPr kumimoji="0" lang="en-US" sz="1200" b="0" i="0" u="none" strike="noStrike" cap="none" normalizeH="0" baseline="0" dirty="0">
                        <a:ln>
                          <a:noFill/>
                        </a:ln>
                        <a:solidFill>
                          <a:schemeClr val="tx1"/>
                        </a:solidFill>
                        <a:effectLst/>
                        <a:latin typeface=" Arial"/>
                        <a:cs typeface="Arial" panose="020B0604020202020204" pitchFamily="34" charset="0"/>
                      </a:endParaRPr>
                    </a:p>
                  </a:txBody>
                  <a:tcPr marL="0" marR="183861"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algn="ctr"/>
                      <a:r>
                        <a:rPr lang="en-PH" sz="1200" dirty="0" smtClean="0">
                          <a:latin typeface=" Arial"/>
                        </a:rPr>
                        <a:t>982.89</a:t>
                      </a:r>
                      <a:endParaRPr lang="en-PH" sz="1200" dirty="0">
                        <a:latin typeface=" Arial"/>
                      </a:endParaRPr>
                    </a:p>
                  </a:txBody>
                  <a:tcPr marL="0" marR="243840"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200" u="none" strike="noStrike" cap="none" normalizeH="0" baseline="0" dirty="0">
                          <a:ln>
                            <a:noFill/>
                          </a:ln>
                          <a:effectLst/>
                          <a:latin typeface=" Arial"/>
                        </a:rPr>
                        <a:t>Paid</a:t>
                      </a:r>
                      <a:endParaRPr kumimoji="0" lang="en-US" sz="1200" b="0" i="0" u="none" strike="noStrike" cap="none" normalizeH="0" baseline="0" dirty="0">
                        <a:ln>
                          <a:noFill/>
                        </a:ln>
                        <a:solidFill>
                          <a:schemeClr val="tx1"/>
                        </a:solidFill>
                        <a:effectLst/>
                        <a:latin typeface=" Arial"/>
                        <a:cs typeface="Arial" panose="020B0604020202020204" pitchFamily="34" charset="0"/>
                      </a:endParaRPr>
                    </a:p>
                  </a:txBody>
                  <a:tcPr marL="0" marR="183861"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extLst>
                  <a:ext uri="{0D108BD9-81ED-4DB2-BD59-A6C34878D82A}">
                    <a16:rowId xmlns:a16="http://schemas.microsoft.com/office/drawing/2014/main" xmlns="" val="10009"/>
                  </a:ext>
                </a:extLst>
              </a:tr>
              <a:tr h="216203">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200" u="none" strike="noStrike" cap="none" normalizeH="0" baseline="0" dirty="0">
                          <a:ln>
                            <a:noFill/>
                          </a:ln>
                          <a:effectLst/>
                          <a:latin typeface=" Arial"/>
                        </a:rPr>
                        <a:t>Oct</a:t>
                      </a:r>
                      <a:endParaRPr kumimoji="0" lang="en-US" sz="1200" b="0" i="0" u="none" strike="noStrike" cap="none" normalizeH="0" baseline="0" dirty="0">
                        <a:ln>
                          <a:noFill/>
                        </a:ln>
                        <a:solidFill>
                          <a:schemeClr val="tx1"/>
                        </a:solidFill>
                        <a:effectLst/>
                        <a:latin typeface=" Arial"/>
                        <a:cs typeface="Arial" panose="020B0604020202020204" pitchFamily="34" charset="0"/>
                      </a:endParaRPr>
                    </a:p>
                  </a:txBody>
                  <a:tcPr marL="91931" marR="0"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vMerge="1">
                  <a:txBody>
                    <a:bodyPr/>
                    <a:lstStyle/>
                    <a:p>
                      <a:pPr marL="0" marR="0" lvl="0" indent="0" algn="ctr" defTabSz="914400" rtl="0" eaLnBrk="1" fontAlgn="ctr" latinLnBrk="0" hangingPunct="1">
                        <a:lnSpc>
                          <a:spcPct val="100000"/>
                        </a:lnSpc>
                        <a:spcBef>
                          <a:spcPct val="0"/>
                        </a:spcBef>
                        <a:spcAft>
                          <a:spcPct val="0"/>
                        </a:spcAft>
                        <a:buClrTx/>
                        <a:buSzTx/>
                        <a:buFontTx/>
                        <a:buNone/>
                        <a:tabLst/>
                      </a:pPr>
                      <a:endParaRPr kumimoji="0" lang="en-US" sz="1600" b="0" i="0" u="none" strike="noStrike" cap="none" normalizeH="0" baseline="0" dirty="0">
                        <a:ln>
                          <a:noFill/>
                        </a:ln>
                        <a:solidFill>
                          <a:schemeClr val="tx1"/>
                        </a:solidFill>
                        <a:effectLst/>
                        <a:latin typeface="Arial" charset="0"/>
                        <a:cs typeface="Arial" charset="0"/>
                      </a:endParaRPr>
                    </a:p>
                  </a:txBody>
                  <a:tcPr marL="0" marR="238972" marT="0" marB="0"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algn="ctr"/>
                      <a:r>
                        <a:rPr lang="en-PH" sz="1200" dirty="0" smtClean="0">
                          <a:latin typeface=" Arial"/>
                        </a:rPr>
                        <a:t>1,667.59</a:t>
                      </a:r>
                      <a:endParaRPr lang="en-PH" sz="1200" dirty="0">
                        <a:latin typeface=" Arial"/>
                        <a:cs typeface="Arial" pitchFamily="34" charset="0"/>
                      </a:endParaRPr>
                    </a:p>
                  </a:txBody>
                  <a:tcPr marL="0" marR="243840"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algn="ctr"/>
                      <a:r>
                        <a:rPr lang="en-PH" sz="1200" dirty="0" smtClean="0">
                          <a:latin typeface=" Arial"/>
                        </a:rPr>
                        <a:t>178.02</a:t>
                      </a:r>
                      <a:endParaRPr lang="en-PH" sz="1200" dirty="0">
                        <a:latin typeface=" Arial"/>
                        <a:cs typeface="Arial" pitchFamily="34" charset="0"/>
                      </a:endParaRPr>
                    </a:p>
                  </a:txBody>
                  <a:tcPr marL="0" marR="243840"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algn="ctr"/>
                      <a:r>
                        <a:rPr lang="en-PH" sz="1200" dirty="0" smtClean="0">
                          <a:latin typeface=" Arial"/>
                        </a:rPr>
                        <a:t>1,667.59</a:t>
                      </a:r>
                      <a:endParaRPr lang="en-PH" sz="1200" dirty="0">
                        <a:latin typeface=" Arial"/>
                        <a:cs typeface="Arial" pitchFamily="34" charset="0"/>
                      </a:endParaRPr>
                    </a:p>
                  </a:txBody>
                  <a:tcPr marL="0" marR="243840"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200" u="none" strike="noStrike" cap="none" normalizeH="0" baseline="0" dirty="0" smtClean="0">
                          <a:ln>
                            <a:noFill/>
                          </a:ln>
                          <a:effectLst/>
                          <a:latin typeface=" Arial"/>
                        </a:rPr>
                        <a:t>-</a:t>
                      </a:r>
                      <a:endParaRPr kumimoji="0" lang="en-US" sz="1200" b="0" i="0" u="none" strike="noStrike" cap="none" normalizeH="0" baseline="0" dirty="0">
                        <a:ln>
                          <a:noFill/>
                        </a:ln>
                        <a:solidFill>
                          <a:schemeClr val="tx1"/>
                        </a:solidFill>
                        <a:effectLst/>
                        <a:latin typeface=" Arial"/>
                        <a:cs typeface="Arial" panose="020B0604020202020204" pitchFamily="34" charset="0"/>
                      </a:endParaRPr>
                    </a:p>
                  </a:txBody>
                  <a:tcPr marL="0" marR="183861"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algn="ctr"/>
                      <a:r>
                        <a:rPr lang="en-PH" sz="1200" dirty="0" smtClean="0">
                          <a:latin typeface=" Arial"/>
                        </a:rPr>
                        <a:t>1,665.41</a:t>
                      </a:r>
                      <a:endParaRPr lang="en-PH" sz="1200" dirty="0">
                        <a:latin typeface=" Arial"/>
                      </a:endParaRPr>
                    </a:p>
                  </a:txBody>
                  <a:tcPr marL="0" marR="243840"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200" u="none" strike="noStrike" cap="none" normalizeH="0" baseline="0" dirty="0">
                          <a:ln>
                            <a:noFill/>
                          </a:ln>
                          <a:effectLst/>
                          <a:latin typeface=" Arial"/>
                        </a:rPr>
                        <a:t>Paid</a:t>
                      </a:r>
                      <a:endParaRPr kumimoji="0" lang="en-US" sz="1200" b="0" i="0" u="none" strike="noStrike" cap="none" normalizeH="0" baseline="0" dirty="0">
                        <a:ln>
                          <a:noFill/>
                        </a:ln>
                        <a:solidFill>
                          <a:schemeClr val="tx1"/>
                        </a:solidFill>
                        <a:effectLst/>
                        <a:latin typeface=" Arial"/>
                        <a:cs typeface="Arial" panose="020B0604020202020204" pitchFamily="34" charset="0"/>
                      </a:endParaRPr>
                    </a:p>
                  </a:txBody>
                  <a:tcPr marL="0" marR="183861"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extLst>
                  <a:ext uri="{0D108BD9-81ED-4DB2-BD59-A6C34878D82A}">
                    <a16:rowId xmlns:a16="http://schemas.microsoft.com/office/drawing/2014/main" xmlns="" val="10010"/>
                  </a:ext>
                </a:extLst>
              </a:tr>
              <a:tr h="216203">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200" u="none" strike="noStrike" cap="none" normalizeH="0" baseline="0" dirty="0">
                          <a:ln>
                            <a:noFill/>
                          </a:ln>
                          <a:effectLst/>
                          <a:latin typeface=" Arial"/>
                        </a:rPr>
                        <a:t>Nov</a:t>
                      </a:r>
                      <a:endParaRPr kumimoji="0" lang="en-US" sz="1200" b="0" i="0" u="none" strike="noStrike" cap="none" normalizeH="0" baseline="0" dirty="0">
                        <a:ln>
                          <a:noFill/>
                        </a:ln>
                        <a:solidFill>
                          <a:schemeClr val="tx1"/>
                        </a:solidFill>
                        <a:effectLst/>
                        <a:latin typeface=" Arial"/>
                        <a:cs typeface="Arial" panose="020B0604020202020204" pitchFamily="34" charset="0"/>
                      </a:endParaRPr>
                    </a:p>
                  </a:txBody>
                  <a:tcPr marL="91931" marR="0"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vMerge="1">
                  <a:txBody>
                    <a:bodyPr/>
                    <a:lstStyle/>
                    <a:p>
                      <a:pPr marL="0" marR="0" lvl="0" indent="0" algn="ctr" defTabSz="914400" rtl="0" eaLnBrk="1" fontAlgn="ctr" latinLnBrk="0" hangingPunct="1">
                        <a:lnSpc>
                          <a:spcPct val="100000"/>
                        </a:lnSpc>
                        <a:spcBef>
                          <a:spcPct val="0"/>
                        </a:spcBef>
                        <a:spcAft>
                          <a:spcPct val="0"/>
                        </a:spcAft>
                        <a:buClrTx/>
                        <a:buSzTx/>
                        <a:buFontTx/>
                        <a:buNone/>
                        <a:tabLst/>
                      </a:pPr>
                      <a:endParaRPr kumimoji="0" lang="en-US" sz="1600" b="0" i="0" u="none" strike="noStrike" cap="none" normalizeH="0" baseline="0" dirty="0">
                        <a:ln>
                          <a:noFill/>
                        </a:ln>
                        <a:solidFill>
                          <a:schemeClr val="tx1"/>
                        </a:solidFill>
                        <a:effectLst/>
                        <a:latin typeface="Arial" charset="0"/>
                        <a:cs typeface="Arial" charset="0"/>
                      </a:endParaRPr>
                    </a:p>
                  </a:txBody>
                  <a:tcPr marL="0" marR="238972" marT="0" marB="0"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200" u="none" strike="noStrike" cap="none" normalizeH="0" baseline="0" dirty="0" smtClean="0">
                          <a:ln>
                            <a:noFill/>
                          </a:ln>
                          <a:effectLst/>
                          <a:latin typeface=" Arial"/>
                        </a:rPr>
                        <a:t>-</a:t>
                      </a:r>
                      <a:endParaRPr kumimoji="0" lang="en-US" sz="1200" b="0" i="0" u="none" strike="noStrike" cap="none" normalizeH="0" baseline="0" dirty="0">
                        <a:ln>
                          <a:noFill/>
                        </a:ln>
                        <a:solidFill>
                          <a:schemeClr val="tx1"/>
                        </a:solidFill>
                        <a:effectLst/>
                        <a:latin typeface=" Arial"/>
                        <a:cs typeface="Arial" panose="020B0604020202020204" pitchFamily="34" charset="0"/>
                      </a:endParaRPr>
                    </a:p>
                  </a:txBody>
                  <a:tcPr marL="0" marR="183861"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200" u="none" strike="noStrike" cap="none" normalizeH="0" baseline="0" dirty="0" smtClean="0">
                          <a:ln>
                            <a:noFill/>
                          </a:ln>
                          <a:effectLst/>
                          <a:latin typeface=" Arial"/>
                        </a:rPr>
                        <a:t>-</a:t>
                      </a:r>
                      <a:endParaRPr kumimoji="0" lang="en-US" sz="1200" b="0" i="0" u="none" strike="noStrike" cap="none" normalizeH="0" baseline="0" dirty="0">
                        <a:ln>
                          <a:noFill/>
                        </a:ln>
                        <a:solidFill>
                          <a:schemeClr val="tx1"/>
                        </a:solidFill>
                        <a:effectLst/>
                        <a:latin typeface=" Arial"/>
                        <a:cs typeface="Arial" panose="020B0604020202020204" pitchFamily="34" charset="0"/>
                      </a:endParaRPr>
                    </a:p>
                  </a:txBody>
                  <a:tcPr marL="0" marR="183861"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200" u="none" strike="noStrike" cap="none" normalizeH="0" baseline="0" dirty="0" smtClean="0">
                          <a:ln>
                            <a:noFill/>
                          </a:ln>
                          <a:effectLst/>
                          <a:latin typeface=" Arial"/>
                        </a:rPr>
                        <a:t>-</a:t>
                      </a:r>
                      <a:endParaRPr kumimoji="0" lang="en-US" sz="1200" b="0" i="0" u="none" strike="noStrike" cap="none" normalizeH="0" baseline="0" dirty="0">
                        <a:ln>
                          <a:noFill/>
                        </a:ln>
                        <a:solidFill>
                          <a:schemeClr val="tx1"/>
                        </a:solidFill>
                        <a:effectLst/>
                        <a:latin typeface=" Arial"/>
                        <a:cs typeface="Arial" panose="020B0604020202020204" pitchFamily="34" charset="0"/>
                      </a:endParaRPr>
                    </a:p>
                  </a:txBody>
                  <a:tcPr marL="0" marR="183861"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200" u="none" strike="noStrike" cap="none" normalizeH="0" baseline="0" dirty="0" smtClean="0">
                          <a:ln>
                            <a:noFill/>
                          </a:ln>
                          <a:effectLst/>
                          <a:latin typeface=" Arial"/>
                        </a:rPr>
                        <a:t>-</a:t>
                      </a:r>
                      <a:endParaRPr kumimoji="0" lang="en-US" sz="1200" b="0" i="0" u="none" strike="noStrike" cap="none" normalizeH="0" baseline="0" dirty="0">
                        <a:ln>
                          <a:noFill/>
                        </a:ln>
                        <a:solidFill>
                          <a:schemeClr val="tx1"/>
                        </a:solidFill>
                        <a:effectLst/>
                        <a:latin typeface=" Arial"/>
                        <a:cs typeface="Arial" panose="020B0604020202020204" pitchFamily="34" charset="0"/>
                      </a:endParaRPr>
                    </a:p>
                  </a:txBody>
                  <a:tcPr marL="0" marR="183861"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200" u="none" strike="noStrike" cap="none" normalizeH="0" baseline="0" dirty="0">
                          <a:ln>
                            <a:noFill/>
                          </a:ln>
                          <a:effectLst/>
                          <a:latin typeface=" Arial"/>
                        </a:rPr>
                        <a:t>-</a:t>
                      </a:r>
                      <a:endParaRPr kumimoji="0" lang="en-US" sz="1200" b="0" i="0" u="none" strike="noStrike" cap="none" normalizeH="0" baseline="0" dirty="0">
                        <a:ln>
                          <a:noFill/>
                        </a:ln>
                        <a:solidFill>
                          <a:schemeClr val="tx1"/>
                        </a:solidFill>
                        <a:effectLst/>
                        <a:latin typeface=" Arial"/>
                        <a:cs typeface="Arial" panose="020B0604020202020204" pitchFamily="34" charset="0"/>
                      </a:endParaRPr>
                    </a:p>
                  </a:txBody>
                  <a:tcPr marL="0" marR="183861"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200" u="none" strike="noStrike" cap="none" normalizeH="0" baseline="0" dirty="0" smtClean="0">
                          <a:ln>
                            <a:noFill/>
                          </a:ln>
                          <a:effectLst/>
                          <a:latin typeface=" Arial"/>
                        </a:rPr>
                        <a:t>No Bill Yet</a:t>
                      </a:r>
                      <a:endParaRPr kumimoji="0" lang="en-US" sz="1200" b="0" i="0" u="none" strike="noStrike" cap="none" normalizeH="0" baseline="0" dirty="0">
                        <a:ln>
                          <a:noFill/>
                        </a:ln>
                        <a:solidFill>
                          <a:schemeClr val="tx1"/>
                        </a:solidFill>
                        <a:effectLst/>
                        <a:latin typeface=" Arial"/>
                        <a:cs typeface="Arial" panose="020B0604020202020204" pitchFamily="34" charset="0"/>
                      </a:endParaRPr>
                    </a:p>
                  </a:txBody>
                  <a:tcPr marL="0" marR="183861"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extLst>
                  <a:ext uri="{0D108BD9-81ED-4DB2-BD59-A6C34878D82A}">
                    <a16:rowId xmlns:a16="http://schemas.microsoft.com/office/drawing/2014/main" xmlns="" val="10011"/>
                  </a:ext>
                </a:extLst>
              </a:tr>
              <a:tr h="216203">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GB" sz="1200" u="none" strike="noStrike" cap="none" normalizeH="0" baseline="0" dirty="0">
                          <a:ln>
                            <a:noFill/>
                          </a:ln>
                          <a:effectLst/>
                          <a:latin typeface=" Arial"/>
                        </a:rPr>
                        <a:t>Dec</a:t>
                      </a:r>
                      <a:endParaRPr kumimoji="0" lang="en-GB" sz="1200" b="0" i="0" u="none" strike="noStrike" cap="none" normalizeH="0" baseline="0" dirty="0">
                        <a:ln>
                          <a:noFill/>
                        </a:ln>
                        <a:solidFill>
                          <a:schemeClr val="tx1"/>
                        </a:solidFill>
                        <a:effectLst/>
                        <a:latin typeface=" Arial"/>
                        <a:cs typeface="Arial" panose="020B0604020202020204" pitchFamily="34" charset="0"/>
                      </a:endParaRPr>
                    </a:p>
                  </a:txBody>
                  <a:tcPr marL="91931" marR="0"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vMerge="1">
                  <a:txBody>
                    <a:bodyPr/>
                    <a:lstStyle/>
                    <a:p>
                      <a:pPr marL="0" marR="0" lvl="0" indent="0" algn="ctr" defTabSz="914400" rtl="0" eaLnBrk="1" fontAlgn="ctr" latinLnBrk="0" hangingPunct="1">
                        <a:lnSpc>
                          <a:spcPct val="100000"/>
                        </a:lnSpc>
                        <a:spcBef>
                          <a:spcPct val="0"/>
                        </a:spcBef>
                        <a:spcAft>
                          <a:spcPct val="0"/>
                        </a:spcAft>
                        <a:buClrTx/>
                        <a:buSzTx/>
                        <a:buFontTx/>
                        <a:buNone/>
                        <a:tabLst/>
                      </a:pPr>
                      <a:endParaRPr kumimoji="0" lang="en-US" sz="1600" b="0" i="0" u="none" strike="noStrike" cap="none" normalizeH="0" baseline="0" dirty="0">
                        <a:ln>
                          <a:noFill/>
                        </a:ln>
                        <a:solidFill>
                          <a:schemeClr val="tx1"/>
                        </a:solidFill>
                        <a:effectLst/>
                        <a:latin typeface="Arial" charset="0"/>
                        <a:cs typeface="Arial" charset="0"/>
                      </a:endParaRPr>
                    </a:p>
                  </a:txBody>
                  <a:tcPr marL="0" marR="238972" marT="0" marB="0"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200" u="none" strike="noStrike" cap="none" normalizeH="0" baseline="0" dirty="0" smtClean="0">
                          <a:ln>
                            <a:noFill/>
                          </a:ln>
                          <a:effectLst/>
                          <a:latin typeface=" Arial"/>
                        </a:rPr>
                        <a:t>-</a:t>
                      </a:r>
                      <a:endParaRPr kumimoji="0" lang="en-US" sz="1200" b="0" i="0" u="none" strike="noStrike" cap="none" normalizeH="0" baseline="0" dirty="0">
                        <a:ln>
                          <a:noFill/>
                        </a:ln>
                        <a:solidFill>
                          <a:schemeClr val="tx1"/>
                        </a:solidFill>
                        <a:effectLst/>
                        <a:latin typeface=" Arial"/>
                        <a:cs typeface="Arial" panose="020B0604020202020204" pitchFamily="34" charset="0"/>
                      </a:endParaRPr>
                    </a:p>
                  </a:txBody>
                  <a:tcPr marL="0" marR="183861"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200" u="none" strike="noStrike" cap="none" normalizeH="0" baseline="0" dirty="0" smtClean="0">
                          <a:ln>
                            <a:noFill/>
                          </a:ln>
                          <a:effectLst/>
                          <a:latin typeface=" Arial"/>
                        </a:rPr>
                        <a:t>-</a:t>
                      </a:r>
                      <a:endParaRPr kumimoji="0" lang="en-US" sz="1200" b="0" i="0" u="none" strike="noStrike" cap="none" normalizeH="0" baseline="0" dirty="0">
                        <a:ln>
                          <a:noFill/>
                        </a:ln>
                        <a:solidFill>
                          <a:schemeClr val="tx1"/>
                        </a:solidFill>
                        <a:effectLst/>
                        <a:latin typeface=" Arial"/>
                        <a:cs typeface="Arial" panose="020B0604020202020204" pitchFamily="34" charset="0"/>
                      </a:endParaRPr>
                    </a:p>
                  </a:txBody>
                  <a:tcPr marL="0" marR="183861"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200" u="none" strike="noStrike" cap="none" normalizeH="0" baseline="0" dirty="0" smtClean="0">
                          <a:ln>
                            <a:noFill/>
                          </a:ln>
                          <a:effectLst/>
                          <a:latin typeface=" Arial"/>
                        </a:rPr>
                        <a:t>-</a:t>
                      </a:r>
                      <a:endParaRPr kumimoji="0" lang="en-US" sz="1200" b="0" i="0" u="none" strike="noStrike" cap="none" normalizeH="0" baseline="0" dirty="0">
                        <a:ln>
                          <a:noFill/>
                        </a:ln>
                        <a:solidFill>
                          <a:schemeClr val="tx1"/>
                        </a:solidFill>
                        <a:effectLst/>
                        <a:latin typeface=" Arial"/>
                        <a:cs typeface="Arial" panose="020B0604020202020204" pitchFamily="34" charset="0"/>
                      </a:endParaRPr>
                    </a:p>
                  </a:txBody>
                  <a:tcPr marL="0" marR="183861"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200" u="none" strike="noStrike" cap="none" normalizeH="0" baseline="0" dirty="0" smtClean="0">
                          <a:ln>
                            <a:noFill/>
                          </a:ln>
                          <a:effectLst/>
                          <a:latin typeface=" Arial"/>
                        </a:rPr>
                        <a:t>-</a:t>
                      </a:r>
                      <a:endParaRPr kumimoji="0" lang="en-US" sz="1200" b="0" i="0" u="none" strike="noStrike" cap="none" normalizeH="0" baseline="0" dirty="0">
                        <a:ln>
                          <a:noFill/>
                        </a:ln>
                        <a:solidFill>
                          <a:schemeClr val="tx1"/>
                        </a:solidFill>
                        <a:effectLst/>
                        <a:latin typeface=" Arial"/>
                        <a:cs typeface="Arial" panose="020B0604020202020204" pitchFamily="34" charset="0"/>
                      </a:endParaRPr>
                    </a:p>
                  </a:txBody>
                  <a:tcPr marL="0" marR="183861"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200" u="none" strike="noStrike" cap="none" normalizeH="0" baseline="0" dirty="0">
                          <a:ln>
                            <a:noFill/>
                          </a:ln>
                          <a:effectLst/>
                          <a:latin typeface=" Arial"/>
                        </a:rPr>
                        <a:t>-</a:t>
                      </a:r>
                      <a:endParaRPr kumimoji="0" lang="en-US" sz="1200" b="0" i="0" u="none" strike="noStrike" cap="none" normalizeH="0" baseline="0" dirty="0">
                        <a:ln>
                          <a:noFill/>
                        </a:ln>
                        <a:solidFill>
                          <a:schemeClr val="tx1"/>
                        </a:solidFill>
                        <a:effectLst/>
                        <a:latin typeface=" Arial"/>
                        <a:cs typeface="Arial" panose="020B0604020202020204" pitchFamily="34" charset="0"/>
                      </a:endParaRPr>
                    </a:p>
                  </a:txBody>
                  <a:tcPr marL="0" marR="183861"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200" u="none" strike="noStrike" cap="none" normalizeH="0" baseline="0" dirty="0" smtClean="0">
                          <a:ln>
                            <a:noFill/>
                          </a:ln>
                          <a:effectLst/>
                          <a:latin typeface=" Arial"/>
                        </a:rPr>
                        <a:t>No Bill Yet</a:t>
                      </a:r>
                      <a:endParaRPr kumimoji="0" lang="en-US" sz="1200" b="0" i="0" u="none" strike="noStrike" cap="none" normalizeH="0" baseline="0" dirty="0">
                        <a:ln>
                          <a:noFill/>
                        </a:ln>
                        <a:solidFill>
                          <a:schemeClr val="tx1"/>
                        </a:solidFill>
                        <a:effectLst/>
                        <a:latin typeface=" Arial"/>
                        <a:cs typeface="Arial" panose="020B0604020202020204" pitchFamily="34" charset="0"/>
                      </a:endParaRPr>
                    </a:p>
                  </a:txBody>
                  <a:tcPr marL="0" marR="183861"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extLst>
                  <a:ext uri="{0D108BD9-81ED-4DB2-BD59-A6C34878D82A}">
                    <a16:rowId xmlns:a16="http://schemas.microsoft.com/office/drawing/2014/main" xmlns="" val="10012"/>
                  </a:ext>
                </a:extLst>
              </a:tr>
            </a:tbl>
          </a:graphicData>
        </a:graphic>
      </p:graphicFrame>
    </p:spTree>
    <p:extLst>
      <p:ext uri="{BB962C8B-B14F-4D97-AF65-F5344CB8AC3E}">
        <p14:creationId xmlns:p14="http://schemas.microsoft.com/office/powerpoint/2010/main" val="2894898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down)">
                                      <p:cBhvr>
                                        <p:cTn id="7" dur="500"/>
                                        <p:tgtEl>
                                          <p:spTgt spid="19"/>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wipe(down)">
                                      <p:cBhvr>
                                        <p:cTn id="10"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 Same Side Corner Rectangle 13"/>
          <p:cNvSpPr/>
          <p:nvPr/>
        </p:nvSpPr>
        <p:spPr>
          <a:xfrm rot="16200000">
            <a:off x="372147" y="2171484"/>
            <a:ext cx="822960" cy="274320"/>
          </a:xfrm>
          <a:prstGeom prst="round2SameRect">
            <a:avLst/>
          </a:prstGeom>
          <a:solidFill>
            <a:srgbClr val="5B9BD5"/>
          </a:solidFill>
          <a:ln w="57150">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 Same Side Corner Rectangle 16"/>
          <p:cNvSpPr/>
          <p:nvPr/>
        </p:nvSpPr>
        <p:spPr>
          <a:xfrm rot="16200000">
            <a:off x="372147" y="4384932"/>
            <a:ext cx="822960" cy="274320"/>
          </a:xfrm>
          <a:prstGeom prst="round2SameRect">
            <a:avLst/>
          </a:prstGeom>
          <a:solidFill>
            <a:srgbClr val="A5A5A5">
              <a:alpha val="50000"/>
            </a:srgbClr>
          </a:solidFill>
          <a:ln w="57150">
            <a:solidFill>
              <a:srgbClr val="A5A5A5">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 Same Side Corner Rectangle 19"/>
          <p:cNvSpPr/>
          <p:nvPr/>
        </p:nvSpPr>
        <p:spPr>
          <a:xfrm rot="16200000">
            <a:off x="372147" y="5491655"/>
            <a:ext cx="822960" cy="274320"/>
          </a:xfrm>
          <a:prstGeom prst="round2SameRect">
            <a:avLst/>
          </a:prstGeom>
          <a:solidFill>
            <a:srgbClr val="FFC000">
              <a:alpha val="50000"/>
            </a:srgbClr>
          </a:solidFill>
          <a:ln w="57150">
            <a:solidFill>
              <a:srgbClr val="FFC000">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 Same Side Corner Rectangle 22"/>
          <p:cNvSpPr/>
          <p:nvPr/>
        </p:nvSpPr>
        <p:spPr>
          <a:xfrm rot="16200000">
            <a:off x="372147" y="3278208"/>
            <a:ext cx="822960" cy="274320"/>
          </a:xfrm>
          <a:prstGeom prst="round2SameRect">
            <a:avLst/>
          </a:prstGeom>
          <a:solidFill>
            <a:srgbClr val="ED7D31">
              <a:alpha val="50000"/>
            </a:srgbClr>
          </a:solidFill>
          <a:ln w="57150">
            <a:solidFill>
              <a:srgbClr val="ED7D31">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 Same Side Corner Rectangle 4"/>
          <p:cNvSpPr/>
          <p:nvPr/>
        </p:nvSpPr>
        <p:spPr>
          <a:xfrm rot="16200000">
            <a:off x="372147" y="1064760"/>
            <a:ext cx="822960" cy="274320"/>
          </a:xfrm>
          <a:prstGeom prst="round2SameRect">
            <a:avLst/>
          </a:prstGeom>
          <a:solidFill>
            <a:srgbClr val="70AD47">
              <a:alpha val="50000"/>
            </a:srgbClr>
          </a:solidFill>
          <a:ln w="57150">
            <a:solidFill>
              <a:srgbClr val="70AD47">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934500" y="790440"/>
            <a:ext cx="10609799" cy="5303520"/>
          </a:xfrm>
          <a:prstGeom prst="rect">
            <a:avLst/>
          </a:prstGeom>
          <a:solidFill>
            <a:schemeClr val="bg1"/>
          </a:solidFill>
          <a:ln w="57150">
            <a:solidFill>
              <a:srgbClr val="5B9BD5"/>
            </a:solidFill>
          </a:ln>
        </p:spPr>
        <p:txBody>
          <a:bodyPr wrap="none" anchor="t" anchorCtr="0">
            <a:noAutofit/>
          </a:bodyPr>
          <a:lstStyle/>
          <a:p>
            <a:pPr algn="ctr"/>
            <a:r>
              <a:rPr lang="en-US" sz="3500" dirty="0" smtClean="0">
                <a:solidFill>
                  <a:schemeClr val="tx1">
                    <a:lumMod val="65000"/>
                    <a:lumOff val="35000"/>
                  </a:schemeClr>
                </a:solidFill>
                <a:latin typeface="Franklin Gothic Demi Cond" panose="020B0706030402020204" pitchFamily="34" charset="0"/>
              </a:rPr>
              <a:t>COMPLIANCES AND ACCOMPLISHMENTS TO DC’s GUIDANCE</a:t>
            </a:r>
            <a:endParaRPr lang="en-US" sz="3500" dirty="0"/>
          </a:p>
        </p:txBody>
      </p:sp>
      <p:sp>
        <p:nvSpPr>
          <p:cNvPr id="24" name="TextBox 23"/>
          <p:cNvSpPr txBox="1"/>
          <p:nvPr/>
        </p:nvSpPr>
        <p:spPr>
          <a:xfrm>
            <a:off x="1844710" y="1309894"/>
            <a:ext cx="8502581" cy="584775"/>
          </a:xfrm>
          <a:prstGeom prst="rect">
            <a:avLst/>
          </a:prstGeom>
          <a:noFill/>
        </p:spPr>
        <p:txBody>
          <a:bodyPr wrap="square" rtlCol="0">
            <a:spAutoFit/>
          </a:bodyPr>
          <a:lstStyle/>
          <a:p>
            <a:pPr algn="ctr"/>
            <a:r>
              <a:rPr lang="en-US" sz="3200" i="1" dirty="0" smtClean="0">
                <a:solidFill>
                  <a:schemeClr val="bg2">
                    <a:lumMod val="50000"/>
                  </a:schemeClr>
                </a:solidFill>
                <a:latin typeface="Franklin Gothic Book" panose="020B0503020102020204" pitchFamily="34" charset="0"/>
              </a:rPr>
              <a:t>PERONNEL FILL-UP</a:t>
            </a:r>
            <a:endParaRPr lang="en-US" sz="3200" i="1" dirty="0">
              <a:solidFill>
                <a:schemeClr val="bg2">
                  <a:lumMod val="50000"/>
                </a:schemeClr>
              </a:solidFill>
              <a:latin typeface="Franklin Gothic Book" panose="020B0503020102020204" pitchFamily="34" charset="0"/>
            </a:endParaRPr>
          </a:p>
        </p:txBody>
      </p:sp>
      <p:sp>
        <p:nvSpPr>
          <p:cNvPr id="2" name="Slide Number Placeholder 1"/>
          <p:cNvSpPr>
            <a:spLocks noGrp="1"/>
          </p:cNvSpPr>
          <p:nvPr>
            <p:ph type="sldNum" sz="quarter" idx="12"/>
          </p:nvPr>
        </p:nvSpPr>
        <p:spPr/>
        <p:txBody>
          <a:bodyPr/>
          <a:lstStyle/>
          <a:p>
            <a:fld id="{7687A7F3-AD38-4866-8553-4B19922F7C99}" type="slidenum">
              <a:rPr lang="en-PH" smtClean="0"/>
              <a:t>6</a:t>
            </a:fld>
            <a:endParaRPr lang="en-PH"/>
          </a:p>
        </p:txBody>
      </p:sp>
      <p:graphicFrame>
        <p:nvGraphicFramePr>
          <p:cNvPr id="13" name="Table 12"/>
          <p:cNvGraphicFramePr>
            <a:graphicFrameLocks noGrp="1"/>
          </p:cNvGraphicFramePr>
          <p:nvPr>
            <p:extLst>
              <p:ext uri="{D42A27DB-BD31-4B8C-83A1-F6EECF244321}">
                <p14:modId xmlns:p14="http://schemas.microsoft.com/office/powerpoint/2010/main" val="502987721"/>
              </p:ext>
            </p:extLst>
          </p:nvPr>
        </p:nvGraphicFramePr>
        <p:xfrm>
          <a:off x="1080472" y="1894669"/>
          <a:ext cx="10261509" cy="2207624"/>
        </p:xfrm>
        <a:graphic>
          <a:graphicData uri="http://schemas.openxmlformats.org/drawingml/2006/table">
            <a:tbl>
              <a:tblPr/>
              <a:tblGrid>
                <a:gridCol w="1572293">
                  <a:extLst>
                    <a:ext uri="{9D8B030D-6E8A-4147-A177-3AD203B41FA5}">
                      <a16:colId xmlns:a16="http://schemas.microsoft.com/office/drawing/2014/main" xmlns="" val="20000"/>
                    </a:ext>
                  </a:extLst>
                </a:gridCol>
                <a:gridCol w="612018">
                  <a:extLst>
                    <a:ext uri="{9D8B030D-6E8A-4147-A177-3AD203B41FA5}">
                      <a16:colId xmlns:a16="http://schemas.microsoft.com/office/drawing/2014/main" xmlns="" val="20001"/>
                    </a:ext>
                  </a:extLst>
                </a:gridCol>
                <a:gridCol w="495417">
                  <a:extLst>
                    <a:ext uri="{9D8B030D-6E8A-4147-A177-3AD203B41FA5}">
                      <a16:colId xmlns:a16="http://schemas.microsoft.com/office/drawing/2014/main" xmlns="" val="3939661693"/>
                    </a:ext>
                  </a:extLst>
                </a:gridCol>
                <a:gridCol w="1054327">
                  <a:extLst>
                    <a:ext uri="{9D8B030D-6E8A-4147-A177-3AD203B41FA5}">
                      <a16:colId xmlns:a16="http://schemas.microsoft.com/office/drawing/2014/main" xmlns="" val="20002"/>
                    </a:ext>
                  </a:extLst>
                </a:gridCol>
                <a:gridCol w="1472934">
                  <a:extLst>
                    <a:ext uri="{9D8B030D-6E8A-4147-A177-3AD203B41FA5}">
                      <a16:colId xmlns:a16="http://schemas.microsoft.com/office/drawing/2014/main" xmlns="" val="20003"/>
                    </a:ext>
                  </a:extLst>
                </a:gridCol>
                <a:gridCol w="1263630">
                  <a:extLst>
                    <a:ext uri="{9D8B030D-6E8A-4147-A177-3AD203B41FA5}">
                      <a16:colId xmlns:a16="http://schemas.microsoft.com/office/drawing/2014/main" xmlns="" val="20004"/>
                    </a:ext>
                  </a:extLst>
                </a:gridCol>
                <a:gridCol w="1263630">
                  <a:extLst>
                    <a:ext uri="{9D8B030D-6E8A-4147-A177-3AD203B41FA5}">
                      <a16:colId xmlns:a16="http://schemas.microsoft.com/office/drawing/2014/main" xmlns="" val="20005"/>
                    </a:ext>
                  </a:extLst>
                </a:gridCol>
                <a:gridCol w="1263630">
                  <a:extLst>
                    <a:ext uri="{9D8B030D-6E8A-4147-A177-3AD203B41FA5}">
                      <a16:colId xmlns:a16="http://schemas.microsoft.com/office/drawing/2014/main" xmlns="" val="20006"/>
                    </a:ext>
                  </a:extLst>
                </a:gridCol>
                <a:gridCol w="1263630">
                  <a:extLst>
                    <a:ext uri="{9D8B030D-6E8A-4147-A177-3AD203B41FA5}">
                      <a16:colId xmlns:a16="http://schemas.microsoft.com/office/drawing/2014/main" xmlns="" val="20007"/>
                    </a:ext>
                  </a:extLst>
                </a:gridCol>
              </a:tblGrid>
              <a:tr h="213360">
                <a:tc gridSpan="9">
                  <a:txBody>
                    <a:bodyPr/>
                    <a:lstStyle/>
                    <a:p>
                      <a:pPr algn="ctr" fontAlgn="ctr"/>
                      <a:r>
                        <a:rPr lang="en-US" sz="1200" b="1" i="0" u="none" strike="noStrike" dirty="0">
                          <a:solidFill>
                            <a:schemeClr val="bg1"/>
                          </a:solidFill>
                          <a:effectLst/>
                          <a:latin typeface=" Arial"/>
                        </a:rPr>
                        <a:t>RESULTANT FILL-UP OF  PRIVATES</a:t>
                      </a:r>
                    </a:p>
                  </a:txBody>
                  <a:tcPr marL="0" marR="0"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hMerge="1">
                  <a:txBody>
                    <a:bodyPr/>
                    <a:lstStyle/>
                    <a:p>
                      <a:endParaRPr lang="en-US"/>
                    </a:p>
                  </a:txBody>
                  <a:tcPr/>
                </a:tc>
                <a:tc hMerge="1">
                  <a:txBody>
                    <a:bodyPr/>
                    <a:lstStyle/>
                    <a:p>
                      <a:endParaRPr lang="en-PH"/>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xmlns="" val="10000"/>
                  </a:ext>
                </a:extLst>
              </a:tr>
              <a:tr h="460599">
                <a:tc rowSpan="2">
                  <a:txBody>
                    <a:bodyPr/>
                    <a:lstStyle/>
                    <a:p>
                      <a:pPr algn="ctr" fontAlgn="ctr"/>
                      <a:r>
                        <a:rPr lang="en-US" sz="1200" b="1" i="0" u="none" strike="noStrike" dirty="0">
                          <a:solidFill>
                            <a:schemeClr val="bg1"/>
                          </a:solidFill>
                          <a:effectLst/>
                          <a:latin typeface=" Arial"/>
                          <a:cs typeface="Calibri" panose="020F0502020204030204" pitchFamily="34" charset="0"/>
                        </a:rPr>
                        <a:t>Unit</a:t>
                      </a:r>
                    </a:p>
                  </a:txBody>
                  <a:tcPr marL="0" marR="0"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rowSpan="2">
                  <a:txBody>
                    <a:bodyPr/>
                    <a:lstStyle/>
                    <a:p>
                      <a:r>
                        <a:rPr lang="en-PH" sz="1200" b="1" dirty="0" smtClean="0">
                          <a:solidFill>
                            <a:schemeClr val="bg1"/>
                          </a:solidFill>
                          <a:latin typeface=" Arial"/>
                        </a:rPr>
                        <a:t>OFFCR</a:t>
                      </a:r>
                      <a:endParaRPr lang="en-PH" sz="1200" b="1" dirty="0">
                        <a:solidFill>
                          <a:schemeClr val="bg1"/>
                        </a:solidFill>
                        <a:latin typeface=" Arial"/>
                      </a:endParaRPr>
                    </a:p>
                  </a:txBody>
                  <a:tcPr marL="0" marR="0"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rowSpan="2">
                  <a:txBody>
                    <a:bodyPr/>
                    <a:lstStyle/>
                    <a:p>
                      <a:pPr algn="ctr" fontAlgn="ctr"/>
                      <a:r>
                        <a:rPr lang="en-US" sz="1200" b="1" i="0" u="none" strike="noStrike" dirty="0">
                          <a:solidFill>
                            <a:schemeClr val="bg1"/>
                          </a:solidFill>
                          <a:effectLst/>
                          <a:latin typeface=" Arial"/>
                        </a:rPr>
                        <a:t>EP</a:t>
                      </a:r>
                    </a:p>
                  </a:txBody>
                  <a:tcPr marL="0" marR="0"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gridSpan="2">
                  <a:txBody>
                    <a:bodyPr/>
                    <a:lstStyle/>
                    <a:p>
                      <a:pPr algn="ctr" fontAlgn="ctr"/>
                      <a:r>
                        <a:rPr lang="en-US" sz="1200" b="1" i="0" u="none" strike="noStrike" dirty="0">
                          <a:solidFill>
                            <a:schemeClr val="bg1"/>
                          </a:solidFill>
                          <a:effectLst/>
                          <a:latin typeface=" Arial"/>
                        </a:rPr>
                        <a:t>Present EP Fill-up as </a:t>
                      </a:r>
                      <a:r>
                        <a:rPr lang="en-US" sz="1200" b="1" i="0" u="none" strike="noStrike" dirty="0" smtClean="0">
                          <a:solidFill>
                            <a:schemeClr val="bg1"/>
                          </a:solidFill>
                          <a:effectLst/>
                          <a:latin typeface=" Arial"/>
                        </a:rPr>
                        <a:t>of</a:t>
                      </a:r>
                    </a:p>
                    <a:p>
                      <a:pPr algn="ctr" fontAlgn="ctr"/>
                      <a:r>
                        <a:rPr lang="en-US" sz="1200" b="1" i="0" u="none" strike="noStrike" dirty="0" smtClean="0">
                          <a:solidFill>
                            <a:schemeClr val="bg1"/>
                          </a:solidFill>
                          <a:effectLst/>
                          <a:latin typeface=" Arial"/>
                        </a:rPr>
                        <a:t>10 </a:t>
                      </a:r>
                      <a:r>
                        <a:rPr lang="en-US" sz="1200" b="1" i="0" u="none" strike="noStrike" dirty="0">
                          <a:solidFill>
                            <a:schemeClr val="bg1"/>
                          </a:solidFill>
                          <a:effectLst/>
                          <a:latin typeface=" Arial"/>
                        </a:rPr>
                        <a:t>November 2022</a:t>
                      </a:r>
                    </a:p>
                  </a:txBody>
                  <a:tcPr marL="0" marR="0"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hMerge="1">
                  <a:txBody>
                    <a:bodyPr/>
                    <a:lstStyle/>
                    <a:p>
                      <a:endParaRPr lang="en-US"/>
                    </a:p>
                  </a:txBody>
                  <a:tcPr/>
                </a:tc>
                <a:tc gridSpan="2">
                  <a:txBody>
                    <a:bodyPr/>
                    <a:lstStyle/>
                    <a:p>
                      <a:pPr algn="ctr" fontAlgn="ctr"/>
                      <a:r>
                        <a:rPr lang="en-US" sz="1200" b="1" i="0" u="none" strike="noStrike" dirty="0">
                          <a:solidFill>
                            <a:schemeClr val="bg1"/>
                          </a:solidFill>
                          <a:effectLst/>
                          <a:latin typeface=" Arial"/>
                        </a:rPr>
                        <a:t>Nr of </a:t>
                      </a:r>
                      <a:r>
                        <a:rPr lang="en-US" sz="1200" b="1" i="0" u="none" strike="noStrike" dirty="0" smtClean="0">
                          <a:solidFill>
                            <a:schemeClr val="bg1"/>
                          </a:solidFill>
                          <a:effectLst/>
                          <a:latin typeface=" Arial"/>
                        </a:rPr>
                        <a:t>Gained </a:t>
                      </a:r>
                      <a:r>
                        <a:rPr lang="en-US" sz="1200" b="1" i="0" u="none" strike="noStrike" dirty="0">
                          <a:solidFill>
                            <a:schemeClr val="bg1"/>
                          </a:solidFill>
                          <a:effectLst/>
                          <a:latin typeface=" Arial"/>
                        </a:rPr>
                        <a:t>Privates</a:t>
                      </a:r>
                    </a:p>
                  </a:txBody>
                  <a:tcPr marL="0" marR="0"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hMerge="1">
                  <a:txBody>
                    <a:bodyPr/>
                    <a:lstStyle/>
                    <a:p>
                      <a:endParaRPr lang="en-US"/>
                    </a:p>
                  </a:txBody>
                  <a:tcPr/>
                </a:tc>
                <a:tc gridSpan="2">
                  <a:txBody>
                    <a:bodyPr/>
                    <a:lstStyle/>
                    <a:p>
                      <a:pPr algn="ctr" fontAlgn="ctr"/>
                      <a:r>
                        <a:rPr lang="en-US" sz="1200" b="1" i="0" u="none" strike="noStrike" dirty="0">
                          <a:solidFill>
                            <a:schemeClr val="bg1"/>
                          </a:solidFill>
                          <a:effectLst/>
                          <a:latin typeface=" Arial"/>
                        </a:rPr>
                        <a:t>Resultant after Distribution of Pvt</a:t>
                      </a:r>
                    </a:p>
                  </a:txBody>
                  <a:tcPr marL="0" marR="0"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hMerge="1">
                  <a:txBody>
                    <a:bodyPr/>
                    <a:lstStyle/>
                    <a:p>
                      <a:endParaRPr lang="en-US"/>
                    </a:p>
                  </a:txBody>
                  <a:tcPr/>
                </a:tc>
                <a:extLst>
                  <a:ext uri="{0D108BD9-81ED-4DB2-BD59-A6C34878D82A}">
                    <a16:rowId xmlns:a16="http://schemas.microsoft.com/office/drawing/2014/main" xmlns="" val="10001"/>
                  </a:ext>
                </a:extLst>
              </a:tr>
              <a:tr h="484842">
                <a:tc vMerge="1">
                  <a:txBody>
                    <a:bodyPr/>
                    <a:lstStyle/>
                    <a:p>
                      <a:endParaRPr lang="en-US"/>
                    </a:p>
                  </a:txBody>
                  <a:tcPr/>
                </a:tc>
                <a:tc vMerge="1">
                  <a:txBody>
                    <a:bodyPr/>
                    <a:lstStyle/>
                    <a:p>
                      <a:endParaRPr lang="en-US"/>
                    </a:p>
                  </a:txBody>
                  <a:tcPr/>
                </a:tc>
                <a:tc vMerge="1">
                  <a:txBody>
                    <a:bodyPr/>
                    <a:lstStyle/>
                    <a:p>
                      <a:endParaRPr lang="en-US" dirty="0"/>
                    </a:p>
                  </a:txBody>
                  <a:tcPr/>
                </a:tc>
                <a:tc>
                  <a:txBody>
                    <a:bodyPr/>
                    <a:lstStyle/>
                    <a:p>
                      <a:pPr algn="ctr" fontAlgn="ctr"/>
                      <a:r>
                        <a:rPr lang="en-US" sz="1200" b="1" i="0" u="none" strike="noStrike" dirty="0">
                          <a:solidFill>
                            <a:schemeClr val="bg1"/>
                          </a:solidFill>
                          <a:effectLst/>
                          <a:latin typeface=" Arial"/>
                        </a:rPr>
                        <a:t>Nr</a:t>
                      </a:r>
                    </a:p>
                  </a:txBody>
                  <a:tcPr marL="0" marR="0"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a:txBody>
                    <a:bodyPr/>
                    <a:lstStyle/>
                    <a:p>
                      <a:pPr algn="ctr" fontAlgn="ctr"/>
                      <a:r>
                        <a:rPr lang="en-US" sz="1200" b="1" i="0" u="none" strike="noStrike" dirty="0">
                          <a:solidFill>
                            <a:schemeClr val="bg1"/>
                          </a:solidFill>
                          <a:effectLst/>
                          <a:latin typeface=" Arial"/>
                        </a:rPr>
                        <a:t>(% Fill-up)</a:t>
                      </a:r>
                    </a:p>
                  </a:txBody>
                  <a:tcPr marL="0" marR="0"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a:txBody>
                    <a:bodyPr/>
                    <a:lstStyle/>
                    <a:p>
                      <a:pPr algn="ctr" fontAlgn="ctr"/>
                      <a:endParaRPr lang="en-US" sz="1200" b="1" i="0" u="none" strike="noStrike" dirty="0">
                        <a:solidFill>
                          <a:schemeClr val="bg1"/>
                        </a:solidFill>
                        <a:effectLst/>
                        <a:latin typeface=" Arial"/>
                      </a:endParaRPr>
                    </a:p>
                  </a:txBody>
                  <a:tcPr marL="0" marR="0"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a:txBody>
                    <a:bodyPr/>
                    <a:lstStyle/>
                    <a:p>
                      <a:pPr algn="ctr" fontAlgn="ctr"/>
                      <a:endParaRPr lang="en-US" sz="1200" b="1" i="0" u="none" strike="noStrike" dirty="0">
                        <a:solidFill>
                          <a:schemeClr val="bg1"/>
                        </a:solidFill>
                        <a:effectLst/>
                        <a:latin typeface=" Arial"/>
                      </a:endParaRPr>
                    </a:p>
                  </a:txBody>
                  <a:tcPr marL="0" marR="0"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a:txBody>
                    <a:bodyPr/>
                    <a:lstStyle/>
                    <a:p>
                      <a:pPr algn="ctr" fontAlgn="ctr"/>
                      <a:r>
                        <a:rPr lang="en-US" sz="1200" b="1" i="0" u="none" strike="noStrike" dirty="0">
                          <a:solidFill>
                            <a:schemeClr val="bg1"/>
                          </a:solidFill>
                          <a:effectLst/>
                          <a:latin typeface=" Arial"/>
                        </a:rPr>
                        <a:t>EP</a:t>
                      </a:r>
                    </a:p>
                  </a:txBody>
                  <a:tcPr marL="0" marR="0"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a:txBody>
                    <a:bodyPr/>
                    <a:lstStyle/>
                    <a:p>
                      <a:pPr algn="ctr" fontAlgn="ctr"/>
                      <a:r>
                        <a:rPr lang="en-US" sz="1200" b="1" i="0" u="none" strike="noStrike" dirty="0">
                          <a:solidFill>
                            <a:schemeClr val="bg1"/>
                          </a:solidFill>
                          <a:effectLst/>
                          <a:latin typeface=" Arial"/>
                        </a:rPr>
                        <a:t>(% Fill-up)</a:t>
                      </a:r>
                    </a:p>
                  </a:txBody>
                  <a:tcPr marL="0" marR="0"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xmlns="" val="10002"/>
                  </a:ext>
                </a:extLst>
              </a:tr>
              <a:tr h="182880">
                <a:tc>
                  <a:txBody>
                    <a:bodyPr/>
                    <a:lstStyle/>
                    <a:p>
                      <a:pPr marL="0" marR="0" indent="0" algn="l" defTabSz="914400" rtl="0" eaLnBrk="1" fontAlgn="b" latinLnBrk="0" hangingPunct="1">
                        <a:lnSpc>
                          <a:spcPct val="100000"/>
                        </a:lnSpc>
                        <a:spcBef>
                          <a:spcPts val="0"/>
                        </a:spcBef>
                        <a:spcAft>
                          <a:spcPts val="0"/>
                        </a:spcAft>
                        <a:buClrTx/>
                        <a:buSzTx/>
                        <a:buFontTx/>
                        <a:buNone/>
                        <a:tabLst/>
                        <a:defRPr/>
                      </a:pPr>
                      <a:r>
                        <a:rPr lang="en-US" sz="1200" b="0" i="0" u="none" strike="noStrike" dirty="0">
                          <a:effectLst/>
                          <a:latin typeface=" Arial"/>
                          <a:cs typeface="Arial" panose="020B0604020202020204" pitchFamily="34" charset="0"/>
                        </a:rPr>
                        <a:t> </a:t>
                      </a:r>
                      <a:r>
                        <a:rPr lang="en-US" sz="1200" u="none" strike="noStrike" dirty="0" smtClean="0">
                          <a:effectLst/>
                          <a:latin typeface=" Arial"/>
                        </a:rPr>
                        <a:t>H6CAV COY (S)</a:t>
                      </a:r>
                      <a:endParaRPr lang="en-US" sz="1200" b="0" i="0" u="none" strike="noStrike" dirty="0" smtClean="0">
                        <a:solidFill>
                          <a:srgbClr val="000000"/>
                        </a:solidFill>
                        <a:effectLst/>
                        <a:latin typeface=" Arial"/>
                        <a:cs typeface="Calibri" panose="020F0502020204030204" pitchFamily="34" charset="0"/>
                      </a:endParaRPr>
                    </a:p>
                  </a:txBody>
                  <a:tcPr marL="0" marR="0" marT="0" marB="0" anchor="b">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noFill/>
                  </a:tcPr>
                </a:tc>
                <a:tc>
                  <a:txBody>
                    <a:bodyPr/>
                    <a:lstStyle/>
                    <a:p>
                      <a:r>
                        <a:rPr lang="en-PH" sz="1200" dirty="0" smtClean="0">
                          <a:latin typeface=" Arial"/>
                          <a:cs typeface="Arial" panose="020B0604020202020204" pitchFamily="34" charset="0"/>
                        </a:rPr>
                        <a:t>     2</a:t>
                      </a:r>
                      <a:endParaRPr lang="en-PH" sz="1200" dirty="0">
                        <a:latin typeface=" Arial"/>
                        <a:cs typeface="Arial" panose="020B0604020202020204" pitchFamily="34" charset="0"/>
                      </a:endParaRPr>
                    </a:p>
                  </a:txBody>
                  <a:tcPr marL="0" marR="0" marT="0" marB="0" anchor="b">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noFill/>
                  </a:tcPr>
                </a:tc>
                <a:tc>
                  <a:txBody>
                    <a:bodyPr/>
                    <a:lstStyle/>
                    <a:p>
                      <a:pPr algn="ctr" fontAlgn="b"/>
                      <a:r>
                        <a:rPr lang="en-US" sz="1200" b="0" i="0" u="none" strike="noStrike" dirty="0" smtClean="0">
                          <a:effectLst/>
                          <a:latin typeface=" Arial"/>
                          <a:cs typeface="Arial" panose="020B0604020202020204" pitchFamily="34" charset="0"/>
                        </a:rPr>
                        <a:t>32</a:t>
                      </a:r>
                      <a:endParaRPr lang="en-US" sz="1200" b="0" i="0" u="none" strike="noStrike" dirty="0">
                        <a:effectLst/>
                        <a:latin typeface=" Arial"/>
                        <a:cs typeface="Arial" panose="020B0604020202020204" pitchFamily="34" charset="0"/>
                      </a:endParaRPr>
                    </a:p>
                  </a:txBody>
                  <a:tcPr marL="0" marR="0" marT="0" marB="0" anchor="b">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noFill/>
                  </a:tcPr>
                </a:tc>
                <a:tc rowSpan="5">
                  <a:txBody>
                    <a:bodyPr/>
                    <a:lstStyle/>
                    <a:p>
                      <a:pPr algn="ctr" fontAlgn="b"/>
                      <a:r>
                        <a:rPr lang="en-US" sz="1200" b="0" i="0" u="none" strike="noStrike" dirty="0" smtClean="0">
                          <a:solidFill>
                            <a:srgbClr val="003300"/>
                          </a:solidFill>
                          <a:effectLst/>
                          <a:latin typeface=" Arial"/>
                          <a:cs typeface="Arial" panose="020B0604020202020204" pitchFamily="34" charset="0"/>
                        </a:rPr>
                        <a:t>69</a:t>
                      </a:r>
                      <a:endParaRPr lang="en-US" sz="1200" b="0" i="0" u="none" strike="noStrike" dirty="0">
                        <a:solidFill>
                          <a:srgbClr val="003300"/>
                        </a:solidFill>
                        <a:effectLst/>
                        <a:latin typeface=" Arial"/>
                        <a:cs typeface="Arial" panose="020B0604020202020204" pitchFamily="34" charset="0"/>
                      </a:endParaRPr>
                    </a:p>
                  </a:txBody>
                  <a:tcPr marL="0" marR="0"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noFill/>
                  </a:tcPr>
                </a:tc>
                <a:tc rowSpan="5">
                  <a:txBody>
                    <a:bodyPr/>
                    <a:lstStyle/>
                    <a:p>
                      <a:pPr algn="ctr" fontAlgn="b"/>
                      <a:r>
                        <a:rPr lang="en-US" sz="1200" b="0" i="0" u="none" strike="noStrike" dirty="0" smtClean="0">
                          <a:solidFill>
                            <a:srgbClr val="003300"/>
                          </a:solidFill>
                          <a:effectLst/>
                          <a:latin typeface=" Arial"/>
                          <a:cs typeface="Arial" panose="020B0604020202020204" pitchFamily="34" charset="0"/>
                        </a:rPr>
                        <a:t>76.66%</a:t>
                      </a:r>
                      <a:endParaRPr lang="en-US" sz="1200" b="0" i="0" u="none" strike="noStrike" dirty="0">
                        <a:solidFill>
                          <a:srgbClr val="003300"/>
                        </a:solidFill>
                        <a:effectLst/>
                        <a:latin typeface=" Arial"/>
                        <a:cs typeface="Arial" panose="020B0604020202020204" pitchFamily="34" charset="0"/>
                      </a:endParaRPr>
                    </a:p>
                  </a:txBody>
                  <a:tcPr marL="0" marR="0"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noFill/>
                  </a:tcPr>
                </a:tc>
                <a:tc rowSpan="5">
                  <a:txBody>
                    <a:bodyPr/>
                    <a:lstStyle/>
                    <a:p>
                      <a:pPr algn="ctr" fontAlgn="b"/>
                      <a:r>
                        <a:rPr lang="en-US" sz="1200" b="0" i="0" u="none" strike="noStrike" dirty="0" smtClean="0">
                          <a:solidFill>
                            <a:srgbClr val="003300"/>
                          </a:solidFill>
                          <a:effectLst/>
                          <a:latin typeface=" Arial"/>
                          <a:cs typeface="Arial" panose="020B0604020202020204" pitchFamily="34" charset="0"/>
                        </a:rPr>
                        <a:t>8</a:t>
                      </a:r>
                      <a:endParaRPr lang="en-US" sz="1200" b="0" i="0" u="none" strike="noStrike" dirty="0">
                        <a:solidFill>
                          <a:srgbClr val="003300"/>
                        </a:solidFill>
                        <a:effectLst/>
                        <a:latin typeface=" Arial"/>
                        <a:cs typeface="Arial" panose="020B0604020202020204" pitchFamily="34" charset="0"/>
                      </a:endParaRPr>
                    </a:p>
                  </a:txBody>
                  <a:tcPr marL="0" marR="0"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noFill/>
                  </a:tcPr>
                </a:tc>
                <a:tc rowSpan="5">
                  <a:txBody>
                    <a:bodyPr/>
                    <a:lstStyle/>
                    <a:p>
                      <a:pPr algn="ctr" fontAlgn="ctr"/>
                      <a:endParaRPr lang="en-US" sz="1200" b="0" i="0" u="none" strike="noStrike" dirty="0">
                        <a:solidFill>
                          <a:srgbClr val="000000"/>
                        </a:solidFill>
                        <a:effectLst/>
                        <a:latin typeface=" Arial"/>
                        <a:cs typeface="Arial" panose="020B0604020202020204" pitchFamily="34" charset="0"/>
                      </a:endParaRPr>
                    </a:p>
                  </a:txBody>
                  <a:tcPr marL="0" marR="0"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noFill/>
                  </a:tcPr>
                </a:tc>
                <a:tc rowSpan="5">
                  <a:txBody>
                    <a:bodyPr/>
                    <a:lstStyle/>
                    <a:p>
                      <a:pPr algn="ctr" fontAlgn="ctr"/>
                      <a:r>
                        <a:rPr lang="en-US" sz="1200" b="0" i="0" u="none" strike="noStrike" dirty="0" smtClean="0">
                          <a:solidFill>
                            <a:srgbClr val="000000"/>
                          </a:solidFill>
                          <a:effectLst/>
                          <a:latin typeface=" Arial"/>
                          <a:cs typeface="Arial" panose="020B0604020202020204" pitchFamily="34" charset="0"/>
                        </a:rPr>
                        <a:t>77</a:t>
                      </a:r>
                      <a:endParaRPr lang="en-US" sz="1200" b="0" i="0" u="none" strike="noStrike" dirty="0">
                        <a:solidFill>
                          <a:srgbClr val="000000"/>
                        </a:solidFill>
                        <a:effectLst/>
                        <a:latin typeface=" Arial"/>
                        <a:cs typeface="Arial" panose="020B0604020202020204" pitchFamily="34" charset="0"/>
                      </a:endParaRPr>
                    </a:p>
                  </a:txBody>
                  <a:tcPr marL="0" marR="0"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noFill/>
                  </a:tcPr>
                </a:tc>
                <a:tc rowSpan="5">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sz="1200" b="0" i="0" u="none" strike="noStrike" dirty="0" smtClean="0">
                          <a:solidFill>
                            <a:srgbClr val="003300"/>
                          </a:solidFill>
                          <a:effectLst/>
                          <a:latin typeface=" Arial"/>
                          <a:cs typeface="Arial" panose="020B0604020202020204" pitchFamily="34" charset="0"/>
                        </a:rPr>
                        <a:t>85.55%</a:t>
                      </a:r>
                    </a:p>
                  </a:txBody>
                  <a:tcPr marL="0" marR="0"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noFill/>
                  </a:tcPr>
                </a:tc>
                <a:extLst>
                  <a:ext uri="{0D108BD9-81ED-4DB2-BD59-A6C34878D82A}">
                    <a16:rowId xmlns:a16="http://schemas.microsoft.com/office/drawing/2014/main" xmlns="" val="10003"/>
                  </a:ext>
                </a:extLst>
              </a:tr>
              <a:tr h="273009">
                <a:tc>
                  <a:txBody>
                    <a:bodyPr/>
                    <a:lstStyle/>
                    <a:p>
                      <a:pPr algn="l" fontAlgn="b"/>
                      <a:r>
                        <a:rPr lang="en-US" sz="1200" b="0" i="0" u="none" strike="noStrike" dirty="0" smtClean="0">
                          <a:solidFill>
                            <a:srgbClr val="000000"/>
                          </a:solidFill>
                          <a:effectLst/>
                          <a:latin typeface=" Arial"/>
                          <a:cs typeface="Arial" panose="020B0604020202020204" pitchFamily="34" charset="0"/>
                        </a:rPr>
                        <a:t>1</a:t>
                      </a:r>
                      <a:r>
                        <a:rPr lang="en-US" sz="1200" b="0" i="0" u="none" strike="noStrike" baseline="30000" dirty="0" smtClean="0">
                          <a:solidFill>
                            <a:srgbClr val="000000"/>
                          </a:solidFill>
                          <a:effectLst/>
                          <a:latin typeface=" Arial"/>
                          <a:cs typeface="Arial" panose="020B0604020202020204" pitchFamily="34" charset="0"/>
                        </a:rPr>
                        <a:t>TH</a:t>
                      </a:r>
                      <a:r>
                        <a:rPr lang="en-US" sz="1200" b="0" i="0" u="none" strike="noStrike" baseline="0" dirty="0" smtClean="0">
                          <a:solidFill>
                            <a:srgbClr val="000000"/>
                          </a:solidFill>
                          <a:effectLst/>
                          <a:latin typeface=" Arial"/>
                          <a:cs typeface="Arial" panose="020B0604020202020204" pitchFamily="34" charset="0"/>
                        </a:rPr>
                        <a:t> </a:t>
                      </a:r>
                      <a:r>
                        <a:rPr lang="en-US" sz="1200" b="0" i="0" u="none" strike="noStrike" dirty="0" smtClean="0">
                          <a:solidFill>
                            <a:srgbClr val="000000"/>
                          </a:solidFill>
                          <a:effectLst/>
                          <a:latin typeface=" Arial"/>
                          <a:cs typeface="Arial" panose="020B0604020202020204" pitchFamily="34" charset="0"/>
                        </a:rPr>
                        <a:t>SCT PLTN</a:t>
                      </a:r>
                      <a:endParaRPr lang="en-US" sz="1200" b="0" i="0" u="none" strike="noStrike" dirty="0">
                        <a:solidFill>
                          <a:srgbClr val="000000"/>
                        </a:solidFill>
                        <a:effectLst/>
                        <a:latin typeface=" Arial"/>
                        <a:cs typeface="Arial" panose="020B0604020202020204" pitchFamily="34" charset="0"/>
                      </a:endParaRPr>
                    </a:p>
                  </a:txBody>
                  <a:tcPr marL="45720" marR="45720" marT="9584" marB="0" anchor="b">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noFill/>
                  </a:tcPr>
                </a:tc>
                <a:tc>
                  <a:txBody>
                    <a:bodyPr/>
                    <a:lstStyle/>
                    <a:p>
                      <a:endParaRPr lang="en-PH" sz="1200" dirty="0">
                        <a:latin typeface=" Arial"/>
                      </a:endParaRPr>
                    </a:p>
                  </a:txBody>
                  <a:tcPr marL="0" marR="0" marT="0" marB="0" anchor="b">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noFill/>
                  </a:tcPr>
                </a:tc>
                <a:tc>
                  <a:txBody>
                    <a:bodyPr/>
                    <a:lstStyle/>
                    <a:p>
                      <a:pPr algn="ctr" fontAlgn="b"/>
                      <a:r>
                        <a:rPr lang="en-US" sz="1200" b="0" i="0" u="none" strike="noStrike" dirty="0" smtClean="0">
                          <a:effectLst/>
                          <a:latin typeface=" Arial"/>
                          <a:cs typeface="Arial" panose="020B0604020202020204" pitchFamily="34" charset="0"/>
                        </a:rPr>
                        <a:t>20</a:t>
                      </a:r>
                      <a:endParaRPr lang="en-US" sz="1200" b="0" i="0" u="none" strike="noStrike" dirty="0">
                        <a:effectLst/>
                        <a:latin typeface=" Arial"/>
                        <a:cs typeface="Arial" panose="020B0604020202020204" pitchFamily="34" charset="0"/>
                      </a:endParaRPr>
                    </a:p>
                  </a:txBody>
                  <a:tcPr marL="0" marR="0" marT="0" marB="0" anchor="b">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noFill/>
                  </a:tcPr>
                </a:tc>
                <a:tc vMerge="1">
                  <a:txBody>
                    <a:bodyPr/>
                    <a:lstStyle/>
                    <a:p>
                      <a:pPr algn="ctr" fontAlgn="b"/>
                      <a:endParaRPr lang="en-US" sz="1200" b="0" i="0" u="none" strike="noStrike" dirty="0">
                        <a:solidFill>
                          <a:srgbClr val="003300"/>
                        </a:solidFill>
                        <a:effectLst/>
                        <a:latin typeface="Arial" panose="020B0604020202020204" pitchFamily="34" charset="0"/>
                        <a:cs typeface="Arial" panose="020B0604020202020204" pitchFamily="34" charset="0"/>
                      </a:endParaRPr>
                    </a:p>
                  </a:txBody>
                  <a:tcPr marL="0" marR="0" marT="0" marB="0" anchor="b">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rgbClr val="92D050"/>
                    </a:solidFill>
                  </a:tcPr>
                </a:tc>
                <a:tc vMerge="1">
                  <a:txBody>
                    <a:bodyPr/>
                    <a:lstStyle/>
                    <a:p>
                      <a:pPr algn="ctr" fontAlgn="b"/>
                      <a:endParaRPr lang="en-US" sz="1200" b="0" i="0" u="none" strike="noStrike" dirty="0">
                        <a:solidFill>
                          <a:srgbClr val="003300"/>
                        </a:solidFill>
                        <a:effectLst/>
                        <a:latin typeface="Arial" panose="020B0604020202020204" pitchFamily="34" charset="0"/>
                        <a:cs typeface="Arial" panose="020B0604020202020204" pitchFamily="34" charset="0"/>
                      </a:endParaRPr>
                    </a:p>
                  </a:txBody>
                  <a:tcPr marL="0" marR="0" marT="0" marB="0" anchor="b">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rgbClr val="92D050"/>
                    </a:solidFill>
                  </a:tcPr>
                </a:tc>
                <a:tc vMerge="1">
                  <a:txBody>
                    <a:bodyPr/>
                    <a:lstStyle/>
                    <a:p>
                      <a:pPr algn="ctr" fontAlgn="b"/>
                      <a:endParaRPr lang="en-US" sz="1200" b="0" i="0" u="none" strike="noStrike" dirty="0">
                        <a:solidFill>
                          <a:srgbClr val="003300"/>
                        </a:solidFill>
                        <a:effectLst/>
                        <a:latin typeface="Arial" panose="020B0604020202020204" pitchFamily="34" charset="0"/>
                        <a:cs typeface="Arial" panose="020B0604020202020204" pitchFamily="34" charset="0"/>
                      </a:endParaRPr>
                    </a:p>
                  </a:txBody>
                  <a:tcPr marL="0" marR="0" marT="0" marB="0" anchor="b">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rgbClr val="E6B8B7"/>
                    </a:solidFill>
                  </a:tcPr>
                </a:tc>
                <a:tc vMerge="1">
                  <a:txBody>
                    <a:bodyPr/>
                    <a:lstStyle/>
                    <a:p>
                      <a:pPr algn="ctr" fontAlgn="ct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rgbClr val="E6B8B7"/>
                    </a:solidFill>
                  </a:tcPr>
                </a:tc>
                <a:tc vMerge="1">
                  <a:txBody>
                    <a:bodyPr/>
                    <a:lstStyle/>
                    <a:p>
                      <a:pPr algn="ctr" fontAlgn="ct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rgbClr val="B8CCE4"/>
                    </a:solidFill>
                  </a:tcPr>
                </a:tc>
                <a:tc vMerge="1">
                  <a:txBody>
                    <a:bodyPr/>
                    <a:lstStyle/>
                    <a:p>
                      <a:pPr marL="0" marR="0" indent="0" algn="ctr" defTabSz="914400" rtl="0" eaLnBrk="1" fontAlgn="ctr" latinLnBrk="0" hangingPunct="1">
                        <a:lnSpc>
                          <a:spcPct val="100000"/>
                        </a:lnSpc>
                        <a:spcBef>
                          <a:spcPts val="0"/>
                        </a:spcBef>
                        <a:spcAft>
                          <a:spcPts val="0"/>
                        </a:spcAft>
                        <a:buClrTx/>
                        <a:buSzTx/>
                        <a:buFontTx/>
                        <a:buNone/>
                        <a:tabLst/>
                        <a:defRPr/>
                      </a:pPr>
                      <a:endParaRPr lang="en-US" sz="1200" b="0" i="0" u="none" strike="noStrike" dirty="0" smtClean="0">
                        <a:solidFill>
                          <a:srgbClr val="003300"/>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rgbClr val="B8CCE4"/>
                    </a:solidFill>
                  </a:tcPr>
                </a:tc>
                <a:extLst>
                  <a:ext uri="{0D108BD9-81ED-4DB2-BD59-A6C34878D82A}">
                    <a16:rowId xmlns:a16="http://schemas.microsoft.com/office/drawing/2014/main" xmlns="" val="10004"/>
                  </a:ext>
                </a:extLst>
              </a:tr>
              <a:tr h="0">
                <a:tc>
                  <a:txBody>
                    <a:bodyPr/>
                    <a:lstStyle/>
                    <a:p>
                      <a:pPr algn="l" fontAlgn="b"/>
                      <a:r>
                        <a:rPr lang="en-US" sz="1200" b="0" i="0" u="none" strike="noStrike" dirty="0" smtClean="0">
                          <a:solidFill>
                            <a:srgbClr val="000000"/>
                          </a:solidFill>
                          <a:effectLst/>
                          <a:latin typeface=" Arial"/>
                          <a:cs typeface="Arial" panose="020B0604020202020204" pitchFamily="34" charset="0"/>
                        </a:rPr>
                        <a:t>2</a:t>
                      </a:r>
                      <a:r>
                        <a:rPr lang="en-US" sz="1200" b="0" i="0" u="none" strike="noStrike" baseline="30000" dirty="0" smtClean="0">
                          <a:solidFill>
                            <a:srgbClr val="000000"/>
                          </a:solidFill>
                          <a:effectLst/>
                          <a:latin typeface=" Arial"/>
                          <a:cs typeface="Arial" panose="020B0604020202020204" pitchFamily="34" charset="0"/>
                        </a:rPr>
                        <a:t>ND</a:t>
                      </a:r>
                      <a:r>
                        <a:rPr lang="en-US" sz="1200" b="0" i="0" u="none" strike="noStrike" baseline="0" dirty="0" smtClean="0">
                          <a:solidFill>
                            <a:srgbClr val="000000"/>
                          </a:solidFill>
                          <a:effectLst/>
                          <a:latin typeface=" Arial"/>
                          <a:cs typeface="Arial" panose="020B0604020202020204" pitchFamily="34" charset="0"/>
                        </a:rPr>
                        <a:t> SCT PLTN</a:t>
                      </a:r>
                      <a:endParaRPr lang="en-US" sz="1200" b="0" i="0" u="none" strike="noStrike" dirty="0">
                        <a:solidFill>
                          <a:srgbClr val="000000"/>
                        </a:solidFill>
                        <a:effectLst/>
                        <a:latin typeface=" Arial"/>
                        <a:cs typeface="Arial" panose="020B0604020202020204" pitchFamily="34" charset="0"/>
                      </a:endParaRPr>
                    </a:p>
                  </a:txBody>
                  <a:tcPr marL="45720" marR="45720" marT="9584" marB="0" anchor="b">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noFill/>
                  </a:tcPr>
                </a:tc>
                <a:tc>
                  <a:txBody>
                    <a:bodyPr/>
                    <a:lstStyle/>
                    <a:p>
                      <a:endParaRPr lang="en-PH" sz="1200" dirty="0">
                        <a:latin typeface=" Arial"/>
                      </a:endParaRPr>
                    </a:p>
                  </a:txBody>
                  <a:tcPr marL="0" marR="0" marT="0" marB="0" anchor="b">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noFill/>
                  </a:tcPr>
                </a:tc>
                <a:tc>
                  <a:txBody>
                    <a:bodyPr/>
                    <a:lstStyle/>
                    <a:p>
                      <a:pPr algn="ctr" fontAlgn="b"/>
                      <a:r>
                        <a:rPr lang="en-US" sz="1200" b="0" i="0" u="none" strike="noStrike" dirty="0" smtClean="0">
                          <a:effectLst/>
                          <a:latin typeface=" Arial"/>
                          <a:cs typeface="Arial" panose="020B0604020202020204" pitchFamily="34" charset="0"/>
                        </a:rPr>
                        <a:t>13</a:t>
                      </a:r>
                      <a:endParaRPr lang="en-US" sz="1200" b="0" i="0" u="none" strike="noStrike" dirty="0">
                        <a:effectLst/>
                        <a:latin typeface=" Arial"/>
                        <a:cs typeface="Arial" panose="020B0604020202020204" pitchFamily="34" charset="0"/>
                      </a:endParaRPr>
                    </a:p>
                  </a:txBody>
                  <a:tcPr marL="0" marR="0" marT="0" marB="0" anchor="b">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noFill/>
                  </a:tcPr>
                </a:tc>
                <a:tc vMerge="1">
                  <a:txBody>
                    <a:bodyPr/>
                    <a:lstStyle/>
                    <a:p>
                      <a:pPr algn="ctr" fontAlgn="b"/>
                      <a:endParaRPr lang="en-US" sz="1200" b="0" i="0" u="none" strike="noStrike" dirty="0">
                        <a:solidFill>
                          <a:srgbClr val="003300"/>
                        </a:solidFill>
                        <a:effectLst/>
                        <a:latin typeface="Arial" panose="020B0604020202020204" pitchFamily="34" charset="0"/>
                        <a:cs typeface="Arial" panose="020B0604020202020204" pitchFamily="34" charset="0"/>
                      </a:endParaRPr>
                    </a:p>
                  </a:txBody>
                  <a:tcPr marL="0" marR="0" marT="0" marB="0" anchor="b">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rgbClr val="92D050"/>
                    </a:solidFill>
                  </a:tcPr>
                </a:tc>
                <a:tc vMerge="1">
                  <a:txBody>
                    <a:bodyPr/>
                    <a:lstStyle/>
                    <a:p>
                      <a:pPr algn="ctr" fontAlgn="b"/>
                      <a:endParaRPr lang="en-US" sz="1200" b="0" i="0" u="none" strike="noStrike" dirty="0">
                        <a:solidFill>
                          <a:srgbClr val="003300"/>
                        </a:solidFill>
                        <a:effectLst/>
                        <a:latin typeface="Arial" panose="020B0604020202020204" pitchFamily="34" charset="0"/>
                        <a:cs typeface="Arial" panose="020B0604020202020204" pitchFamily="34" charset="0"/>
                      </a:endParaRPr>
                    </a:p>
                  </a:txBody>
                  <a:tcPr marL="0" marR="0" marT="0" marB="0" anchor="b">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rgbClr val="92D050"/>
                    </a:solidFill>
                  </a:tcPr>
                </a:tc>
                <a:tc vMerge="1">
                  <a:txBody>
                    <a:bodyPr/>
                    <a:lstStyle/>
                    <a:p>
                      <a:pPr algn="ctr" fontAlgn="b"/>
                      <a:endParaRPr lang="en-US" sz="1200" b="0" i="0" u="none" strike="noStrike" dirty="0">
                        <a:solidFill>
                          <a:srgbClr val="003300"/>
                        </a:solidFill>
                        <a:effectLst/>
                        <a:latin typeface="Arial" panose="020B0604020202020204" pitchFamily="34" charset="0"/>
                        <a:cs typeface="Arial" panose="020B0604020202020204" pitchFamily="34" charset="0"/>
                      </a:endParaRPr>
                    </a:p>
                  </a:txBody>
                  <a:tcPr marL="0" marR="0" marT="0" marB="0" anchor="b">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rgbClr val="E6B8B7"/>
                    </a:solidFill>
                  </a:tcPr>
                </a:tc>
                <a:tc vMerge="1">
                  <a:txBody>
                    <a:bodyPr/>
                    <a:lstStyle/>
                    <a:p>
                      <a:pPr algn="ctr" fontAlgn="ct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rgbClr val="E6B8B7"/>
                    </a:solidFill>
                  </a:tcPr>
                </a:tc>
                <a:tc vMerge="1">
                  <a:txBody>
                    <a:bodyPr/>
                    <a:lstStyle/>
                    <a:p>
                      <a:pPr algn="ctr" fontAlgn="ct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rgbClr val="B8CCE4"/>
                    </a:solidFill>
                  </a:tcPr>
                </a:tc>
                <a:tc vMerge="1">
                  <a:txBody>
                    <a:bodyPr/>
                    <a:lstStyle/>
                    <a:p>
                      <a:pPr algn="ctr" fontAlgn="ct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rgbClr val="B8CCE4"/>
                    </a:solidFill>
                  </a:tcPr>
                </a:tc>
                <a:extLst>
                  <a:ext uri="{0D108BD9-81ED-4DB2-BD59-A6C34878D82A}">
                    <a16:rowId xmlns:a16="http://schemas.microsoft.com/office/drawing/2014/main" xmlns="" val="10005"/>
                  </a:ext>
                </a:extLst>
              </a:tr>
              <a:tr h="192405">
                <a:tc>
                  <a:txBody>
                    <a:bodyPr/>
                    <a:lstStyle/>
                    <a:p>
                      <a:pPr algn="l" fontAlgn="b"/>
                      <a:r>
                        <a:rPr lang="en-US" sz="1200" b="0" i="0" u="none" strike="noStrike" dirty="0" smtClean="0">
                          <a:solidFill>
                            <a:srgbClr val="000000"/>
                          </a:solidFill>
                          <a:effectLst/>
                          <a:latin typeface=" Arial"/>
                          <a:cs typeface="Arial" panose="020B0604020202020204" pitchFamily="34" charset="0"/>
                        </a:rPr>
                        <a:t>MORTAR SECTION</a:t>
                      </a:r>
                      <a:endParaRPr lang="en-US" sz="1200" b="0" i="0" u="none" strike="noStrike" dirty="0">
                        <a:solidFill>
                          <a:srgbClr val="000000"/>
                        </a:solidFill>
                        <a:effectLst/>
                        <a:latin typeface=" Arial"/>
                        <a:cs typeface="Arial" panose="020B0604020202020204" pitchFamily="34" charset="0"/>
                      </a:endParaRPr>
                    </a:p>
                  </a:txBody>
                  <a:tcPr marL="45720" marR="45720" marT="9584" marB="0" anchor="b">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noFill/>
                  </a:tcPr>
                </a:tc>
                <a:tc>
                  <a:txBody>
                    <a:bodyPr/>
                    <a:lstStyle/>
                    <a:p>
                      <a:endParaRPr lang="en-PH" sz="1200" dirty="0">
                        <a:latin typeface=" Arial"/>
                      </a:endParaRPr>
                    </a:p>
                  </a:txBody>
                  <a:tcPr marL="0" marR="0" marT="0" marB="0" anchor="b">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noFill/>
                  </a:tcPr>
                </a:tc>
                <a:tc>
                  <a:txBody>
                    <a:bodyPr/>
                    <a:lstStyle/>
                    <a:p>
                      <a:pPr algn="ctr" fontAlgn="b"/>
                      <a:r>
                        <a:rPr lang="en-US" sz="1200" b="0" i="0" u="none" strike="noStrike" dirty="0" smtClean="0">
                          <a:effectLst/>
                          <a:latin typeface=" Arial"/>
                          <a:cs typeface="Arial" panose="020B0604020202020204" pitchFamily="34" charset="0"/>
                        </a:rPr>
                        <a:t>4</a:t>
                      </a:r>
                      <a:endParaRPr lang="en-US" sz="1200" b="0" i="0" u="none" strike="noStrike" dirty="0">
                        <a:effectLst/>
                        <a:latin typeface=" Arial"/>
                        <a:cs typeface="Arial" panose="020B0604020202020204" pitchFamily="34" charset="0"/>
                      </a:endParaRPr>
                    </a:p>
                  </a:txBody>
                  <a:tcPr marL="0" marR="0" marT="0" marB="0" anchor="b">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noFill/>
                  </a:tcPr>
                </a:tc>
                <a:tc vMerge="1">
                  <a:txBody>
                    <a:bodyPr/>
                    <a:lstStyle/>
                    <a:p>
                      <a:pPr algn="ctr" fontAlgn="b"/>
                      <a:endParaRPr lang="en-US" sz="1200" b="0" i="0" u="none" strike="noStrike" dirty="0">
                        <a:solidFill>
                          <a:srgbClr val="003300"/>
                        </a:solidFill>
                        <a:effectLst/>
                        <a:latin typeface="Arial" panose="020B0604020202020204" pitchFamily="34" charset="0"/>
                        <a:cs typeface="Arial" panose="020B0604020202020204" pitchFamily="34" charset="0"/>
                      </a:endParaRPr>
                    </a:p>
                  </a:txBody>
                  <a:tcPr marL="0" marR="0" marT="0" marB="0" anchor="b">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rgbClr val="92D050"/>
                    </a:solidFill>
                  </a:tcPr>
                </a:tc>
                <a:tc vMerge="1">
                  <a:txBody>
                    <a:bodyPr/>
                    <a:lstStyle/>
                    <a:p>
                      <a:pPr algn="ctr" fontAlgn="b"/>
                      <a:endParaRPr lang="en-US" sz="1200" b="0" i="0" u="none" strike="noStrike" dirty="0">
                        <a:solidFill>
                          <a:srgbClr val="003300"/>
                        </a:solidFill>
                        <a:effectLst/>
                        <a:latin typeface="Arial" panose="020B0604020202020204" pitchFamily="34" charset="0"/>
                        <a:cs typeface="Arial" panose="020B0604020202020204" pitchFamily="34" charset="0"/>
                      </a:endParaRPr>
                    </a:p>
                  </a:txBody>
                  <a:tcPr marL="0" marR="0" marT="0" marB="0" anchor="b">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rgbClr val="92D050"/>
                    </a:solidFill>
                  </a:tcPr>
                </a:tc>
                <a:tc vMerge="1">
                  <a:txBody>
                    <a:bodyPr/>
                    <a:lstStyle/>
                    <a:p>
                      <a:pPr algn="ctr" fontAlgn="b"/>
                      <a:endParaRPr lang="en-US" sz="1200" b="0" i="0" u="none" strike="noStrike" dirty="0">
                        <a:solidFill>
                          <a:srgbClr val="003300"/>
                        </a:solidFill>
                        <a:effectLst/>
                        <a:latin typeface="Arial" panose="020B0604020202020204" pitchFamily="34" charset="0"/>
                        <a:cs typeface="Arial" panose="020B0604020202020204" pitchFamily="34" charset="0"/>
                      </a:endParaRPr>
                    </a:p>
                  </a:txBody>
                  <a:tcPr marL="0" marR="0" marT="0" marB="0" anchor="b">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rgbClr val="E6B8B7"/>
                    </a:solidFill>
                  </a:tcPr>
                </a:tc>
                <a:tc vMerge="1">
                  <a:txBody>
                    <a:bodyPr/>
                    <a:lstStyle/>
                    <a:p>
                      <a:pPr algn="ctr" fontAlgn="ct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rgbClr val="E6B8B7"/>
                    </a:solidFill>
                  </a:tcPr>
                </a:tc>
                <a:tc vMerge="1">
                  <a:txBody>
                    <a:bodyPr/>
                    <a:lstStyle/>
                    <a:p>
                      <a:pPr algn="ctr" fontAlgn="ct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rgbClr val="B8CCE4"/>
                    </a:solidFill>
                  </a:tcPr>
                </a:tc>
                <a:tc vMerge="1">
                  <a:txBody>
                    <a:bodyPr/>
                    <a:lstStyle/>
                    <a:p>
                      <a:pPr algn="ctr" fontAlgn="ct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rgbClr val="B8CCE4"/>
                    </a:solidFill>
                  </a:tcPr>
                </a:tc>
                <a:extLst>
                  <a:ext uri="{0D108BD9-81ED-4DB2-BD59-A6C34878D82A}">
                    <a16:rowId xmlns:a16="http://schemas.microsoft.com/office/drawing/2014/main" xmlns="" val="10006"/>
                  </a:ext>
                </a:extLst>
              </a:tr>
              <a:tr h="208006">
                <a:tc>
                  <a:txBody>
                    <a:bodyPr/>
                    <a:lstStyle/>
                    <a:p>
                      <a:pPr algn="r" fontAlgn="b"/>
                      <a:r>
                        <a:rPr lang="en-US" sz="1200" b="1" i="0" u="none" strike="noStrike" dirty="0">
                          <a:solidFill>
                            <a:srgbClr val="000000"/>
                          </a:solidFill>
                          <a:effectLst/>
                          <a:latin typeface=" Arial"/>
                          <a:cs typeface="Calibri" panose="020F0502020204030204" pitchFamily="34" charset="0"/>
                        </a:rPr>
                        <a:t>TOTAL</a:t>
                      </a:r>
                    </a:p>
                  </a:txBody>
                  <a:tcPr marL="45720" marR="45720" marT="9584" marB="0" anchor="b">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noFill/>
                  </a:tcPr>
                </a:tc>
                <a:tc>
                  <a:txBody>
                    <a:bodyPr/>
                    <a:lstStyle/>
                    <a:p>
                      <a:pPr algn="ctr" fontAlgn="b"/>
                      <a:r>
                        <a:rPr lang="en-US" sz="1200" b="0" i="0" u="none" strike="noStrike" dirty="0" smtClean="0">
                          <a:effectLst/>
                          <a:latin typeface=" Arial"/>
                        </a:rPr>
                        <a:t>2</a:t>
                      </a:r>
                      <a:endParaRPr lang="en-US" sz="1200" b="0" i="0" u="none" strike="noStrike" dirty="0">
                        <a:effectLst/>
                        <a:latin typeface=" Arial"/>
                      </a:endParaRPr>
                    </a:p>
                  </a:txBody>
                  <a:tcPr marL="0" marR="0" marT="0" marB="0" anchor="b">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noFill/>
                  </a:tcPr>
                </a:tc>
                <a:tc>
                  <a:txBody>
                    <a:bodyPr/>
                    <a:lstStyle/>
                    <a:p>
                      <a:pPr algn="ctr" fontAlgn="b"/>
                      <a:r>
                        <a:rPr lang="en-US" sz="1200" b="0" i="0" u="none" strike="noStrike" dirty="0" smtClean="0">
                          <a:effectLst/>
                          <a:latin typeface=" Arial"/>
                        </a:rPr>
                        <a:t>69</a:t>
                      </a:r>
                      <a:endParaRPr lang="en-US" sz="1200" b="0" i="0" u="none" strike="noStrike" dirty="0">
                        <a:effectLst/>
                        <a:latin typeface=" Arial"/>
                      </a:endParaRPr>
                    </a:p>
                  </a:txBody>
                  <a:tcPr marL="0" marR="0" marT="0" marB="0" anchor="b">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noFill/>
                  </a:tcPr>
                </a:tc>
                <a:tc vMerge="1">
                  <a:txBody>
                    <a:bodyPr/>
                    <a:lstStyle/>
                    <a:p>
                      <a:pPr algn="ctr" fontAlgn="b"/>
                      <a:endParaRPr lang="en-US" sz="1200" b="0" i="0" u="none" strike="noStrike" dirty="0">
                        <a:solidFill>
                          <a:srgbClr val="003300"/>
                        </a:solidFill>
                        <a:effectLst/>
                        <a:latin typeface="Arial" panose="020B0604020202020204" pitchFamily="34" charset="0"/>
                      </a:endParaRPr>
                    </a:p>
                  </a:txBody>
                  <a:tcPr marL="0" marR="0" marT="0" marB="0" anchor="b">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rgbClr val="92D050"/>
                    </a:solidFill>
                  </a:tcPr>
                </a:tc>
                <a:tc vMerge="1">
                  <a:txBody>
                    <a:bodyPr/>
                    <a:lstStyle/>
                    <a:p>
                      <a:pPr algn="ctr" fontAlgn="b"/>
                      <a:endParaRPr lang="en-US" sz="1200" b="0" i="0" u="none" strike="noStrike" dirty="0">
                        <a:solidFill>
                          <a:srgbClr val="003300"/>
                        </a:solidFill>
                        <a:effectLst/>
                        <a:latin typeface="Arial" panose="020B0604020202020204" pitchFamily="34" charset="0"/>
                      </a:endParaRPr>
                    </a:p>
                  </a:txBody>
                  <a:tcPr marL="0" marR="0" marT="0" marB="0" anchor="b">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rgbClr val="92D050"/>
                    </a:solidFill>
                  </a:tcPr>
                </a:tc>
                <a:tc vMerge="1">
                  <a:txBody>
                    <a:bodyPr/>
                    <a:lstStyle/>
                    <a:p>
                      <a:pPr algn="ctr" fontAlgn="b"/>
                      <a:endParaRPr lang="en-US" sz="1200" b="0" i="0" u="none" strike="noStrike" dirty="0">
                        <a:solidFill>
                          <a:srgbClr val="003300"/>
                        </a:solidFill>
                        <a:effectLst/>
                        <a:latin typeface="Arial" panose="020B0604020202020204" pitchFamily="34" charset="0"/>
                      </a:endParaRPr>
                    </a:p>
                  </a:txBody>
                  <a:tcPr marL="0" marR="0" marT="0" marB="0" anchor="b">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rgbClr val="E6B8B7"/>
                    </a:solidFill>
                  </a:tcPr>
                </a:tc>
                <a:tc vMerge="1">
                  <a:txBody>
                    <a:bodyPr/>
                    <a:lstStyle/>
                    <a:p>
                      <a:pPr algn="ctr" fontAlgn="ctr"/>
                      <a:endParaRPr lang="en-US" sz="1200" b="0" i="0" u="none" strike="noStrike" dirty="0">
                        <a:solidFill>
                          <a:srgbClr val="000000"/>
                        </a:solidFill>
                        <a:effectLst/>
                        <a:latin typeface="Arial" panose="020B0604020202020204" pitchFamily="34" charset="0"/>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rgbClr val="E6B8B7"/>
                    </a:solidFill>
                  </a:tcPr>
                </a:tc>
                <a:tc vMerge="1">
                  <a:txBody>
                    <a:bodyPr/>
                    <a:lstStyle/>
                    <a:p>
                      <a:pPr algn="ctr" fontAlgn="ctr"/>
                      <a:endParaRPr lang="en-US" sz="1200" b="0" i="0" u="none" strike="noStrike" dirty="0">
                        <a:solidFill>
                          <a:srgbClr val="000000"/>
                        </a:solidFill>
                        <a:effectLst/>
                        <a:latin typeface="Arial" panose="020B0604020202020204" pitchFamily="34" charset="0"/>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rgbClr val="B8CCE4"/>
                    </a:solidFill>
                  </a:tcPr>
                </a:tc>
                <a:tc vMerge="1">
                  <a:txBody>
                    <a:bodyPr/>
                    <a:lstStyle/>
                    <a:p>
                      <a:pPr algn="ctr" fontAlgn="ctr"/>
                      <a:endParaRPr lang="en-US" sz="1200" b="0" i="0" u="none" strike="noStrike" dirty="0">
                        <a:solidFill>
                          <a:srgbClr val="000000"/>
                        </a:solidFill>
                        <a:effectLst/>
                        <a:latin typeface="Arial" panose="020B0604020202020204" pitchFamily="34" charset="0"/>
                      </a:endParaRP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rgbClr val="B8CCE4"/>
                    </a:solidFill>
                  </a:tcPr>
                </a:tc>
                <a:extLst>
                  <a:ext uri="{0D108BD9-81ED-4DB2-BD59-A6C34878D82A}">
                    <a16:rowId xmlns:a16="http://schemas.microsoft.com/office/drawing/2014/main" xmlns="" val="10024"/>
                  </a:ext>
                </a:extLst>
              </a:tr>
            </a:tbl>
          </a:graphicData>
        </a:graphic>
      </p:graphicFrame>
    </p:spTree>
    <p:extLst>
      <p:ext uri="{BB962C8B-B14F-4D97-AF65-F5344CB8AC3E}">
        <p14:creationId xmlns:p14="http://schemas.microsoft.com/office/powerpoint/2010/main" val="2616253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down)">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 Same Side Corner Rectangle 13"/>
          <p:cNvSpPr/>
          <p:nvPr/>
        </p:nvSpPr>
        <p:spPr>
          <a:xfrm rot="16200000">
            <a:off x="372147" y="2171484"/>
            <a:ext cx="822960" cy="274320"/>
          </a:xfrm>
          <a:prstGeom prst="round2SameRect">
            <a:avLst/>
          </a:prstGeom>
          <a:solidFill>
            <a:srgbClr val="5B9BD5"/>
          </a:solidFill>
          <a:ln w="57150">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 Same Side Corner Rectangle 16"/>
          <p:cNvSpPr/>
          <p:nvPr/>
        </p:nvSpPr>
        <p:spPr>
          <a:xfrm rot="16200000">
            <a:off x="372147" y="4384932"/>
            <a:ext cx="822960" cy="274320"/>
          </a:xfrm>
          <a:prstGeom prst="round2SameRect">
            <a:avLst/>
          </a:prstGeom>
          <a:solidFill>
            <a:srgbClr val="A5A5A5">
              <a:alpha val="50000"/>
            </a:srgbClr>
          </a:solidFill>
          <a:ln w="57150">
            <a:solidFill>
              <a:srgbClr val="A5A5A5">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 Same Side Corner Rectangle 19"/>
          <p:cNvSpPr/>
          <p:nvPr/>
        </p:nvSpPr>
        <p:spPr>
          <a:xfrm rot="16200000">
            <a:off x="372147" y="5491655"/>
            <a:ext cx="822960" cy="274320"/>
          </a:xfrm>
          <a:prstGeom prst="round2SameRect">
            <a:avLst/>
          </a:prstGeom>
          <a:solidFill>
            <a:srgbClr val="FFC000">
              <a:alpha val="50000"/>
            </a:srgbClr>
          </a:solidFill>
          <a:ln w="57150">
            <a:solidFill>
              <a:srgbClr val="FFC000">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 Same Side Corner Rectangle 22"/>
          <p:cNvSpPr/>
          <p:nvPr/>
        </p:nvSpPr>
        <p:spPr>
          <a:xfrm rot="16200000">
            <a:off x="372147" y="3278208"/>
            <a:ext cx="822960" cy="274320"/>
          </a:xfrm>
          <a:prstGeom prst="round2SameRect">
            <a:avLst/>
          </a:prstGeom>
          <a:solidFill>
            <a:srgbClr val="ED7D31">
              <a:alpha val="50000"/>
            </a:srgbClr>
          </a:solidFill>
          <a:ln w="57150">
            <a:solidFill>
              <a:srgbClr val="ED7D31">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 Same Side Corner Rectangle 4"/>
          <p:cNvSpPr/>
          <p:nvPr/>
        </p:nvSpPr>
        <p:spPr>
          <a:xfrm rot="16200000">
            <a:off x="372147" y="1064760"/>
            <a:ext cx="822960" cy="274320"/>
          </a:xfrm>
          <a:prstGeom prst="round2SameRect">
            <a:avLst/>
          </a:prstGeom>
          <a:solidFill>
            <a:srgbClr val="70AD47">
              <a:alpha val="50000"/>
            </a:srgbClr>
          </a:solidFill>
          <a:ln w="57150">
            <a:solidFill>
              <a:srgbClr val="70AD47">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934500" y="790440"/>
            <a:ext cx="10609799" cy="5303520"/>
          </a:xfrm>
          <a:prstGeom prst="rect">
            <a:avLst/>
          </a:prstGeom>
          <a:solidFill>
            <a:schemeClr val="bg1"/>
          </a:solidFill>
          <a:ln w="57150">
            <a:solidFill>
              <a:srgbClr val="5B9BD5"/>
            </a:solidFill>
          </a:ln>
        </p:spPr>
        <p:txBody>
          <a:bodyPr wrap="none" anchor="t" anchorCtr="0">
            <a:noAutofit/>
          </a:bodyPr>
          <a:lstStyle/>
          <a:p>
            <a:pPr algn="ctr"/>
            <a:r>
              <a:rPr lang="en-US" sz="3500" dirty="0" smtClean="0">
                <a:solidFill>
                  <a:schemeClr val="tx1">
                    <a:lumMod val="65000"/>
                    <a:lumOff val="35000"/>
                  </a:schemeClr>
                </a:solidFill>
                <a:latin typeface="Franklin Gothic Demi Cond" panose="020B0706030402020204" pitchFamily="34" charset="0"/>
              </a:rPr>
              <a:t>COMPLIANCES AND ACCOMPLISHMENTS TO DC’s GUIDANCE</a:t>
            </a:r>
            <a:endParaRPr lang="en-US" sz="3500" dirty="0"/>
          </a:p>
        </p:txBody>
      </p:sp>
      <p:sp>
        <p:nvSpPr>
          <p:cNvPr id="2" name="Slide Number Placeholder 1"/>
          <p:cNvSpPr>
            <a:spLocks noGrp="1"/>
          </p:cNvSpPr>
          <p:nvPr>
            <p:ph type="sldNum" sz="quarter" idx="12"/>
          </p:nvPr>
        </p:nvSpPr>
        <p:spPr/>
        <p:txBody>
          <a:bodyPr/>
          <a:lstStyle/>
          <a:p>
            <a:fld id="{7687A7F3-AD38-4866-8553-4B19922F7C99}" type="slidenum">
              <a:rPr lang="en-PH" smtClean="0"/>
              <a:t>60</a:t>
            </a:fld>
            <a:endParaRPr lang="en-PH"/>
          </a:p>
        </p:txBody>
      </p:sp>
      <p:sp>
        <p:nvSpPr>
          <p:cNvPr id="21" name="TextBox 20"/>
          <p:cNvSpPr txBox="1"/>
          <p:nvPr/>
        </p:nvSpPr>
        <p:spPr>
          <a:xfrm>
            <a:off x="1124712" y="1307592"/>
            <a:ext cx="10241280" cy="584775"/>
          </a:xfrm>
          <a:prstGeom prst="rect">
            <a:avLst/>
          </a:prstGeom>
          <a:noFill/>
        </p:spPr>
        <p:txBody>
          <a:bodyPr wrap="square" rtlCol="0">
            <a:spAutoFit/>
          </a:bodyPr>
          <a:lstStyle/>
          <a:p>
            <a:pPr algn="ctr"/>
            <a:r>
              <a:rPr lang="en-US" sz="3200" i="1" dirty="0" smtClean="0">
                <a:solidFill>
                  <a:schemeClr val="bg2">
                    <a:lumMod val="50000"/>
                  </a:schemeClr>
                </a:solidFill>
                <a:latin typeface="Franklin Gothic Book" panose="020B0503020102020204" pitchFamily="34" charset="0"/>
              </a:rPr>
              <a:t>LAND OWNERSHIP/STATUS OF CAMPS</a:t>
            </a:r>
            <a:endParaRPr lang="en-US" sz="3200" i="1" dirty="0">
              <a:solidFill>
                <a:schemeClr val="bg2">
                  <a:lumMod val="50000"/>
                </a:schemeClr>
              </a:solidFill>
              <a:latin typeface="Franklin Gothic Book" panose="020B0503020102020204" pitchFamily="34" charset="0"/>
            </a:endParaRPr>
          </a:p>
        </p:txBody>
      </p:sp>
      <p:graphicFrame>
        <p:nvGraphicFramePr>
          <p:cNvPr id="13" name="Table 12"/>
          <p:cNvGraphicFramePr>
            <a:graphicFrameLocks noGrp="1"/>
          </p:cNvGraphicFramePr>
          <p:nvPr>
            <p:extLst>
              <p:ext uri="{D42A27DB-BD31-4B8C-83A1-F6EECF244321}">
                <p14:modId xmlns:p14="http://schemas.microsoft.com/office/powerpoint/2010/main" val="2758454913"/>
              </p:ext>
            </p:extLst>
          </p:nvPr>
        </p:nvGraphicFramePr>
        <p:xfrm>
          <a:off x="1124713" y="1933871"/>
          <a:ext cx="10241281" cy="2190910"/>
        </p:xfrm>
        <a:graphic>
          <a:graphicData uri="http://schemas.openxmlformats.org/drawingml/2006/table">
            <a:tbl>
              <a:tblPr firstRow="1" bandRow="1">
                <a:tableStyleId>{BC89EF96-8CEA-46FF-86C4-4CE0E7609802}</a:tableStyleId>
              </a:tblPr>
              <a:tblGrid>
                <a:gridCol w="1344542">
                  <a:extLst>
                    <a:ext uri="{9D8B030D-6E8A-4147-A177-3AD203B41FA5}">
                      <a16:colId xmlns:a16="http://schemas.microsoft.com/office/drawing/2014/main" xmlns="" val="20004"/>
                    </a:ext>
                  </a:extLst>
                </a:gridCol>
                <a:gridCol w="2258382">
                  <a:extLst>
                    <a:ext uri="{9D8B030D-6E8A-4147-A177-3AD203B41FA5}">
                      <a16:colId xmlns:a16="http://schemas.microsoft.com/office/drawing/2014/main" xmlns="" val="20000"/>
                    </a:ext>
                  </a:extLst>
                </a:gridCol>
                <a:gridCol w="1679451">
                  <a:extLst>
                    <a:ext uri="{9D8B030D-6E8A-4147-A177-3AD203B41FA5}">
                      <a16:colId xmlns:a16="http://schemas.microsoft.com/office/drawing/2014/main" xmlns="" val="20001"/>
                    </a:ext>
                  </a:extLst>
                </a:gridCol>
                <a:gridCol w="1605628">
                  <a:extLst>
                    <a:ext uri="{9D8B030D-6E8A-4147-A177-3AD203B41FA5}">
                      <a16:colId xmlns:a16="http://schemas.microsoft.com/office/drawing/2014/main" xmlns="" val="20002"/>
                    </a:ext>
                  </a:extLst>
                </a:gridCol>
                <a:gridCol w="1676639">
                  <a:extLst>
                    <a:ext uri="{9D8B030D-6E8A-4147-A177-3AD203B41FA5}">
                      <a16:colId xmlns:a16="http://schemas.microsoft.com/office/drawing/2014/main" xmlns="" val="20003"/>
                    </a:ext>
                  </a:extLst>
                </a:gridCol>
                <a:gridCol w="1676639">
                  <a:extLst>
                    <a:ext uri="{9D8B030D-6E8A-4147-A177-3AD203B41FA5}">
                      <a16:colId xmlns:a16="http://schemas.microsoft.com/office/drawing/2014/main" xmlns="" val="20005"/>
                    </a:ext>
                  </a:extLst>
                </a:gridCol>
              </a:tblGrid>
              <a:tr h="584760">
                <a:tc>
                  <a:txBody>
                    <a:bodyPr/>
                    <a:lstStyle/>
                    <a:p>
                      <a:pPr algn="ctr"/>
                      <a:r>
                        <a:rPr lang="en-GB" sz="1600" dirty="0">
                          <a:solidFill>
                            <a:schemeClr val="bg1"/>
                          </a:solidFill>
                          <a:latin typeface=" Arial"/>
                        </a:rPr>
                        <a:t>UNIT</a:t>
                      </a:r>
                      <a:endParaRPr lang="en-GB" sz="1600" b="1" dirty="0">
                        <a:solidFill>
                          <a:schemeClr val="bg1"/>
                        </a:solidFill>
                        <a:latin typeface=" Arial"/>
                        <a:cs typeface="Arial" panose="020B0604020202020204" pitchFamily="34" charset="0"/>
                      </a:endParaRPr>
                    </a:p>
                  </a:txBody>
                  <a:tcPr marL="69976" marR="69976" marT="34803" marB="34803"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a:txBody>
                    <a:bodyPr/>
                    <a:lstStyle/>
                    <a:p>
                      <a:pPr algn="ctr"/>
                      <a:r>
                        <a:rPr lang="en-GB" sz="1600" dirty="0">
                          <a:solidFill>
                            <a:schemeClr val="bg1"/>
                          </a:solidFill>
                          <a:latin typeface=" Arial"/>
                        </a:rPr>
                        <a:t>Location of </a:t>
                      </a:r>
                      <a:r>
                        <a:rPr lang="en-GB" sz="1600" dirty="0" err="1">
                          <a:solidFill>
                            <a:schemeClr val="bg1"/>
                          </a:solidFill>
                          <a:latin typeface=" Arial"/>
                        </a:rPr>
                        <a:t>Hqs</a:t>
                      </a:r>
                      <a:r>
                        <a:rPr lang="en-GB" sz="1600" dirty="0">
                          <a:solidFill>
                            <a:schemeClr val="bg1"/>
                          </a:solidFill>
                          <a:latin typeface=" Arial"/>
                        </a:rPr>
                        <a:t> &amp; Detachments</a:t>
                      </a:r>
                      <a:endParaRPr lang="en-GB" sz="1600" b="1" dirty="0">
                        <a:solidFill>
                          <a:schemeClr val="bg1"/>
                        </a:solidFill>
                        <a:latin typeface=" Arial"/>
                        <a:cs typeface="Arial" panose="020B0604020202020204" pitchFamily="34" charset="0"/>
                      </a:endParaRPr>
                    </a:p>
                  </a:txBody>
                  <a:tcPr marL="69976" marR="69976" marT="34803" marB="34803"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a:txBody>
                    <a:bodyPr/>
                    <a:lstStyle>
                      <a:lvl1pPr marL="0" algn="l" defTabSz="914400" rtl="0" eaLnBrk="1" latinLnBrk="0" hangingPunct="1">
                        <a:defRPr sz="1800" kern="1200">
                          <a:solidFill>
                            <a:schemeClr val="tx1"/>
                          </a:solidFill>
                          <a:latin typeface="Calibri"/>
                          <a:ea typeface=""/>
                          <a:cs typeface=""/>
                        </a:defRPr>
                      </a:lvl1pPr>
                      <a:lvl2pPr marL="457200" algn="l" defTabSz="914400" rtl="0" eaLnBrk="1" latinLnBrk="0" hangingPunct="1">
                        <a:defRPr sz="1800" kern="1200">
                          <a:solidFill>
                            <a:schemeClr val="tx1"/>
                          </a:solidFill>
                          <a:latin typeface="Calibri"/>
                          <a:ea typeface=""/>
                          <a:cs typeface=""/>
                        </a:defRPr>
                      </a:lvl2pPr>
                      <a:lvl3pPr marL="914400" algn="l" defTabSz="914400" rtl="0" eaLnBrk="1" latinLnBrk="0" hangingPunct="1">
                        <a:defRPr sz="1800" kern="1200">
                          <a:solidFill>
                            <a:schemeClr val="tx1"/>
                          </a:solidFill>
                          <a:latin typeface="Calibri"/>
                          <a:ea typeface=""/>
                          <a:cs typeface=""/>
                        </a:defRPr>
                      </a:lvl3pPr>
                      <a:lvl4pPr marL="1371600" algn="l" defTabSz="914400" rtl="0" eaLnBrk="1" latinLnBrk="0" hangingPunct="1">
                        <a:defRPr sz="1800" kern="1200">
                          <a:solidFill>
                            <a:schemeClr val="tx1"/>
                          </a:solidFill>
                          <a:latin typeface="Calibri"/>
                          <a:ea typeface=""/>
                          <a:cs typeface=""/>
                        </a:defRPr>
                      </a:lvl4pPr>
                      <a:lvl5pPr marL="1828800" algn="l" defTabSz="914400" rtl="0" eaLnBrk="1" latinLnBrk="0" hangingPunct="1">
                        <a:defRPr sz="1800" kern="1200">
                          <a:solidFill>
                            <a:schemeClr val="tx1"/>
                          </a:solidFill>
                          <a:latin typeface="Calibri"/>
                          <a:ea typeface=""/>
                          <a:cs typeface=""/>
                        </a:defRPr>
                      </a:lvl5pPr>
                      <a:lvl6pPr marL="2286000" algn="l" defTabSz="914400" rtl="0" eaLnBrk="1" latinLnBrk="0" hangingPunct="1">
                        <a:defRPr sz="1800" kern="1200">
                          <a:solidFill>
                            <a:schemeClr val="tx1"/>
                          </a:solidFill>
                          <a:latin typeface="Calibri"/>
                          <a:ea typeface=""/>
                          <a:cs typeface=""/>
                        </a:defRPr>
                      </a:lvl6pPr>
                      <a:lvl7pPr marL="2743200" algn="l" defTabSz="914400" rtl="0" eaLnBrk="1" latinLnBrk="0" hangingPunct="1">
                        <a:defRPr sz="1800" kern="1200">
                          <a:solidFill>
                            <a:schemeClr val="tx1"/>
                          </a:solidFill>
                          <a:latin typeface="Calibri"/>
                          <a:ea typeface=""/>
                          <a:cs typeface=""/>
                        </a:defRPr>
                      </a:lvl7pPr>
                      <a:lvl8pPr marL="3200400" algn="l" defTabSz="914400" rtl="0" eaLnBrk="1" latinLnBrk="0" hangingPunct="1">
                        <a:defRPr sz="1800" kern="1200">
                          <a:solidFill>
                            <a:schemeClr val="tx1"/>
                          </a:solidFill>
                          <a:latin typeface="Calibri"/>
                          <a:ea typeface=""/>
                          <a:cs typeface=""/>
                        </a:defRPr>
                      </a:lvl8pPr>
                      <a:lvl9pPr marL="3657600" algn="l" defTabSz="914400" rtl="0" eaLnBrk="1" latinLnBrk="0" hangingPunct="1">
                        <a:defRPr sz="1800" kern="1200">
                          <a:solidFill>
                            <a:schemeClr val="tx1"/>
                          </a:solidFill>
                          <a:latin typeface="Calibri"/>
                          <a:ea typeface=""/>
                          <a:cs typeface=""/>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600" u="none" strike="noStrike" cap="none" normalizeH="0" baseline="0" dirty="0">
                          <a:ln>
                            <a:noFill/>
                          </a:ln>
                          <a:solidFill>
                            <a:schemeClr val="bg1"/>
                          </a:solidFill>
                          <a:effectLst/>
                          <a:latin typeface=" Arial"/>
                        </a:rPr>
                        <a:t>Status of land Ownership</a:t>
                      </a:r>
                      <a:endParaRPr kumimoji="0" lang="en-US" sz="1600" b="1" i="0" u="none" strike="noStrike" cap="none" normalizeH="0" baseline="0" dirty="0">
                        <a:ln>
                          <a:noFill/>
                        </a:ln>
                        <a:solidFill>
                          <a:schemeClr val="bg1"/>
                        </a:solidFill>
                        <a:effectLst/>
                        <a:latin typeface=" Arial"/>
                        <a:cs typeface="Arial" panose="020B0604020202020204" pitchFamily="34" charset="0"/>
                      </a:endParaRPr>
                    </a:p>
                  </a:txBody>
                  <a:tcPr marL="0" marR="0"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a:txBody>
                    <a:bodyPr/>
                    <a:lstStyle>
                      <a:lvl1pPr marL="0" algn="l" defTabSz="914400" rtl="0" eaLnBrk="1" latinLnBrk="0" hangingPunct="1">
                        <a:defRPr sz="1800" kern="1200">
                          <a:solidFill>
                            <a:schemeClr val="tx1"/>
                          </a:solidFill>
                          <a:latin typeface="Calibri"/>
                          <a:ea typeface=""/>
                          <a:cs typeface=""/>
                        </a:defRPr>
                      </a:lvl1pPr>
                      <a:lvl2pPr marL="457200" algn="l" defTabSz="914400" rtl="0" eaLnBrk="1" latinLnBrk="0" hangingPunct="1">
                        <a:defRPr sz="1800" kern="1200">
                          <a:solidFill>
                            <a:schemeClr val="tx1"/>
                          </a:solidFill>
                          <a:latin typeface="Calibri"/>
                          <a:ea typeface=""/>
                          <a:cs typeface=""/>
                        </a:defRPr>
                      </a:lvl2pPr>
                      <a:lvl3pPr marL="914400" algn="l" defTabSz="914400" rtl="0" eaLnBrk="1" latinLnBrk="0" hangingPunct="1">
                        <a:defRPr sz="1800" kern="1200">
                          <a:solidFill>
                            <a:schemeClr val="tx1"/>
                          </a:solidFill>
                          <a:latin typeface="Calibri"/>
                          <a:ea typeface=""/>
                          <a:cs typeface=""/>
                        </a:defRPr>
                      </a:lvl3pPr>
                      <a:lvl4pPr marL="1371600" algn="l" defTabSz="914400" rtl="0" eaLnBrk="1" latinLnBrk="0" hangingPunct="1">
                        <a:defRPr sz="1800" kern="1200">
                          <a:solidFill>
                            <a:schemeClr val="tx1"/>
                          </a:solidFill>
                          <a:latin typeface="Calibri"/>
                          <a:ea typeface=""/>
                          <a:cs typeface=""/>
                        </a:defRPr>
                      </a:lvl4pPr>
                      <a:lvl5pPr marL="1828800" algn="l" defTabSz="914400" rtl="0" eaLnBrk="1" latinLnBrk="0" hangingPunct="1">
                        <a:defRPr sz="1800" kern="1200">
                          <a:solidFill>
                            <a:schemeClr val="tx1"/>
                          </a:solidFill>
                          <a:latin typeface="Calibri"/>
                          <a:ea typeface=""/>
                          <a:cs typeface=""/>
                        </a:defRPr>
                      </a:lvl5pPr>
                      <a:lvl6pPr marL="2286000" algn="l" defTabSz="914400" rtl="0" eaLnBrk="1" latinLnBrk="0" hangingPunct="1">
                        <a:defRPr sz="1800" kern="1200">
                          <a:solidFill>
                            <a:schemeClr val="tx1"/>
                          </a:solidFill>
                          <a:latin typeface="Calibri"/>
                          <a:ea typeface=""/>
                          <a:cs typeface=""/>
                        </a:defRPr>
                      </a:lvl6pPr>
                      <a:lvl7pPr marL="2743200" algn="l" defTabSz="914400" rtl="0" eaLnBrk="1" latinLnBrk="0" hangingPunct="1">
                        <a:defRPr sz="1800" kern="1200">
                          <a:solidFill>
                            <a:schemeClr val="tx1"/>
                          </a:solidFill>
                          <a:latin typeface="Calibri"/>
                          <a:ea typeface=""/>
                          <a:cs typeface=""/>
                        </a:defRPr>
                      </a:lvl7pPr>
                      <a:lvl8pPr marL="3200400" algn="l" defTabSz="914400" rtl="0" eaLnBrk="1" latinLnBrk="0" hangingPunct="1">
                        <a:defRPr sz="1800" kern="1200">
                          <a:solidFill>
                            <a:schemeClr val="tx1"/>
                          </a:solidFill>
                          <a:latin typeface="Calibri"/>
                          <a:ea typeface=""/>
                          <a:cs typeface=""/>
                        </a:defRPr>
                      </a:lvl8pPr>
                      <a:lvl9pPr marL="3657600" algn="l" defTabSz="914400" rtl="0" eaLnBrk="1" latinLnBrk="0" hangingPunct="1">
                        <a:defRPr sz="1800" kern="1200">
                          <a:solidFill>
                            <a:schemeClr val="tx1"/>
                          </a:solidFill>
                          <a:latin typeface="Calibri"/>
                          <a:ea typeface=""/>
                          <a:cs typeface=""/>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600" u="none" strike="noStrike" cap="none" normalizeH="0" baseline="0" dirty="0">
                          <a:ln>
                            <a:noFill/>
                          </a:ln>
                          <a:solidFill>
                            <a:schemeClr val="bg1"/>
                          </a:solidFill>
                          <a:effectLst/>
                          <a:latin typeface=" Arial"/>
                        </a:rPr>
                        <a:t>Terms of Agreement</a:t>
                      </a:r>
                      <a:endParaRPr kumimoji="0" lang="en-US" sz="1600" b="1" i="0" u="none" strike="noStrike" cap="none" normalizeH="0" baseline="0" dirty="0">
                        <a:ln>
                          <a:noFill/>
                        </a:ln>
                        <a:solidFill>
                          <a:schemeClr val="bg1"/>
                        </a:solidFill>
                        <a:effectLst/>
                        <a:latin typeface=" Arial"/>
                        <a:cs typeface="Arial" panose="020B0604020202020204" pitchFamily="34" charset="0"/>
                      </a:endParaRPr>
                    </a:p>
                  </a:txBody>
                  <a:tcPr marL="0" marR="0"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a:txBody>
                    <a:bodyPr/>
                    <a:lstStyle>
                      <a:lvl1pPr marL="0" algn="l" defTabSz="914400" rtl="0" eaLnBrk="1" latinLnBrk="0" hangingPunct="1">
                        <a:defRPr sz="1800" kern="1200">
                          <a:solidFill>
                            <a:schemeClr val="tx1"/>
                          </a:solidFill>
                          <a:latin typeface="Calibri"/>
                          <a:ea typeface=""/>
                          <a:cs typeface=""/>
                        </a:defRPr>
                      </a:lvl1pPr>
                      <a:lvl2pPr marL="457200" algn="l" defTabSz="914400" rtl="0" eaLnBrk="1" latinLnBrk="0" hangingPunct="1">
                        <a:defRPr sz="1800" kern="1200">
                          <a:solidFill>
                            <a:schemeClr val="tx1"/>
                          </a:solidFill>
                          <a:latin typeface="Calibri"/>
                          <a:ea typeface=""/>
                          <a:cs typeface=""/>
                        </a:defRPr>
                      </a:lvl2pPr>
                      <a:lvl3pPr marL="914400" algn="l" defTabSz="914400" rtl="0" eaLnBrk="1" latinLnBrk="0" hangingPunct="1">
                        <a:defRPr sz="1800" kern="1200">
                          <a:solidFill>
                            <a:schemeClr val="tx1"/>
                          </a:solidFill>
                          <a:latin typeface="Calibri"/>
                          <a:ea typeface=""/>
                          <a:cs typeface=""/>
                        </a:defRPr>
                      </a:lvl3pPr>
                      <a:lvl4pPr marL="1371600" algn="l" defTabSz="914400" rtl="0" eaLnBrk="1" latinLnBrk="0" hangingPunct="1">
                        <a:defRPr sz="1800" kern="1200">
                          <a:solidFill>
                            <a:schemeClr val="tx1"/>
                          </a:solidFill>
                          <a:latin typeface="Calibri"/>
                          <a:ea typeface=""/>
                          <a:cs typeface=""/>
                        </a:defRPr>
                      </a:lvl4pPr>
                      <a:lvl5pPr marL="1828800" algn="l" defTabSz="914400" rtl="0" eaLnBrk="1" latinLnBrk="0" hangingPunct="1">
                        <a:defRPr sz="1800" kern="1200">
                          <a:solidFill>
                            <a:schemeClr val="tx1"/>
                          </a:solidFill>
                          <a:latin typeface="Calibri"/>
                          <a:ea typeface=""/>
                          <a:cs typeface=""/>
                        </a:defRPr>
                      </a:lvl5pPr>
                      <a:lvl6pPr marL="2286000" algn="l" defTabSz="914400" rtl="0" eaLnBrk="1" latinLnBrk="0" hangingPunct="1">
                        <a:defRPr sz="1800" kern="1200">
                          <a:solidFill>
                            <a:schemeClr val="tx1"/>
                          </a:solidFill>
                          <a:latin typeface="Calibri"/>
                          <a:ea typeface=""/>
                          <a:cs typeface=""/>
                        </a:defRPr>
                      </a:lvl6pPr>
                      <a:lvl7pPr marL="2743200" algn="l" defTabSz="914400" rtl="0" eaLnBrk="1" latinLnBrk="0" hangingPunct="1">
                        <a:defRPr sz="1800" kern="1200">
                          <a:solidFill>
                            <a:schemeClr val="tx1"/>
                          </a:solidFill>
                          <a:latin typeface="Calibri"/>
                          <a:ea typeface=""/>
                          <a:cs typeface=""/>
                        </a:defRPr>
                      </a:lvl7pPr>
                      <a:lvl8pPr marL="3200400" algn="l" defTabSz="914400" rtl="0" eaLnBrk="1" latinLnBrk="0" hangingPunct="1">
                        <a:defRPr sz="1800" kern="1200">
                          <a:solidFill>
                            <a:schemeClr val="tx1"/>
                          </a:solidFill>
                          <a:latin typeface="Calibri"/>
                          <a:ea typeface=""/>
                          <a:cs typeface=""/>
                        </a:defRPr>
                      </a:lvl8pPr>
                      <a:lvl9pPr marL="3657600" algn="l" defTabSz="914400" rtl="0" eaLnBrk="1" latinLnBrk="0" hangingPunct="1">
                        <a:defRPr sz="1800" kern="1200">
                          <a:solidFill>
                            <a:schemeClr val="tx1"/>
                          </a:solidFill>
                          <a:latin typeface="Calibri"/>
                          <a:ea typeface=""/>
                          <a:cs typeface=""/>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600" u="none" strike="noStrike" cap="none" normalizeH="0" baseline="0" dirty="0">
                          <a:ln>
                            <a:noFill/>
                          </a:ln>
                          <a:solidFill>
                            <a:schemeClr val="bg1"/>
                          </a:solidFill>
                          <a:effectLst/>
                          <a:latin typeface=" Arial"/>
                        </a:rPr>
                        <a:t>Compliance to AREO</a:t>
                      </a:r>
                      <a:endParaRPr kumimoji="0" lang="en-US" sz="1600" b="1" i="0" u="none" strike="noStrike" cap="none" normalizeH="0" baseline="0" dirty="0">
                        <a:ln>
                          <a:noFill/>
                        </a:ln>
                        <a:solidFill>
                          <a:schemeClr val="bg1"/>
                        </a:solidFill>
                        <a:effectLst/>
                        <a:latin typeface=" Arial"/>
                        <a:cs typeface="Arial" panose="020B0604020202020204" pitchFamily="34" charset="0"/>
                      </a:endParaRPr>
                    </a:p>
                  </a:txBody>
                  <a:tcPr marL="0" marR="0"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600" u="none" strike="noStrike" cap="none" normalizeH="0" baseline="0" dirty="0">
                          <a:ln>
                            <a:noFill/>
                          </a:ln>
                          <a:solidFill>
                            <a:schemeClr val="bg1"/>
                          </a:solidFill>
                          <a:effectLst/>
                          <a:latin typeface=" Arial"/>
                        </a:rPr>
                        <a:t>Action Taken</a:t>
                      </a:r>
                      <a:endParaRPr kumimoji="0" lang="en-US" sz="1600" b="1" i="0" u="none" strike="noStrike" cap="none" normalizeH="0" baseline="0" dirty="0">
                        <a:ln>
                          <a:noFill/>
                        </a:ln>
                        <a:solidFill>
                          <a:schemeClr val="bg1"/>
                        </a:solidFill>
                        <a:effectLst/>
                        <a:latin typeface=" Arial"/>
                        <a:cs typeface="Arial" panose="020B0604020202020204" pitchFamily="34" charset="0"/>
                      </a:endParaRPr>
                    </a:p>
                  </a:txBody>
                  <a:tcPr marL="0" marR="0"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xmlns="" val="10000"/>
                  </a:ext>
                </a:extLst>
              </a:tr>
              <a:tr h="693339">
                <a:tc rowSpan="2">
                  <a:txBody>
                    <a:bodyPr/>
                    <a:lstStyle/>
                    <a:p>
                      <a:pPr lvl="0" algn="l" fontAlgn="b"/>
                      <a:r>
                        <a:rPr lang="en-US" sz="1600" u="none" strike="noStrike" dirty="0" smtClean="0">
                          <a:effectLst/>
                          <a:latin typeface=" Arial"/>
                        </a:rPr>
                        <a:t>6CavCoy</a:t>
                      </a:r>
                      <a:r>
                        <a:rPr lang="en-US" sz="1600" u="none" strike="noStrike" baseline="0" dirty="0" smtClean="0">
                          <a:effectLst/>
                          <a:latin typeface=" Arial"/>
                        </a:rPr>
                        <a:t> (S)</a:t>
                      </a:r>
                      <a:endParaRPr lang="en-US" sz="1600" b="0" i="0" u="none" strike="noStrike" dirty="0">
                        <a:solidFill>
                          <a:schemeClr val="tx1"/>
                        </a:solidFill>
                        <a:effectLst/>
                        <a:latin typeface=" Arial"/>
                      </a:endParaRPr>
                    </a:p>
                  </a:txBody>
                  <a:tcPr marL="9525" marR="9525" marT="9474"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noFill/>
                  </a:tcPr>
                </a:tc>
                <a:tc>
                  <a:txBody>
                    <a:bodyPr/>
                    <a:lstStyle/>
                    <a:p>
                      <a:pPr lvl="0" algn="l" fontAlgn="b"/>
                      <a:r>
                        <a:rPr lang="en-US" sz="1600" u="none" strike="noStrike" dirty="0" smtClean="0">
                          <a:effectLst/>
                          <a:latin typeface=" Arial"/>
                        </a:rPr>
                        <a:t>H6Cav</a:t>
                      </a:r>
                      <a:r>
                        <a:rPr lang="en-US" sz="1600" u="none" strike="noStrike" baseline="0" dirty="0" smtClean="0">
                          <a:effectLst/>
                          <a:latin typeface=" Arial"/>
                        </a:rPr>
                        <a:t> Coy (S), Camp Peralta, </a:t>
                      </a:r>
                      <a:r>
                        <a:rPr lang="en-US" sz="1600" u="none" strike="noStrike" baseline="0" dirty="0" err="1" smtClean="0">
                          <a:effectLst/>
                          <a:latin typeface=" Arial"/>
                        </a:rPr>
                        <a:t>Jamindan</a:t>
                      </a:r>
                      <a:r>
                        <a:rPr lang="en-US" sz="1600" u="none" strike="noStrike" baseline="0" dirty="0" smtClean="0">
                          <a:effectLst/>
                          <a:latin typeface=" Arial"/>
                        </a:rPr>
                        <a:t>, </a:t>
                      </a:r>
                      <a:r>
                        <a:rPr lang="en-US" sz="1600" u="none" strike="noStrike" baseline="0" dirty="0" err="1" smtClean="0">
                          <a:effectLst/>
                          <a:latin typeface=" Arial"/>
                        </a:rPr>
                        <a:t>Capiz</a:t>
                      </a:r>
                      <a:endParaRPr lang="en-US" sz="1600" b="0" i="0" u="none" strike="noStrike" dirty="0">
                        <a:solidFill>
                          <a:schemeClr val="tx1"/>
                        </a:solidFill>
                        <a:effectLst/>
                        <a:latin typeface=" Arial"/>
                      </a:endParaRPr>
                    </a:p>
                  </a:txBody>
                  <a:tcPr marL="9525" marR="9525" marT="9474" marB="0" anchor="b">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noFill/>
                  </a:tcPr>
                </a:tc>
                <a:tc>
                  <a:txBody>
                    <a:bodyPr/>
                    <a:lstStyle/>
                    <a:p>
                      <a:pPr algn="r" fontAlgn="t"/>
                      <a:endParaRPr lang="en-US" sz="1600" b="0" i="0" u="none" strike="noStrike" dirty="0">
                        <a:solidFill>
                          <a:schemeClr val="tx1"/>
                        </a:solidFill>
                        <a:effectLst/>
                        <a:latin typeface=" Arial"/>
                      </a:endParaRPr>
                    </a:p>
                  </a:txBody>
                  <a:tcPr marL="9525" marR="9525" marT="9474"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noFill/>
                  </a:tcPr>
                </a:tc>
                <a:tc>
                  <a:txBody>
                    <a:bodyPr/>
                    <a:lstStyle/>
                    <a:p>
                      <a:pPr algn="ctr" fontAlgn="t"/>
                      <a:r>
                        <a:rPr lang="en-US" sz="1600" u="none" strike="noStrike" dirty="0" smtClean="0">
                          <a:effectLst/>
                          <a:latin typeface=" Arial"/>
                        </a:rPr>
                        <a:t>OPCON 3ID, PA</a:t>
                      </a:r>
                      <a:endParaRPr lang="en-US" sz="1600" b="0" i="0" u="none" strike="noStrike" dirty="0">
                        <a:solidFill>
                          <a:schemeClr val="tx1"/>
                        </a:solidFill>
                        <a:effectLst/>
                        <a:latin typeface=" Arial"/>
                      </a:endParaRPr>
                    </a:p>
                  </a:txBody>
                  <a:tcPr marL="9525" marR="9525" marT="9474"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noFill/>
                  </a:tcPr>
                </a:tc>
                <a:tc>
                  <a:txBody>
                    <a:bodyPr/>
                    <a:lstStyle/>
                    <a:p>
                      <a:pPr algn="r" fontAlgn="b"/>
                      <a:endParaRPr lang="en-US" sz="1600" b="0" i="0" u="none" strike="noStrike" dirty="0">
                        <a:solidFill>
                          <a:schemeClr val="tx1"/>
                        </a:solidFill>
                        <a:effectLst/>
                        <a:latin typeface=" Arial"/>
                      </a:endParaRPr>
                    </a:p>
                  </a:txBody>
                  <a:tcPr marL="9525" marR="9525" marT="9474"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noFill/>
                  </a:tcPr>
                </a:tc>
                <a:tc>
                  <a:txBody>
                    <a:bodyPr/>
                    <a:lstStyle/>
                    <a:p>
                      <a:pPr algn="r" fontAlgn="b"/>
                      <a:endParaRPr lang="en-US" sz="1600" b="0" i="0" u="none" strike="noStrike" dirty="0">
                        <a:solidFill>
                          <a:schemeClr val="tx1"/>
                        </a:solidFill>
                        <a:effectLst/>
                        <a:latin typeface=" Arial"/>
                      </a:endParaRPr>
                    </a:p>
                  </a:txBody>
                  <a:tcPr marL="9525" marR="9525" marT="9474"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noFill/>
                  </a:tcPr>
                </a:tc>
                <a:extLst>
                  <a:ext uri="{0D108BD9-81ED-4DB2-BD59-A6C34878D82A}">
                    <a16:rowId xmlns:a16="http://schemas.microsoft.com/office/drawing/2014/main" xmlns="" val="10001"/>
                  </a:ext>
                </a:extLst>
              </a:tr>
              <a:tr h="865156">
                <a:tc vMerge="1">
                  <a:txBody>
                    <a:bodyPr/>
                    <a:lstStyle/>
                    <a:p>
                      <a:pPr algn="l" fontAlgn="b"/>
                      <a:endParaRPr lang="en-US" sz="1800" b="0" i="0" u="none" strike="noStrike" dirty="0">
                        <a:solidFill>
                          <a:schemeClr val="tx1"/>
                        </a:solidFill>
                        <a:effectLst/>
                        <a:latin typeface="+mj-lt"/>
                      </a:endParaRPr>
                    </a:p>
                  </a:txBody>
                  <a:tcPr marL="9525" marR="9525" marT="9525" marB="0" anchor="b"/>
                </a:tc>
                <a:tc>
                  <a:txBody>
                    <a:bodyPr/>
                    <a:lstStyle/>
                    <a:p>
                      <a:pPr algn="l" fontAlgn="b"/>
                      <a:r>
                        <a:rPr lang="en-US" sz="1600" u="none" strike="noStrike" dirty="0" smtClean="0">
                          <a:effectLst/>
                          <a:latin typeface=" Arial"/>
                        </a:rPr>
                        <a:t>ACP,</a:t>
                      </a:r>
                      <a:r>
                        <a:rPr lang="en-US" sz="1600" u="none" strike="noStrike" baseline="0" dirty="0" smtClean="0">
                          <a:effectLst/>
                          <a:latin typeface=" Arial"/>
                        </a:rPr>
                        <a:t> 6Cav Coy (S), Camp Hernandez, Dingle, Iloilo</a:t>
                      </a:r>
                      <a:endParaRPr lang="en-US" sz="1600" b="0" i="0" u="none" strike="noStrike" dirty="0">
                        <a:solidFill>
                          <a:schemeClr val="tx1"/>
                        </a:solidFill>
                        <a:effectLst/>
                        <a:latin typeface=" Arial"/>
                      </a:endParaRPr>
                    </a:p>
                  </a:txBody>
                  <a:tcPr marL="9525" marR="9525" marT="9474" marB="0">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algn="r" fontAlgn="t"/>
                      <a:endParaRPr lang="en-US" sz="1600" b="0" i="0" u="none" strike="noStrike" dirty="0">
                        <a:solidFill>
                          <a:schemeClr val="tx1"/>
                        </a:solidFill>
                        <a:effectLst/>
                        <a:latin typeface=" Arial"/>
                      </a:endParaRPr>
                    </a:p>
                  </a:txBody>
                  <a:tcPr marL="9525" marR="9525" marT="9474"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algn="ctr" fontAlgn="t"/>
                      <a:r>
                        <a:rPr lang="en-US" sz="1600" u="none" strike="noStrike" dirty="0" smtClean="0">
                          <a:effectLst/>
                          <a:latin typeface=" Arial"/>
                        </a:rPr>
                        <a:t>OPCON 301</a:t>
                      </a:r>
                      <a:r>
                        <a:rPr lang="en-US" sz="1600" u="none" strike="noStrike" baseline="30000" dirty="0" smtClean="0">
                          <a:effectLst/>
                          <a:latin typeface=" Arial"/>
                        </a:rPr>
                        <a:t>st</a:t>
                      </a:r>
                      <a:r>
                        <a:rPr lang="en-US" sz="1600" u="none" strike="noStrike" dirty="0" smtClean="0">
                          <a:effectLst/>
                          <a:latin typeface=" Arial"/>
                        </a:rPr>
                        <a:t> </a:t>
                      </a:r>
                      <a:r>
                        <a:rPr lang="en-US" sz="1600" u="none" strike="noStrike" dirty="0" err="1" smtClean="0">
                          <a:effectLst/>
                          <a:latin typeface=" Arial"/>
                        </a:rPr>
                        <a:t>Bde</a:t>
                      </a:r>
                      <a:r>
                        <a:rPr lang="en-US" sz="1600" u="none" strike="noStrike" dirty="0" smtClean="0">
                          <a:effectLst/>
                          <a:latin typeface=" Arial"/>
                        </a:rPr>
                        <a:t>,</a:t>
                      </a:r>
                      <a:r>
                        <a:rPr lang="en-US" sz="1600" u="none" strike="noStrike" baseline="0" dirty="0" smtClean="0">
                          <a:effectLst/>
                          <a:latin typeface=" Arial"/>
                        </a:rPr>
                        <a:t> PA</a:t>
                      </a:r>
                      <a:endParaRPr lang="en-US" sz="1600" b="0" i="0" u="none" strike="noStrike" dirty="0">
                        <a:solidFill>
                          <a:schemeClr val="tx1"/>
                        </a:solidFill>
                        <a:effectLst/>
                        <a:latin typeface=" Arial"/>
                      </a:endParaRPr>
                    </a:p>
                  </a:txBody>
                  <a:tcPr marL="9525" marR="9525" marT="9474"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algn="r" fontAlgn="b"/>
                      <a:endParaRPr lang="en-US" sz="1600" b="0" i="0" u="none" strike="noStrike" dirty="0">
                        <a:solidFill>
                          <a:schemeClr val="tx1"/>
                        </a:solidFill>
                        <a:effectLst/>
                        <a:latin typeface=" Arial"/>
                      </a:endParaRPr>
                    </a:p>
                  </a:txBody>
                  <a:tcPr marL="9525" marR="9525" marT="9474"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algn="just" fontAlgn="b"/>
                      <a:endParaRPr lang="en-US" sz="1600" b="0" i="0" u="none" strike="noStrike" dirty="0">
                        <a:solidFill>
                          <a:schemeClr val="tx1"/>
                        </a:solidFill>
                        <a:effectLst/>
                        <a:latin typeface=" Arial"/>
                      </a:endParaRPr>
                    </a:p>
                  </a:txBody>
                  <a:tcPr marL="9525" marR="9525" marT="9474"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extLst>
                  <a:ext uri="{0D108BD9-81ED-4DB2-BD59-A6C34878D82A}">
                    <a16:rowId xmlns:a16="http://schemas.microsoft.com/office/drawing/2014/main" xmlns="" val="10002"/>
                  </a:ext>
                </a:extLst>
              </a:tr>
            </a:tbl>
          </a:graphicData>
        </a:graphic>
      </p:graphicFrame>
    </p:spTree>
    <p:extLst>
      <p:ext uri="{BB962C8B-B14F-4D97-AF65-F5344CB8AC3E}">
        <p14:creationId xmlns:p14="http://schemas.microsoft.com/office/powerpoint/2010/main" val="981191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down)">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 Same Side Corner Rectangle 13"/>
          <p:cNvSpPr/>
          <p:nvPr/>
        </p:nvSpPr>
        <p:spPr>
          <a:xfrm rot="16200000">
            <a:off x="372147" y="2171484"/>
            <a:ext cx="822960" cy="274320"/>
          </a:xfrm>
          <a:prstGeom prst="round2SameRect">
            <a:avLst/>
          </a:prstGeom>
          <a:solidFill>
            <a:srgbClr val="5B9BD5"/>
          </a:solidFill>
          <a:ln w="57150">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 Same Side Corner Rectangle 16"/>
          <p:cNvSpPr/>
          <p:nvPr/>
        </p:nvSpPr>
        <p:spPr>
          <a:xfrm rot="16200000">
            <a:off x="372147" y="4384932"/>
            <a:ext cx="822960" cy="274320"/>
          </a:xfrm>
          <a:prstGeom prst="round2SameRect">
            <a:avLst/>
          </a:prstGeom>
          <a:solidFill>
            <a:srgbClr val="A5A5A5">
              <a:alpha val="50000"/>
            </a:srgbClr>
          </a:solidFill>
          <a:ln w="57150">
            <a:solidFill>
              <a:srgbClr val="A5A5A5">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 Same Side Corner Rectangle 19"/>
          <p:cNvSpPr/>
          <p:nvPr/>
        </p:nvSpPr>
        <p:spPr>
          <a:xfrm rot="16200000">
            <a:off x="372147" y="5491655"/>
            <a:ext cx="822960" cy="274320"/>
          </a:xfrm>
          <a:prstGeom prst="round2SameRect">
            <a:avLst/>
          </a:prstGeom>
          <a:solidFill>
            <a:srgbClr val="FFC000">
              <a:alpha val="50000"/>
            </a:srgbClr>
          </a:solidFill>
          <a:ln w="57150">
            <a:solidFill>
              <a:srgbClr val="FFC000">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 Same Side Corner Rectangle 22"/>
          <p:cNvSpPr/>
          <p:nvPr/>
        </p:nvSpPr>
        <p:spPr>
          <a:xfrm rot="16200000">
            <a:off x="372147" y="3278208"/>
            <a:ext cx="822960" cy="274320"/>
          </a:xfrm>
          <a:prstGeom prst="round2SameRect">
            <a:avLst/>
          </a:prstGeom>
          <a:solidFill>
            <a:srgbClr val="ED7D31">
              <a:alpha val="50000"/>
            </a:srgbClr>
          </a:solidFill>
          <a:ln w="57150">
            <a:solidFill>
              <a:srgbClr val="ED7D31">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 Same Side Corner Rectangle 4"/>
          <p:cNvSpPr/>
          <p:nvPr/>
        </p:nvSpPr>
        <p:spPr>
          <a:xfrm rot="16200000">
            <a:off x="372147" y="1064760"/>
            <a:ext cx="822960" cy="274320"/>
          </a:xfrm>
          <a:prstGeom prst="round2SameRect">
            <a:avLst/>
          </a:prstGeom>
          <a:solidFill>
            <a:srgbClr val="70AD47">
              <a:alpha val="50000"/>
            </a:srgbClr>
          </a:solidFill>
          <a:ln w="57150">
            <a:solidFill>
              <a:srgbClr val="70AD47">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934500" y="790440"/>
            <a:ext cx="10609799" cy="5303520"/>
          </a:xfrm>
          <a:prstGeom prst="rect">
            <a:avLst/>
          </a:prstGeom>
          <a:solidFill>
            <a:schemeClr val="bg1"/>
          </a:solidFill>
          <a:ln w="57150">
            <a:solidFill>
              <a:srgbClr val="5B9BD5"/>
            </a:solidFill>
          </a:ln>
        </p:spPr>
        <p:txBody>
          <a:bodyPr wrap="none" anchor="t" anchorCtr="0">
            <a:noAutofit/>
          </a:bodyPr>
          <a:lstStyle/>
          <a:p>
            <a:pPr algn="ctr"/>
            <a:r>
              <a:rPr lang="en-US" sz="3500" dirty="0" smtClean="0">
                <a:solidFill>
                  <a:schemeClr val="tx1">
                    <a:lumMod val="65000"/>
                    <a:lumOff val="35000"/>
                  </a:schemeClr>
                </a:solidFill>
                <a:latin typeface="Franklin Gothic Demi Cond" panose="020B0706030402020204" pitchFamily="34" charset="0"/>
              </a:rPr>
              <a:t>COMPLIANCES AND ACCOMPLISHMENTS TO DC’s GUIDANCE</a:t>
            </a:r>
            <a:endParaRPr lang="en-US" sz="3500" dirty="0"/>
          </a:p>
        </p:txBody>
      </p:sp>
      <p:sp>
        <p:nvSpPr>
          <p:cNvPr id="2" name="Slide Number Placeholder 1"/>
          <p:cNvSpPr>
            <a:spLocks noGrp="1"/>
          </p:cNvSpPr>
          <p:nvPr>
            <p:ph type="sldNum" sz="quarter" idx="12"/>
          </p:nvPr>
        </p:nvSpPr>
        <p:spPr/>
        <p:txBody>
          <a:bodyPr/>
          <a:lstStyle/>
          <a:p>
            <a:fld id="{7687A7F3-AD38-4866-8553-4B19922F7C99}" type="slidenum">
              <a:rPr lang="en-PH" smtClean="0"/>
              <a:t>61</a:t>
            </a:fld>
            <a:endParaRPr lang="en-PH"/>
          </a:p>
        </p:txBody>
      </p:sp>
      <p:sp>
        <p:nvSpPr>
          <p:cNvPr id="21" name="TextBox 20"/>
          <p:cNvSpPr txBox="1"/>
          <p:nvPr/>
        </p:nvSpPr>
        <p:spPr>
          <a:xfrm>
            <a:off x="1124712" y="1307592"/>
            <a:ext cx="10241280" cy="954107"/>
          </a:xfrm>
          <a:prstGeom prst="rect">
            <a:avLst/>
          </a:prstGeom>
          <a:noFill/>
        </p:spPr>
        <p:txBody>
          <a:bodyPr wrap="square" rtlCol="0">
            <a:spAutoFit/>
          </a:bodyPr>
          <a:lstStyle/>
          <a:p>
            <a:pPr algn="ctr"/>
            <a:r>
              <a:rPr lang="en-US" sz="3200" i="1" dirty="0" smtClean="0">
                <a:solidFill>
                  <a:schemeClr val="bg2">
                    <a:lumMod val="50000"/>
                  </a:schemeClr>
                </a:solidFill>
                <a:latin typeface="Franklin Gothic Book" panose="020B0503020102020204" pitchFamily="34" charset="0"/>
              </a:rPr>
              <a:t>FACILITIES – R&amp;U PROJECTS</a:t>
            </a:r>
          </a:p>
          <a:p>
            <a:pPr algn="ctr"/>
            <a:r>
              <a:rPr lang="en-US" sz="2400" i="1" dirty="0" err="1" smtClean="0">
                <a:solidFill>
                  <a:schemeClr val="bg2">
                    <a:lumMod val="50000"/>
                  </a:schemeClr>
                </a:solidFill>
                <a:latin typeface="Franklin Gothic Book" panose="020B0503020102020204" pitchFamily="34" charset="0"/>
              </a:rPr>
              <a:t>Sptd</a:t>
            </a:r>
            <a:r>
              <a:rPr lang="en-US" sz="2400" i="1" dirty="0" smtClean="0">
                <a:solidFill>
                  <a:schemeClr val="bg2">
                    <a:lumMod val="50000"/>
                  </a:schemeClr>
                </a:solidFill>
                <a:latin typeface="Franklin Gothic Book" panose="020B0503020102020204" pitchFamily="34" charset="0"/>
              </a:rPr>
              <a:t> by LOG MOOE</a:t>
            </a:r>
            <a:endParaRPr lang="en-US" sz="2400" i="1" dirty="0">
              <a:solidFill>
                <a:schemeClr val="bg2">
                  <a:lumMod val="50000"/>
                </a:schemeClr>
              </a:solidFill>
              <a:latin typeface="Franklin Gothic Book" panose="020B0503020102020204" pitchFamily="34" charset="0"/>
            </a:endParaRPr>
          </a:p>
        </p:txBody>
      </p:sp>
      <p:graphicFrame>
        <p:nvGraphicFramePr>
          <p:cNvPr id="16" name="Group 2"/>
          <p:cNvGraphicFramePr>
            <a:graphicFrameLocks noGrp="1"/>
          </p:cNvGraphicFramePr>
          <p:nvPr>
            <p:extLst>
              <p:ext uri="{D42A27DB-BD31-4B8C-83A1-F6EECF244321}">
                <p14:modId xmlns:p14="http://schemas.microsoft.com/office/powerpoint/2010/main" val="1386786748"/>
              </p:ext>
            </p:extLst>
          </p:nvPr>
        </p:nvGraphicFramePr>
        <p:xfrm>
          <a:off x="1111903" y="2403481"/>
          <a:ext cx="10254992" cy="3210558"/>
        </p:xfrm>
        <a:graphic>
          <a:graphicData uri="http://schemas.openxmlformats.org/drawingml/2006/table">
            <a:tbl>
              <a:tblPr>
                <a:tableStyleId>{BC89EF96-8CEA-46FF-86C4-4CE0E7609802}</a:tableStyleId>
              </a:tblPr>
              <a:tblGrid>
                <a:gridCol w="955737">
                  <a:extLst>
                    <a:ext uri="{9D8B030D-6E8A-4147-A177-3AD203B41FA5}">
                      <a16:colId xmlns:a16="http://schemas.microsoft.com/office/drawing/2014/main" xmlns="" val="20000"/>
                    </a:ext>
                  </a:extLst>
                </a:gridCol>
                <a:gridCol w="802435">
                  <a:extLst>
                    <a:ext uri="{9D8B030D-6E8A-4147-A177-3AD203B41FA5}">
                      <a16:colId xmlns:a16="http://schemas.microsoft.com/office/drawing/2014/main" xmlns="" val="20001"/>
                    </a:ext>
                  </a:extLst>
                </a:gridCol>
                <a:gridCol w="2209322">
                  <a:extLst>
                    <a:ext uri="{9D8B030D-6E8A-4147-A177-3AD203B41FA5}">
                      <a16:colId xmlns:a16="http://schemas.microsoft.com/office/drawing/2014/main" xmlns="" val="20002"/>
                    </a:ext>
                  </a:extLst>
                </a:gridCol>
                <a:gridCol w="2367634">
                  <a:extLst>
                    <a:ext uri="{9D8B030D-6E8A-4147-A177-3AD203B41FA5}">
                      <a16:colId xmlns:a16="http://schemas.microsoft.com/office/drawing/2014/main" xmlns="" val="20003"/>
                    </a:ext>
                  </a:extLst>
                </a:gridCol>
                <a:gridCol w="1459524">
                  <a:extLst>
                    <a:ext uri="{9D8B030D-6E8A-4147-A177-3AD203B41FA5}">
                      <a16:colId xmlns:a16="http://schemas.microsoft.com/office/drawing/2014/main" xmlns="" val="20004"/>
                    </a:ext>
                  </a:extLst>
                </a:gridCol>
                <a:gridCol w="1167620">
                  <a:extLst>
                    <a:ext uri="{9D8B030D-6E8A-4147-A177-3AD203B41FA5}">
                      <a16:colId xmlns:a16="http://schemas.microsoft.com/office/drawing/2014/main" xmlns="" val="20005"/>
                    </a:ext>
                  </a:extLst>
                </a:gridCol>
                <a:gridCol w="1292720">
                  <a:extLst>
                    <a:ext uri="{9D8B030D-6E8A-4147-A177-3AD203B41FA5}">
                      <a16:colId xmlns:a16="http://schemas.microsoft.com/office/drawing/2014/main" xmlns="" val="20006"/>
                    </a:ext>
                  </a:extLst>
                </a:gridCol>
              </a:tblGrid>
              <a:tr h="51136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1200" b="1" u="none" strike="noStrike" kern="1200" cap="none" normalizeH="0" baseline="0" dirty="0">
                          <a:ln>
                            <a:noFill/>
                          </a:ln>
                          <a:solidFill>
                            <a:schemeClr val="bg1"/>
                          </a:solidFill>
                          <a:effectLst/>
                          <a:latin typeface=" Arial"/>
                        </a:rPr>
                        <a:t>PERIOD</a:t>
                      </a:r>
                      <a:endParaRPr kumimoji="0" lang="en-GB" sz="1200" b="1" i="0" u="none" strike="noStrike" kern="1200" cap="none" normalizeH="0" baseline="0" dirty="0">
                        <a:ln>
                          <a:noFill/>
                        </a:ln>
                        <a:solidFill>
                          <a:schemeClr val="bg1"/>
                        </a:solidFill>
                        <a:effectLst/>
                        <a:latin typeface=" Arial"/>
                        <a:ea typeface="+mn-ea"/>
                        <a:cs typeface="Arial" pitchFamily="34" charset="0"/>
                      </a:endParaRPr>
                    </a:p>
                  </a:txBody>
                  <a:tcPr marL="69979" marR="69979" marT="34785" marB="34785"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1200" b="1" u="none" strike="noStrike" kern="1200" cap="none" normalizeH="0" baseline="0" dirty="0">
                          <a:ln>
                            <a:noFill/>
                          </a:ln>
                          <a:solidFill>
                            <a:schemeClr val="bg1"/>
                          </a:solidFill>
                          <a:effectLst/>
                          <a:latin typeface=" Arial"/>
                        </a:rPr>
                        <a:t>UNIT</a:t>
                      </a:r>
                      <a:endParaRPr kumimoji="0" lang="en-GB" sz="1200" b="1" i="0" u="none" strike="noStrike" kern="1200" cap="none" normalizeH="0" baseline="0" dirty="0">
                        <a:ln>
                          <a:noFill/>
                        </a:ln>
                        <a:solidFill>
                          <a:schemeClr val="bg1"/>
                        </a:solidFill>
                        <a:effectLst/>
                        <a:latin typeface=" Arial"/>
                        <a:ea typeface="+mn-ea"/>
                        <a:cs typeface="Arial" pitchFamily="34" charset="0"/>
                      </a:endParaRPr>
                    </a:p>
                  </a:txBody>
                  <a:tcPr marL="69979" marR="69979" marT="34785" marB="34785"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PH" sz="1200" b="1" u="none" strike="noStrike" kern="1200" cap="none" normalizeH="0" baseline="0" dirty="0">
                          <a:ln>
                            <a:noFill/>
                          </a:ln>
                          <a:solidFill>
                            <a:schemeClr val="bg1"/>
                          </a:solidFill>
                          <a:effectLst/>
                          <a:latin typeface=" Arial"/>
                        </a:rPr>
                        <a:t>NAME OF PROJECT</a:t>
                      </a:r>
                      <a:endParaRPr kumimoji="0" lang="en-GB" sz="1200" b="1" i="0" u="none" strike="noStrike" kern="1200" cap="none" normalizeH="0" baseline="0" dirty="0">
                        <a:ln>
                          <a:noFill/>
                        </a:ln>
                        <a:solidFill>
                          <a:schemeClr val="bg1"/>
                        </a:solidFill>
                        <a:effectLst/>
                        <a:latin typeface=" Arial"/>
                        <a:ea typeface="+mn-ea"/>
                        <a:cs typeface="Arial" pitchFamily="34" charset="0"/>
                      </a:endParaRPr>
                    </a:p>
                  </a:txBody>
                  <a:tcPr marL="69979" marR="69979" marT="34785" marB="34785"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PH" sz="1200" b="1" u="none" strike="noStrike" kern="1200" cap="none" normalizeH="0" baseline="0" dirty="0">
                          <a:ln>
                            <a:noFill/>
                          </a:ln>
                          <a:solidFill>
                            <a:schemeClr val="bg1"/>
                          </a:solidFill>
                          <a:effectLst/>
                          <a:latin typeface=" Arial"/>
                        </a:rPr>
                        <a:t>SCOPE OF WORK</a:t>
                      </a:r>
                      <a:endParaRPr kumimoji="0" lang="en-GB" sz="1200" b="1" i="0" u="none" strike="noStrike" kern="1200" cap="none" normalizeH="0" baseline="0" dirty="0">
                        <a:ln>
                          <a:noFill/>
                        </a:ln>
                        <a:solidFill>
                          <a:schemeClr val="bg1"/>
                        </a:solidFill>
                        <a:effectLst/>
                        <a:latin typeface=" Arial"/>
                        <a:ea typeface="+mn-ea"/>
                        <a:cs typeface="Arial" pitchFamily="34" charset="0"/>
                      </a:endParaRPr>
                    </a:p>
                  </a:txBody>
                  <a:tcPr marL="69979" marR="69979" marT="34785" marB="34785"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1200" b="1" u="none" strike="noStrike" kern="1200" cap="none" normalizeH="0" baseline="0" dirty="0">
                          <a:ln>
                            <a:noFill/>
                          </a:ln>
                          <a:solidFill>
                            <a:schemeClr val="bg1"/>
                          </a:solidFill>
                          <a:effectLst/>
                          <a:latin typeface=" Arial"/>
                        </a:rPr>
                        <a:t>APB PROG</a:t>
                      </a:r>
                      <a:endParaRPr kumimoji="0" lang="en-GB" sz="1200" b="1" i="0" u="none" strike="noStrike" kern="1200" cap="none" normalizeH="0" baseline="0" dirty="0">
                        <a:ln>
                          <a:noFill/>
                        </a:ln>
                        <a:solidFill>
                          <a:schemeClr val="bg1"/>
                        </a:solidFill>
                        <a:effectLst/>
                        <a:latin typeface=" Arial"/>
                        <a:ea typeface="+mn-ea"/>
                        <a:cs typeface="Arial" pitchFamily="34" charset="0"/>
                      </a:endParaRPr>
                    </a:p>
                  </a:txBody>
                  <a:tcPr marL="69979" marR="69979" marT="34785" marB="34785"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PH" sz="1200" b="1" u="none" strike="noStrike" kern="1200" cap="none" normalizeH="0" baseline="0" dirty="0">
                          <a:ln>
                            <a:noFill/>
                          </a:ln>
                          <a:solidFill>
                            <a:schemeClr val="bg1"/>
                          </a:solidFill>
                          <a:effectLst/>
                          <a:latin typeface=" Arial"/>
                        </a:rPr>
                        <a:t>ACTUAL COST</a:t>
                      </a:r>
                      <a:endParaRPr kumimoji="0" lang="en-GB" sz="1200" b="1" i="0" u="none" strike="noStrike" kern="1200" cap="none" normalizeH="0" baseline="0" dirty="0">
                        <a:ln>
                          <a:noFill/>
                        </a:ln>
                        <a:solidFill>
                          <a:schemeClr val="bg1"/>
                        </a:solidFill>
                        <a:effectLst/>
                        <a:latin typeface=" Arial"/>
                        <a:ea typeface="+mn-ea"/>
                        <a:cs typeface="Arial" pitchFamily="34" charset="0"/>
                      </a:endParaRPr>
                    </a:p>
                  </a:txBody>
                  <a:tcPr marL="69979" marR="69979" marT="34785" marB="34785"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1200" b="1" u="none" strike="noStrike" kern="1200" cap="none" normalizeH="0" baseline="0" dirty="0">
                          <a:ln>
                            <a:noFill/>
                          </a:ln>
                          <a:solidFill>
                            <a:schemeClr val="bg1"/>
                          </a:solidFill>
                          <a:effectLst/>
                          <a:latin typeface=" Arial"/>
                        </a:rPr>
                        <a:t>REMARKS</a:t>
                      </a:r>
                      <a:endParaRPr kumimoji="0" lang="en-GB" sz="1200" b="1" i="0" u="none" strike="noStrike" kern="1200" cap="none" normalizeH="0" baseline="0" dirty="0">
                        <a:ln>
                          <a:noFill/>
                        </a:ln>
                        <a:solidFill>
                          <a:schemeClr val="bg1"/>
                        </a:solidFill>
                        <a:effectLst/>
                        <a:latin typeface=" Arial"/>
                        <a:ea typeface="+mn-ea"/>
                        <a:cs typeface="Arial" pitchFamily="34" charset="0"/>
                      </a:endParaRPr>
                    </a:p>
                  </a:txBody>
                  <a:tcPr marL="69979" marR="69979" marT="34785" marB="34785"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xmlns="" val="10000"/>
                  </a:ext>
                </a:extLst>
              </a:tr>
              <a:tr h="487599">
                <a:tc rowSpan="5">
                  <a:txBody>
                    <a:bodyPr/>
                    <a:lstStyle/>
                    <a:p>
                      <a:pPr algn="ctr"/>
                      <a:r>
                        <a:rPr lang="en-US" sz="1200" dirty="0">
                          <a:latin typeface=" Arial"/>
                        </a:rPr>
                        <a:t>1ST</a:t>
                      </a:r>
                    </a:p>
                    <a:p>
                      <a:pPr algn="ctr"/>
                      <a:r>
                        <a:rPr lang="en-US" sz="1200" dirty="0">
                          <a:latin typeface=" Arial"/>
                        </a:rPr>
                        <a:t> QTR</a:t>
                      </a:r>
                      <a:endParaRPr lang="en-US" sz="1200" b="1" dirty="0">
                        <a:solidFill>
                          <a:schemeClr val="tx1"/>
                        </a:solidFill>
                        <a:latin typeface=" Arial"/>
                        <a:cs typeface="Arial" pitchFamily="34" charset="0"/>
                      </a:endParaRPr>
                    </a:p>
                  </a:txBody>
                  <a:tcPr marL="69979" marR="69979" marT="34781" marB="34781"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algn="ctr"/>
                      <a:r>
                        <a:rPr lang="en-US" sz="1200" dirty="0" smtClean="0">
                          <a:latin typeface=" Arial"/>
                        </a:rPr>
                        <a:t>6Cav Coy (S)</a:t>
                      </a:r>
                      <a:endParaRPr lang="en-US" sz="1200" b="0" dirty="0">
                        <a:latin typeface=" Arial"/>
                        <a:cs typeface="Arial" panose="020B0604020202020204" pitchFamily="34" charset="0"/>
                      </a:endParaRPr>
                    </a:p>
                  </a:txBody>
                  <a:tcPr marL="69979" marR="69979" marT="34780" marB="3478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algn="l"/>
                      <a:r>
                        <a:rPr lang="en-US" sz="1200" dirty="0">
                          <a:latin typeface=" Arial"/>
                        </a:rPr>
                        <a:t>Repair and maintenance of </a:t>
                      </a:r>
                      <a:r>
                        <a:rPr lang="en-US" sz="1200" dirty="0" smtClean="0">
                          <a:latin typeface=" Arial"/>
                        </a:rPr>
                        <a:t>Billeting</a:t>
                      </a:r>
                      <a:r>
                        <a:rPr lang="en-US" sz="1200" baseline="0" dirty="0" smtClean="0">
                          <a:latin typeface=" Arial"/>
                        </a:rPr>
                        <a:t> Facility</a:t>
                      </a:r>
                      <a:r>
                        <a:rPr lang="en-US" sz="1200" u="none" strike="noStrike" dirty="0" smtClean="0">
                          <a:effectLst/>
                          <a:latin typeface=" Arial"/>
                        </a:rPr>
                        <a:t> </a:t>
                      </a:r>
                      <a:endParaRPr lang="en-US" sz="1200" b="0" dirty="0">
                        <a:latin typeface=" Arial"/>
                        <a:cs typeface="Arial" panose="020B0604020202020204" pitchFamily="34" charset="0"/>
                      </a:endParaRPr>
                    </a:p>
                  </a:txBody>
                  <a:tcPr marL="69979" marR="69979" marT="34780" marB="3478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u="none" strike="noStrike" cap="none" normalizeH="0" baseline="0" dirty="0">
                          <a:ln>
                            <a:noFill/>
                          </a:ln>
                          <a:effectLst/>
                          <a:latin typeface=" Arial"/>
                        </a:rPr>
                        <a:t>Installation </a:t>
                      </a:r>
                      <a:r>
                        <a:rPr kumimoji="0" lang="en-US" sz="1200" u="none" strike="noStrike" cap="none" normalizeH="0" baseline="0" dirty="0" smtClean="0">
                          <a:ln>
                            <a:noFill/>
                          </a:ln>
                          <a:effectLst/>
                          <a:latin typeface=" Arial"/>
                        </a:rPr>
                        <a:t>Masonry and Carpentry of </a:t>
                      </a:r>
                      <a:r>
                        <a:rPr kumimoji="0" lang="en-US" sz="1200" u="none" strike="noStrike" kern="1200" cap="none" spc="0" normalizeH="0" baseline="0" noProof="0" dirty="0" smtClean="0">
                          <a:ln>
                            <a:noFill/>
                          </a:ln>
                          <a:effectLst/>
                          <a:uLnTx/>
                          <a:uFillTx/>
                          <a:latin typeface=" Arial"/>
                        </a:rPr>
                        <a:t>Billeting Facility </a:t>
                      </a:r>
                      <a:r>
                        <a:rPr kumimoji="0" lang="en-US" sz="1200" u="none" strike="noStrike" cap="none" normalizeH="0" baseline="0" dirty="0" smtClean="0">
                          <a:ln>
                            <a:noFill/>
                          </a:ln>
                          <a:effectLst/>
                          <a:latin typeface=" Arial"/>
                        </a:rPr>
                        <a:t> </a:t>
                      </a:r>
                      <a:endParaRPr kumimoji="0" lang="en-US" sz="1200" b="0" i="0" u="none" strike="noStrike" cap="none" normalizeH="0" baseline="0" dirty="0">
                        <a:ln>
                          <a:noFill/>
                        </a:ln>
                        <a:solidFill>
                          <a:schemeClr val="tx1"/>
                        </a:solidFill>
                        <a:effectLst/>
                        <a:latin typeface=" Arial"/>
                        <a:cs typeface="Arial" panose="020B0604020202020204" pitchFamily="34" charset="0"/>
                      </a:endParaRPr>
                    </a:p>
                  </a:txBody>
                  <a:tcPr marL="69979" marR="69979" marT="34785" marB="34785"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indent="0" algn="r" defTabSz="914400" rtl="0" eaLnBrk="1" fontAlgn="ctr" latinLnBrk="0" hangingPunct="1">
                        <a:lnSpc>
                          <a:spcPct val="100000"/>
                        </a:lnSpc>
                        <a:spcBef>
                          <a:spcPts val="0"/>
                        </a:spcBef>
                        <a:spcAft>
                          <a:spcPts val="0"/>
                        </a:spcAft>
                        <a:buClrTx/>
                        <a:buSzTx/>
                        <a:buFontTx/>
                        <a:buNone/>
                        <a:tabLst/>
                        <a:defRPr/>
                      </a:pPr>
                      <a:r>
                        <a:rPr lang="en-US" sz="1200" u="none" strike="noStrike" dirty="0">
                          <a:effectLst/>
                          <a:latin typeface=" Arial"/>
                        </a:rPr>
                        <a:t>1</a:t>
                      </a:r>
                      <a:r>
                        <a:rPr lang="en-US" sz="1200" u="none" strike="noStrike" dirty="0" smtClean="0">
                          <a:effectLst/>
                          <a:latin typeface=" Arial"/>
                        </a:rPr>
                        <a:t>0,000.00</a:t>
                      </a:r>
                      <a:endParaRPr lang="en-US" sz="1200" b="0" i="0" u="none" strike="noStrike" dirty="0">
                        <a:solidFill>
                          <a:srgbClr val="000000"/>
                        </a:solidFill>
                        <a:effectLst/>
                        <a:latin typeface=" Arial"/>
                      </a:endParaRPr>
                    </a:p>
                  </a:txBody>
                  <a:tcPr marL="9525" marR="9525" marT="9468"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algn="r"/>
                      <a:r>
                        <a:rPr lang="en-US" sz="1200" dirty="0" smtClean="0">
                          <a:latin typeface=" Arial"/>
                        </a:rPr>
                        <a:t>10,050.00</a:t>
                      </a:r>
                      <a:endParaRPr lang="en-US" sz="1200" dirty="0">
                        <a:latin typeface=" Arial"/>
                      </a:endParaRPr>
                    </a:p>
                  </a:txBody>
                  <a:tcPr marL="9525" marR="9525" marT="9468"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u="none" strike="noStrike" cap="none" normalizeH="0" baseline="0" dirty="0">
                          <a:ln>
                            <a:noFill/>
                          </a:ln>
                          <a:effectLst/>
                          <a:latin typeface=" Arial"/>
                        </a:rPr>
                        <a:t>Completed</a:t>
                      </a:r>
                      <a:endParaRPr kumimoji="0" lang="en-US" sz="1200" b="1" i="0" u="none" strike="noStrike" cap="none" normalizeH="0" baseline="0" dirty="0">
                        <a:ln>
                          <a:noFill/>
                        </a:ln>
                        <a:solidFill>
                          <a:schemeClr val="tx1"/>
                        </a:solidFill>
                        <a:effectLst/>
                        <a:latin typeface=" Arial"/>
                        <a:cs typeface="Arial" panose="020B0604020202020204" pitchFamily="34" charset="0"/>
                      </a:endParaRPr>
                    </a:p>
                  </a:txBody>
                  <a:tcPr marL="69979" marR="69979" marT="34785" marB="34785"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extLst>
                  <a:ext uri="{0D108BD9-81ED-4DB2-BD59-A6C34878D82A}">
                    <a16:rowId xmlns:a16="http://schemas.microsoft.com/office/drawing/2014/main" xmlns="" val="10001"/>
                  </a:ext>
                </a:extLst>
              </a:tr>
              <a:tr h="605311">
                <a:tc vMerge="1">
                  <a:txBody>
                    <a:bodyPr/>
                    <a:lstStyle/>
                    <a:p>
                      <a:pPr algn="l"/>
                      <a:endParaRPr lang="en-US" sz="1800" b="1" dirty="0">
                        <a:solidFill>
                          <a:schemeClr val="tx1"/>
                        </a:solidFill>
                        <a:latin typeface="+mj-lt"/>
                        <a:cs typeface="Arial" pitchFamily="34" charset="0"/>
                      </a:endParaRPr>
                    </a:p>
                  </a:txBody>
                  <a:tcPr marL="69976" marR="69976" marT="34988" marB="34988"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smtClean="0">
                          <a:latin typeface=" Arial"/>
                        </a:rPr>
                        <a:t>6Cav Coy (S)</a:t>
                      </a:r>
                      <a:endParaRPr lang="en-US" sz="1200" b="0" dirty="0">
                        <a:latin typeface=" Arial"/>
                        <a:cs typeface="Arial" panose="020B0604020202020204" pitchFamily="34" charset="0"/>
                      </a:endParaRPr>
                    </a:p>
                  </a:txBody>
                  <a:tcPr marL="69979" marR="69979" marT="34780" marB="3478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algn="l"/>
                      <a:r>
                        <a:rPr lang="en-US" sz="1200" u="none" strike="noStrike" dirty="0">
                          <a:effectLst/>
                          <a:latin typeface=" Arial"/>
                        </a:rPr>
                        <a:t>Repair and Maintenance of </a:t>
                      </a:r>
                      <a:r>
                        <a:rPr lang="en-US" sz="1200" u="none" strike="noStrike" dirty="0" smtClean="0">
                          <a:effectLst/>
                          <a:latin typeface=" Arial"/>
                        </a:rPr>
                        <a:t>Base/Camp</a:t>
                      </a:r>
                      <a:r>
                        <a:rPr lang="en-US" sz="1200" u="none" strike="noStrike" baseline="0" dirty="0" smtClean="0">
                          <a:effectLst/>
                          <a:latin typeface=" Arial"/>
                        </a:rPr>
                        <a:t> Security Facilities and defenses</a:t>
                      </a:r>
                      <a:r>
                        <a:rPr lang="en-US" sz="1200" u="none" strike="noStrike" dirty="0" smtClean="0">
                          <a:effectLst/>
                          <a:latin typeface=" Arial"/>
                        </a:rPr>
                        <a:t> </a:t>
                      </a:r>
                      <a:endParaRPr lang="en-US" sz="1200" b="0" dirty="0">
                        <a:latin typeface=" Arial"/>
                        <a:cs typeface="Arial" panose="020B0604020202020204" pitchFamily="34" charset="0"/>
                      </a:endParaRPr>
                    </a:p>
                  </a:txBody>
                  <a:tcPr marL="69979" marR="69979" marT="34780" marB="3478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US" sz="1200" u="none" strike="noStrike" cap="none" normalizeH="0" baseline="0" dirty="0" smtClean="0">
                          <a:ln>
                            <a:noFill/>
                          </a:ln>
                          <a:effectLst/>
                          <a:latin typeface=" Arial"/>
                        </a:rPr>
                        <a:t>Carpentry and Construction of perimeter fence</a:t>
                      </a:r>
                      <a:endParaRPr kumimoji="0" lang="en-US" sz="1200" b="0" i="0" u="none" strike="noStrike" cap="none" normalizeH="0" baseline="0" dirty="0">
                        <a:ln>
                          <a:noFill/>
                        </a:ln>
                        <a:solidFill>
                          <a:schemeClr val="tx1"/>
                        </a:solidFill>
                        <a:effectLst/>
                        <a:latin typeface=" Arial"/>
                        <a:cs typeface="Arial" panose="020B0604020202020204" pitchFamily="34" charset="0"/>
                      </a:endParaRPr>
                    </a:p>
                  </a:txBody>
                  <a:tcPr marL="69979" marR="69979" marT="34785" marB="34785"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algn="r" fontAlgn="ctr"/>
                      <a:r>
                        <a:rPr lang="en-US" sz="1200" u="none" strike="noStrike" dirty="0" smtClean="0">
                          <a:effectLst/>
                          <a:latin typeface=" Arial"/>
                        </a:rPr>
                        <a:t>15,000.00</a:t>
                      </a:r>
                      <a:endParaRPr lang="en-US" sz="1200" b="0" i="0" u="none" strike="noStrike" dirty="0">
                        <a:solidFill>
                          <a:srgbClr val="000000"/>
                        </a:solidFill>
                        <a:effectLst/>
                        <a:latin typeface=" Arial"/>
                      </a:endParaRPr>
                    </a:p>
                  </a:txBody>
                  <a:tcPr marL="9525" marR="9525" marT="9468"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algn="r"/>
                      <a:r>
                        <a:rPr lang="en-US" sz="1200" dirty="0" smtClean="0">
                          <a:latin typeface=" Arial"/>
                        </a:rPr>
                        <a:t>15,000.00</a:t>
                      </a:r>
                      <a:endParaRPr lang="en-US" sz="1200" dirty="0">
                        <a:latin typeface=" Arial"/>
                      </a:endParaRPr>
                    </a:p>
                  </a:txBody>
                  <a:tcPr marL="9525" marR="9525" marT="9468"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u="none" strike="noStrike" cap="none" normalizeH="0" baseline="0" dirty="0">
                          <a:ln>
                            <a:noFill/>
                          </a:ln>
                          <a:effectLst/>
                          <a:latin typeface=" Arial"/>
                        </a:rPr>
                        <a:t>Completed</a:t>
                      </a:r>
                      <a:endParaRPr kumimoji="0" lang="en-US" sz="1200" b="1" i="0" u="none" strike="noStrike" cap="none" normalizeH="0" baseline="0" dirty="0">
                        <a:ln>
                          <a:noFill/>
                        </a:ln>
                        <a:solidFill>
                          <a:schemeClr val="tx1"/>
                        </a:solidFill>
                        <a:effectLst/>
                        <a:latin typeface=" Arial"/>
                        <a:cs typeface="Arial" panose="020B0604020202020204" pitchFamily="34" charset="0"/>
                      </a:endParaRPr>
                    </a:p>
                  </a:txBody>
                  <a:tcPr marL="69979" marR="69979" marT="34785" marB="34785"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extLst>
                  <a:ext uri="{0D108BD9-81ED-4DB2-BD59-A6C34878D82A}">
                    <a16:rowId xmlns:a16="http://schemas.microsoft.com/office/drawing/2014/main" xmlns="" val="10002"/>
                  </a:ext>
                </a:extLst>
              </a:tr>
              <a:tr h="605311">
                <a:tc vMerge="1">
                  <a:txBody>
                    <a:bodyPr/>
                    <a:lstStyle/>
                    <a:p>
                      <a:pPr algn="l"/>
                      <a:endParaRPr lang="en-US" sz="1800" b="1" dirty="0">
                        <a:solidFill>
                          <a:schemeClr val="tx1"/>
                        </a:solidFill>
                        <a:latin typeface="+mj-lt"/>
                        <a:cs typeface="Arial" pitchFamily="34" charset="0"/>
                      </a:endParaRPr>
                    </a:p>
                  </a:txBody>
                  <a:tcPr marL="69976" marR="69976" marT="34988" marB="34988"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smtClean="0">
                          <a:latin typeface=" Arial"/>
                        </a:rPr>
                        <a:t>6Cav Coy (S)</a:t>
                      </a:r>
                      <a:endParaRPr lang="en-US" sz="1200" b="0" dirty="0">
                        <a:latin typeface=" Arial"/>
                        <a:cs typeface="Arial" panose="020B0604020202020204" pitchFamily="34" charset="0"/>
                      </a:endParaRPr>
                    </a:p>
                  </a:txBody>
                  <a:tcPr marL="69979" marR="69979" marT="34780" marB="3478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algn="l"/>
                      <a:r>
                        <a:rPr lang="en-US" sz="1200" u="none" strike="noStrike" dirty="0">
                          <a:effectLst/>
                          <a:latin typeface=" Arial"/>
                        </a:rPr>
                        <a:t>Repair and Maintenance of </a:t>
                      </a:r>
                      <a:r>
                        <a:rPr lang="en-US" sz="1200" u="none" strike="noStrike" dirty="0" smtClean="0">
                          <a:effectLst/>
                          <a:latin typeface=" Arial"/>
                        </a:rPr>
                        <a:t>Comfort</a:t>
                      </a:r>
                      <a:r>
                        <a:rPr lang="en-US" sz="1200" u="none" strike="noStrike" baseline="0" dirty="0" smtClean="0">
                          <a:effectLst/>
                          <a:latin typeface=" Arial"/>
                        </a:rPr>
                        <a:t> Room of Quarantine Facility</a:t>
                      </a:r>
                      <a:r>
                        <a:rPr lang="en-US" sz="1200" u="none" strike="noStrike" dirty="0" smtClean="0">
                          <a:effectLst/>
                          <a:latin typeface=" Arial"/>
                        </a:rPr>
                        <a:t> </a:t>
                      </a:r>
                      <a:endParaRPr lang="en-US" sz="1200" b="0" dirty="0">
                        <a:latin typeface=" Arial"/>
                        <a:cs typeface="Arial" panose="020B0604020202020204" pitchFamily="34" charset="0"/>
                      </a:endParaRPr>
                    </a:p>
                  </a:txBody>
                  <a:tcPr marL="69979" marR="69979" marT="34780" marB="3478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u="none" strike="noStrike" kern="1200" cap="none" spc="0" normalizeH="0" baseline="0" noProof="0" dirty="0" smtClean="0">
                          <a:ln>
                            <a:noFill/>
                          </a:ln>
                          <a:effectLst/>
                          <a:uLnTx/>
                          <a:uFillTx/>
                          <a:latin typeface=" Arial"/>
                        </a:rPr>
                        <a:t>Carpentry and </a:t>
                      </a:r>
                      <a:r>
                        <a:rPr kumimoji="0" lang="en-US" sz="1200" u="none" strike="noStrike" cap="none" normalizeH="0" baseline="0" dirty="0" smtClean="0">
                          <a:ln>
                            <a:noFill/>
                          </a:ln>
                          <a:effectLst/>
                          <a:latin typeface=" Arial"/>
                        </a:rPr>
                        <a:t>Construction</a:t>
                      </a:r>
                      <a:r>
                        <a:rPr kumimoji="0" lang="en-US" sz="1200" u="none" strike="noStrike" kern="1200" cap="none" spc="0" normalizeH="0" baseline="0" noProof="0" dirty="0" smtClean="0">
                          <a:ln>
                            <a:noFill/>
                          </a:ln>
                          <a:effectLst/>
                          <a:uLnTx/>
                          <a:uFillTx/>
                          <a:latin typeface=" Arial"/>
                        </a:rPr>
                        <a:t> of Comfort Room </a:t>
                      </a:r>
                      <a:endParaRPr kumimoji="0" lang="en-US" sz="1200" b="0" i="0" u="none" strike="noStrike" cap="none" normalizeH="0" baseline="0" dirty="0">
                        <a:ln>
                          <a:noFill/>
                        </a:ln>
                        <a:solidFill>
                          <a:schemeClr val="tx1"/>
                        </a:solidFill>
                        <a:effectLst/>
                        <a:latin typeface=" Arial"/>
                        <a:cs typeface="Arial" panose="020B0604020202020204" pitchFamily="34" charset="0"/>
                      </a:endParaRPr>
                    </a:p>
                  </a:txBody>
                  <a:tcPr marL="69979" marR="69979" marT="34785" marB="34785"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algn="r" fontAlgn="ctr"/>
                      <a:r>
                        <a:rPr lang="en-US" sz="1200" u="none" strike="noStrike" dirty="0">
                          <a:effectLst/>
                          <a:latin typeface=" Arial"/>
                        </a:rPr>
                        <a:t>1</a:t>
                      </a:r>
                      <a:r>
                        <a:rPr lang="en-US" sz="1200" u="none" strike="noStrike" dirty="0" smtClean="0">
                          <a:effectLst/>
                          <a:latin typeface=" Arial"/>
                        </a:rPr>
                        <a:t>0,000.00</a:t>
                      </a:r>
                      <a:endParaRPr lang="en-US" sz="1200" b="0" i="0" u="none" strike="noStrike" dirty="0">
                        <a:solidFill>
                          <a:srgbClr val="000000"/>
                        </a:solidFill>
                        <a:effectLst/>
                        <a:latin typeface=" Arial"/>
                      </a:endParaRPr>
                    </a:p>
                  </a:txBody>
                  <a:tcPr marL="9525" marR="9525" marT="9468"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algn="r"/>
                      <a:r>
                        <a:rPr lang="en-US" sz="1200" dirty="0" smtClean="0">
                          <a:latin typeface=" Arial"/>
                        </a:rPr>
                        <a:t>10,000.00</a:t>
                      </a:r>
                      <a:endParaRPr lang="en-US" sz="1200" dirty="0">
                        <a:latin typeface=" Arial"/>
                      </a:endParaRPr>
                    </a:p>
                  </a:txBody>
                  <a:tcPr marL="9525" marR="9525" marT="9468"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u="none" strike="noStrike" cap="none" normalizeH="0" baseline="0" dirty="0">
                          <a:ln>
                            <a:noFill/>
                          </a:ln>
                          <a:effectLst/>
                          <a:latin typeface=" Arial"/>
                        </a:rPr>
                        <a:t>Completed</a:t>
                      </a:r>
                      <a:endParaRPr kumimoji="0" lang="en-US" sz="1200" b="1" i="0" u="none" strike="noStrike" cap="none" normalizeH="0" baseline="0" dirty="0">
                        <a:ln>
                          <a:noFill/>
                        </a:ln>
                        <a:solidFill>
                          <a:schemeClr val="tx1"/>
                        </a:solidFill>
                        <a:effectLst/>
                        <a:latin typeface=" Arial"/>
                        <a:cs typeface="Arial" panose="020B0604020202020204" pitchFamily="34" charset="0"/>
                      </a:endParaRPr>
                    </a:p>
                  </a:txBody>
                  <a:tcPr marL="69979" marR="69979" marT="34785" marB="34785"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extLst>
                  <a:ext uri="{0D108BD9-81ED-4DB2-BD59-A6C34878D82A}">
                    <a16:rowId xmlns:a16="http://schemas.microsoft.com/office/drawing/2014/main" xmlns="" val="10003"/>
                  </a:ext>
                </a:extLst>
              </a:tr>
              <a:tr h="487592">
                <a:tc vMerge="1">
                  <a:txBody>
                    <a:bodyPr/>
                    <a:lstStyle/>
                    <a:p>
                      <a:pPr algn="l"/>
                      <a:endParaRPr lang="en-US" sz="1800" b="1" dirty="0">
                        <a:solidFill>
                          <a:schemeClr val="tx1"/>
                        </a:solidFill>
                        <a:latin typeface="+mj-lt"/>
                        <a:cs typeface="Arial" pitchFamily="34" charset="0"/>
                      </a:endParaRPr>
                    </a:p>
                  </a:txBody>
                  <a:tcPr marL="69976" marR="69976" marT="34988" marB="34988"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smtClean="0">
                          <a:latin typeface=" Arial"/>
                        </a:rPr>
                        <a:t>6Cav Coy (S)</a:t>
                      </a:r>
                      <a:endParaRPr lang="en-US" sz="1200" b="0" dirty="0">
                        <a:latin typeface=" Arial"/>
                        <a:cs typeface="Arial" panose="020B0604020202020204" pitchFamily="34" charset="0"/>
                      </a:endParaRPr>
                    </a:p>
                  </a:txBody>
                  <a:tcPr marL="69979" marR="69979" marT="34780" marB="3478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algn="l"/>
                      <a:r>
                        <a:rPr lang="en-US" sz="1200" u="none" strike="noStrike" dirty="0">
                          <a:effectLst/>
                          <a:latin typeface=" Arial"/>
                        </a:rPr>
                        <a:t>Repair and Maintenance of </a:t>
                      </a:r>
                      <a:r>
                        <a:rPr lang="en-US" sz="1200" u="none" strike="noStrike" dirty="0" smtClean="0">
                          <a:effectLst/>
                          <a:latin typeface=" Arial"/>
                        </a:rPr>
                        <a:t>Water</a:t>
                      </a:r>
                      <a:r>
                        <a:rPr lang="en-US" sz="1200" u="none" strike="noStrike" baseline="0" dirty="0" smtClean="0">
                          <a:effectLst/>
                          <a:latin typeface=" Arial"/>
                        </a:rPr>
                        <a:t> System</a:t>
                      </a:r>
                      <a:r>
                        <a:rPr lang="en-US" sz="1200" u="none" strike="noStrike" dirty="0" smtClean="0">
                          <a:effectLst/>
                          <a:latin typeface=" Arial"/>
                        </a:rPr>
                        <a:t> </a:t>
                      </a:r>
                      <a:endParaRPr lang="en-US" sz="1200" b="0" dirty="0">
                        <a:latin typeface=" Arial"/>
                        <a:cs typeface="Arial" panose="020B0604020202020204" pitchFamily="34" charset="0"/>
                      </a:endParaRPr>
                    </a:p>
                  </a:txBody>
                  <a:tcPr marL="69979" marR="69979" marT="34780" marB="3478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u="none" strike="noStrike" cap="none" normalizeH="0" baseline="0" dirty="0" smtClean="0">
                          <a:ln>
                            <a:noFill/>
                          </a:ln>
                          <a:effectLst/>
                          <a:latin typeface=" Arial"/>
                        </a:rPr>
                        <a:t>Cleaning and Repainting of water tank</a:t>
                      </a:r>
                      <a:endParaRPr kumimoji="0" lang="en-US" sz="1200" b="0" i="0" u="none" strike="noStrike" cap="none" normalizeH="0" baseline="0" dirty="0">
                        <a:ln>
                          <a:noFill/>
                        </a:ln>
                        <a:solidFill>
                          <a:schemeClr val="tx1"/>
                        </a:solidFill>
                        <a:effectLst/>
                        <a:latin typeface=" Arial"/>
                        <a:cs typeface="Arial" panose="020B0604020202020204" pitchFamily="34" charset="0"/>
                      </a:endParaRPr>
                    </a:p>
                  </a:txBody>
                  <a:tcPr marL="69979" marR="69979" marT="34785" marB="34785"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algn="r" fontAlgn="ctr"/>
                      <a:r>
                        <a:rPr lang="en-US" sz="1200" u="none" strike="noStrike" dirty="0" smtClean="0">
                          <a:effectLst/>
                          <a:latin typeface=" Arial"/>
                        </a:rPr>
                        <a:t>15,000.00</a:t>
                      </a:r>
                      <a:endParaRPr lang="en-US" sz="1200" b="0" i="0" u="none" strike="noStrike" dirty="0">
                        <a:solidFill>
                          <a:srgbClr val="000000"/>
                        </a:solidFill>
                        <a:effectLst/>
                        <a:latin typeface=" Arial"/>
                      </a:endParaRPr>
                    </a:p>
                  </a:txBody>
                  <a:tcPr marL="9525" marR="9525" marT="9468"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algn="r"/>
                      <a:r>
                        <a:rPr lang="en-US" sz="1200" dirty="0" smtClean="0">
                          <a:latin typeface=" Arial"/>
                        </a:rPr>
                        <a:t>15,000.00</a:t>
                      </a:r>
                      <a:endParaRPr lang="en-US" sz="1200" dirty="0">
                        <a:latin typeface=" Arial"/>
                      </a:endParaRPr>
                    </a:p>
                  </a:txBody>
                  <a:tcPr marL="9525" marR="9525" marT="9468"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u="none" strike="noStrike" cap="none" normalizeH="0" baseline="0" dirty="0">
                          <a:ln>
                            <a:noFill/>
                          </a:ln>
                          <a:effectLst/>
                          <a:latin typeface=" Arial"/>
                        </a:rPr>
                        <a:t>Completed</a:t>
                      </a:r>
                      <a:endParaRPr kumimoji="0" lang="en-US" sz="1200" b="1" i="0" u="none" strike="noStrike" cap="none" normalizeH="0" baseline="0" dirty="0">
                        <a:ln>
                          <a:noFill/>
                        </a:ln>
                        <a:solidFill>
                          <a:schemeClr val="tx1"/>
                        </a:solidFill>
                        <a:effectLst/>
                        <a:latin typeface=" Arial"/>
                        <a:cs typeface="Arial" panose="020B0604020202020204" pitchFamily="34" charset="0"/>
                      </a:endParaRPr>
                    </a:p>
                  </a:txBody>
                  <a:tcPr marL="69979" marR="69979" marT="34785" marB="34785"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extLst>
                  <a:ext uri="{0D108BD9-81ED-4DB2-BD59-A6C34878D82A}">
                    <a16:rowId xmlns:a16="http://schemas.microsoft.com/office/drawing/2014/main" xmlns="" val="10004"/>
                  </a:ext>
                </a:extLst>
              </a:tr>
              <a:tr h="487599">
                <a:tc vMerge="1">
                  <a:txBody>
                    <a:bodyPr/>
                    <a:lstStyle/>
                    <a:p>
                      <a:pPr algn="l"/>
                      <a:endParaRPr lang="en-US" sz="1800" b="1" dirty="0">
                        <a:solidFill>
                          <a:schemeClr val="tx1"/>
                        </a:solidFill>
                        <a:latin typeface="+mj-lt"/>
                        <a:cs typeface="Arial" pitchFamily="34" charset="0"/>
                      </a:endParaRPr>
                    </a:p>
                  </a:txBody>
                  <a:tcPr marL="69976" marR="69976" marT="34988" marB="34988"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smtClean="0">
                          <a:latin typeface=" Arial"/>
                        </a:rPr>
                        <a:t>6Cav Coy (S)</a:t>
                      </a:r>
                      <a:endParaRPr lang="en-US" sz="1200" b="0" dirty="0">
                        <a:latin typeface=" Arial"/>
                        <a:cs typeface="Arial" panose="020B0604020202020204" pitchFamily="34" charset="0"/>
                      </a:endParaRPr>
                    </a:p>
                  </a:txBody>
                  <a:tcPr marL="69979" marR="69979" marT="34780" marB="3478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algn="l"/>
                      <a:r>
                        <a:rPr lang="en-US" sz="1200" u="none" strike="noStrike" dirty="0">
                          <a:effectLst/>
                          <a:latin typeface=" Arial"/>
                        </a:rPr>
                        <a:t>Repair and Maintenance </a:t>
                      </a:r>
                      <a:r>
                        <a:rPr lang="en-US" sz="1200" u="none" strike="noStrike" dirty="0" smtClean="0">
                          <a:effectLst/>
                          <a:latin typeface=" Arial"/>
                        </a:rPr>
                        <a:t>of Mess Facility</a:t>
                      </a:r>
                      <a:endParaRPr lang="en-US" sz="1200" b="0" dirty="0">
                        <a:latin typeface=" Arial"/>
                        <a:cs typeface="Arial" panose="020B0604020202020204" pitchFamily="34" charset="0"/>
                      </a:endParaRPr>
                    </a:p>
                  </a:txBody>
                  <a:tcPr marL="69979" marR="69979" marT="34780" marB="3478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u="none" strike="noStrike" kern="1200" cap="none" normalizeH="0" baseline="0" dirty="0" smtClean="0">
                          <a:ln>
                            <a:noFill/>
                          </a:ln>
                          <a:effectLst/>
                          <a:latin typeface=" Arial"/>
                        </a:rPr>
                        <a:t>Repair, Carpentry and Masonry of </a:t>
                      </a:r>
                      <a:r>
                        <a:rPr lang="en-US" sz="1200" u="none" strike="noStrike" dirty="0" smtClean="0">
                          <a:effectLst/>
                          <a:latin typeface=" Arial"/>
                        </a:rPr>
                        <a:t>Mess Facility</a:t>
                      </a:r>
                      <a:endParaRPr kumimoji="0" lang="en-US" sz="1200" b="0" i="0" u="none" strike="noStrike" kern="1200" cap="none" normalizeH="0" baseline="0" dirty="0">
                        <a:ln>
                          <a:noFill/>
                        </a:ln>
                        <a:solidFill>
                          <a:schemeClr val="tx1"/>
                        </a:solidFill>
                        <a:effectLst/>
                        <a:latin typeface=" Arial"/>
                        <a:ea typeface="+mn-ea"/>
                        <a:cs typeface="Arial" panose="020B0604020202020204" pitchFamily="34" charset="0"/>
                      </a:endParaRPr>
                    </a:p>
                  </a:txBody>
                  <a:tcPr marL="69979" marR="69979" marT="34785" marB="34785"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algn="r" fontAlgn="ctr"/>
                      <a:r>
                        <a:rPr lang="en-US" sz="1200" u="none" strike="noStrike" dirty="0" smtClean="0">
                          <a:effectLst/>
                          <a:latin typeface=" Arial"/>
                        </a:rPr>
                        <a:t>5,000.00</a:t>
                      </a:r>
                      <a:endParaRPr lang="en-US" sz="1200" b="0" i="0" u="none" strike="noStrike" dirty="0">
                        <a:solidFill>
                          <a:srgbClr val="000000"/>
                        </a:solidFill>
                        <a:effectLst/>
                        <a:latin typeface=" Arial"/>
                      </a:endParaRPr>
                    </a:p>
                  </a:txBody>
                  <a:tcPr marL="9525" marR="9525" marT="9468"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algn="r"/>
                      <a:r>
                        <a:rPr lang="en-US" sz="1200" dirty="0" smtClean="0">
                          <a:latin typeface=" Arial"/>
                        </a:rPr>
                        <a:t>5,000.00</a:t>
                      </a:r>
                      <a:endParaRPr lang="en-US" sz="1200" dirty="0">
                        <a:latin typeface=" Arial"/>
                      </a:endParaRPr>
                    </a:p>
                  </a:txBody>
                  <a:tcPr marL="9525" marR="9525" marT="9468"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US" sz="1200" u="none" strike="noStrike" kern="1200" cap="none" normalizeH="0" baseline="0" dirty="0">
                          <a:ln>
                            <a:noFill/>
                          </a:ln>
                          <a:effectLst/>
                          <a:latin typeface=" Arial"/>
                        </a:rPr>
                        <a:t>Completed</a:t>
                      </a:r>
                      <a:endParaRPr kumimoji="0" lang="en-US" sz="1200" b="1" i="0" u="none" strike="noStrike" cap="none" normalizeH="0" baseline="0" dirty="0">
                        <a:ln>
                          <a:noFill/>
                        </a:ln>
                        <a:solidFill>
                          <a:schemeClr val="tx1"/>
                        </a:solidFill>
                        <a:effectLst/>
                        <a:latin typeface=" Arial"/>
                        <a:cs typeface="Arial" panose="020B0604020202020204" pitchFamily="34" charset="0"/>
                      </a:endParaRPr>
                    </a:p>
                  </a:txBody>
                  <a:tcPr marL="69979" marR="69979" marT="34785" marB="34785"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extLst>
                  <a:ext uri="{0D108BD9-81ED-4DB2-BD59-A6C34878D82A}">
                    <a16:rowId xmlns:a16="http://schemas.microsoft.com/office/drawing/2014/main" xmlns="" val="10005"/>
                  </a:ext>
                </a:extLst>
              </a:tr>
            </a:tbl>
          </a:graphicData>
        </a:graphic>
      </p:graphicFrame>
    </p:spTree>
    <p:extLst>
      <p:ext uri="{BB962C8B-B14F-4D97-AF65-F5344CB8AC3E}">
        <p14:creationId xmlns:p14="http://schemas.microsoft.com/office/powerpoint/2010/main" val="2657353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down)">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 Same Side Corner Rectangle 13"/>
          <p:cNvSpPr/>
          <p:nvPr/>
        </p:nvSpPr>
        <p:spPr>
          <a:xfrm rot="16200000">
            <a:off x="372147" y="2171484"/>
            <a:ext cx="822960" cy="274320"/>
          </a:xfrm>
          <a:prstGeom prst="round2SameRect">
            <a:avLst/>
          </a:prstGeom>
          <a:solidFill>
            <a:srgbClr val="5B9BD5"/>
          </a:solidFill>
          <a:ln w="57150">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 Same Side Corner Rectangle 16"/>
          <p:cNvSpPr/>
          <p:nvPr/>
        </p:nvSpPr>
        <p:spPr>
          <a:xfrm rot="16200000">
            <a:off x="372147" y="4384932"/>
            <a:ext cx="822960" cy="274320"/>
          </a:xfrm>
          <a:prstGeom prst="round2SameRect">
            <a:avLst/>
          </a:prstGeom>
          <a:solidFill>
            <a:srgbClr val="A5A5A5">
              <a:alpha val="50000"/>
            </a:srgbClr>
          </a:solidFill>
          <a:ln w="57150">
            <a:solidFill>
              <a:srgbClr val="A5A5A5">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 Same Side Corner Rectangle 19"/>
          <p:cNvSpPr/>
          <p:nvPr/>
        </p:nvSpPr>
        <p:spPr>
          <a:xfrm rot="16200000">
            <a:off x="372147" y="5491655"/>
            <a:ext cx="822960" cy="274320"/>
          </a:xfrm>
          <a:prstGeom prst="round2SameRect">
            <a:avLst/>
          </a:prstGeom>
          <a:solidFill>
            <a:srgbClr val="FFC000">
              <a:alpha val="50000"/>
            </a:srgbClr>
          </a:solidFill>
          <a:ln w="57150">
            <a:solidFill>
              <a:srgbClr val="FFC000">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 Same Side Corner Rectangle 22"/>
          <p:cNvSpPr/>
          <p:nvPr/>
        </p:nvSpPr>
        <p:spPr>
          <a:xfrm rot="16200000">
            <a:off x="372147" y="3278208"/>
            <a:ext cx="822960" cy="274320"/>
          </a:xfrm>
          <a:prstGeom prst="round2SameRect">
            <a:avLst/>
          </a:prstGeom>
          <a:solidFill>
            <a:srgbClr val="ED7D31">
              <a:alpha val="50000"/>
            </a:srgbClr>
          </a:solidFill>
          <a:ln w="57150">
            <a:solidFill>
              <a:srgbClr val="ED7D31">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 Same Side Corner Rectangle 4"/>
          <p:cNvSpPr/>
          <p:nvPr/>
        </p:nvSpPr>
        <p:spPr>
          <a:xfrm rot="16200000">
            <a:off x="372147" y="1064760"/>
            <a:ext cx="822960" cy="274320"/>
          </a:xfrm>
          <a:prstGeom prst="round2SameRect">
            <a:avLst/>
          </a:prstGeom>
          <a:solidFill>
            <a:srgbClr val="70AD47">
              <a:alpha val="50000"/>
            </a:srgbClr>
          </a:solidFill>
          <a:ln w="57150">
            <a:solidFill>
              <a:srgbClr val="70AD47">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934500" y="790440"/>
            <a:ext cx="10609799" cy="5303520"/>
          </a:xfrm>
          <a:prstGeom prst="rect">
            <a:avLst/>
          </a:prstGeom>
          <a:solidFill>
            <a:schemeClr val="bg1"/>
          </a:solidFill>
          <a:ln w="57150">
            <a:solidFill>
              <a:srgbClr val="5B9BD5"/>
            </a:solidFill>
          </a:ln>
        </p:spPr>
        <p:txBody>
          <a:bodyPr wrap="none" anchor="t" anchorCtr="0">
            <a:noAutofit/>
          </a:bodyPr>
          <a:lstStyle/>
          <a:p>
            <a:pPr algn="ctr"/>
            <a:r>
              <a:rPr lang="en-US" sz="3500" dirty="0" smtClean="0">
                <a:solidFill>
                  <a:schemeClr val="tx1">
                    <a:lumMod val="65000"/>
                    <a:lumOff val="35000"/>
                  </a:schemeClr>
                </a:solidFill>
                <a:latin typeface="Franklin Gothic Demi Cond" panose="020B0706030402020204" pitchFamily="34" charset="0"/>
              </a:rPr>
              <a:t>COMPLIANCES AND ACCOMPLISHMENTS TO DC’s GUIDANCE</a:t>
            </a:r>
            <a:endParaRPr lang="en-US" sz="3500" dirty="0"/>
          </a:p>
        </p:txBody>
      </p:sp>
      <p:sp>
        <p:nvSpPr>
          <p:cNvPr id="2" name="Slide Number Placeholder 1"/>
          <p:cNvSpPr>
            <a:spLocks noGrp="1"/>
          </p:cNvSpPr>
          <p:nvPr>
            <p:ph type="sldNum" sz="quarter" idx="12"/>
          </p:nvPr>
        </p:nvSpPr>
        <p:spPr/>
        <p:txBody>
          <a:bodyPr/>
          <a:lstStyle/>
          <a:p>
            <a:fld id="{7687A7F3-AD38-4866-8553-4B19922F7C99}" type="slidenum">
              <a:rPr lang="en-PH" smtClean="0"/>
              <a:t>62</a:t>
            </a:fld>
            <a:endParaRPr lang="en-PH"/>
          </a:p>
        </p:txBody>
      </p:sp>
      <p:sp>
        <p:nvSpPr>
          <p:cNvPr id="21" name="TextBox 20"/>
          <p:cNvSpPr txBox="1"/>
          <p:nvPr/>
        </p:nvSpPr>
        <p:spPr>
          <a:xfrm>
            <a:off x="1124712" y="1307592"/>
            <a:ext cx="10241280" cy="954107"/>
          </a:xfrm>
          <a:prstGeom prst="rect">
            <a:avLst/>
          </a:prstGeom>
          <a:noFill/>
        </p:spPr>
        <p:txBody>
          <a:bodyPr wrap="square" rtlCol="0">
            <a:spAutoFit/>
          </a:bodyPr>
          <a:lstStyle/>
          <a:p>
            <a:pPr algn="ctr"/>
            <a:r>
              <a:rPr lang="en-US" sz="3200" i="1" dirty="0" smtClean="0">
                <a:solidFill>
                  <a:schemeClr val="bg2">
                    <a:lumMod val="50000"/>
                  </a:schemeClr>
                </a:solidFill>
                <a:latin typeface="Franklin Gothic Book" panose="020B0503020102020204" pitchFamily="34" charset="0"/>
              </a:rPr>
              <a:t>FACILITIES – R&amp;U PROJECTS</a:t>
            </a:r>
          </a:p>
          <a:p>
            <a:pPr algn="ctr"/>
            <a:r>
              <a:rPr lang="en-US" sz="2400" i="1" dirty="0" err="1" smtClean="0">
                <a:solidFill>
                  <a:schemeClr val="bg2">
                    <a:lumMod val="50000"/>
                  </a:schemeClr>
                </a:solidFill>
                <a:latin typeface="Franklin Gothic Book" panose="020B0503020102020204" pitchFamily="34" charset="0"/>
              </a:rPr>
              <a:t>Sptd</a:t>
            </a:r>
            <a:r>
              <a:rPr lang="en-US" sz="2400" i="1" dirty="0" smtClean="0">
                <a:solidFill>
                  <a:schemeClr val="bg2">
                    <a:lumMod val="50000"/>
                  </a:schemeClr>
                </a:solidFill>
                <a:latin typeface="Franklin Gothic Book" panose="020B0503020102020204" pitchFamily="34" charset="0"/>
              </a:rPr>
              <a:t> by LOG MOOE</a:t>
            </a:r>
            <a:endParaRPr lang="en-US" sz="2400" i="1" dirty="0">
              <a:solidFill>
                <a:schemeClr val="bg2">
                  <a:lumMod val="50000"/>
                </a:schemeClr>
              </a:solidFill>
              <a:latin typeface="Franklin Gothic Book" panose="020B0503020102020204" pitchFamily="34" charset="0"/>
            </a:endParaRPr>
          </a:p>
        </p:txBody>
      </p:sp>
      <p:graphicFrame>
        <p:nvGraphicFramePr>
          <p:cNvPr id="12" name="Group 2"/>
          <p:cNvGraphicFramePr>
            <a:graphicFrameLocks noGrp="1"/>
          </p:cNvGraphicFramePr>
          <p:nvPr>
            <p:extLst>
              <p:ext uri="{D42A27DB-BD31-4B8C-83A1-F6EECF244321}">
                <p14:modId xmlns:p14="http://schemas.microsoft.com/office/powerpoint/2010/main" val="531149018"/>
              </p:ext>
            </p:extLst>
          </p:nvPr>
        </p:nvGraphicFramePr>
        <p:xfrm>
          <a:off x="1124712" y="2261699"/>
          <a:ext cx="10241281" cy="3662851"/>
        </p:xfrm>
        <a:graphic>
          <a:graphicData uri="http://schemas.openxmlformats.org/drawingml/2006/table">
            <a:tbl>
              <a:tblPr>
                <a:tableStyleId>{BC89EF96-8CEA-46FF-86C4-4CE0E7609802}</a:tableStyleId>
              </a:tblPr>
              <a:tblGrid>
                <a:gridCol w="954459">
                  <a:extLst>
                    <a:ext uri="{9D8B030D-6E8A-4147-A177-3AD203B41FA5}">
                      <a16:colId xmlns:a16="http://schemas.microsoft.com/office/drawing/2014/main" xmlns="" val="20000"/>
                    </a:ext>
                  </a:extLst>
                </a:gridCol>
                <a:gridCol w="801362">
                  <a:extLst>
                    <a:ext uri="{9D8B030D-6E8A-4147-A177-3AD203B41FA5}">
                      <a16:colId xmlns:a16="http://schemas.microsoft.com/office/drawing/2014/main" xmlns="" val="20001"/>
                    </a:ext>
                  </a:extLst>
                </a:gridCol>
                <a:gridCol w="2206368">
                  <a:extLst>
                    <a:ext uri="{9D8B030D-6E8A-4147-A177-3AD203B41FA5}">
                      <a16:colId xmlns:a16="http://schemas.microsoft.com/office/drawing/2014/main" xmlns="" val="20002"/>
                    </a:ext>
                  </a:extLst>
                </a:gridCol>
                <a:gridCol w="2364468">
                  <a:extLst>
                    <a:ext uri="{9D8B030D-6E8A-4147-A177-3AD203B41FA5}">
                      <a16:colId xmlns:a16="http://schemas.microsoft.com/office/drawing/2014/main" xmlns="" val="20003"/>
                    </a:ext>
                  </a:extLst>
                </a:gridCol>
                <a:gridCol w="1457573">
                  <a:extLst>
                    <a:ext uri="{9D8B030D-6E8A-4147-A177-3AD203B41FA5}">
                      <a16:colId xmlns:a16="http://schemas.microsoft.com/office/drawing/2014/main" xmlns="" val="20004"/>
                    </a:ext>
                  </a:extLst>
                </a:gridCol>
                <a:gridCol w="1166059">
                  <a:extLst>
                    <a:ext uri="{9D8B030D-6E8A-4147-A177-3AD203B41FA5}">
                      <a16:colId xmlns:a16="http://schemas.microsoft.com/office/drawing/2014/main" xmlns="" val="20005"/>
                    </a:ext>
                  </a:extLst>
                </a:gridCol>
                <a:gridCol w="1290992">
                  <a:extLst>
                    <a:ext uri="{9D8B030D-6E8A-4147-A177-3AD203B41FA5}">
                      <a16:colId xmlns:a16="http://schemas.microsoft.com/office/drawing/2014/main" xmlns="" val="20006"/>
                    </a:ext>
                  </a:extLst>
                </a:gridCol>
              </a:tblGrid>
              <a:tr h="45873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1200" b="1" u="none" strike="noStrike" kern="1200" cap="none" normalizeH="0" baseline="0" dirty="0">
                          <a:ln>
                            <a:noFill/>
                          </a:ln>
                          <a:solidFill>
                            <a:schemeClr val="bg1"/>
                          </a:solidFill>
                          <a:effectLst/>
                          <a:latin typeface=" Arial"/>
                        </a:rPr>
                        <a:t>PERIOD</a:t>
                      </a:r>
                      <a:endParaRPr kumimoji="0" lang="en-GB" sz="1200" b="1" i="0" u="none" strike="noStrike" kern="1200" cap="none" normalizeH="0" baseline="0" dirty="0">
                        <a:ln>
                          <a:noFill/>
                        </a:ln>
                        <a:solidFill>
                          <a:schemeClr val="bg1"/>
                        </a:solidFill>
                        <a:effectLst/>
                        <a:latin typeface=" Arial"/>
                        <a:ea typeface="+mn-ea"/>
                        <a:cs typeface="Arial" pitchFamily="34" charset="0"/>
                      </a:endParaRPr>
                    </a:p>
                  </a:txBody>
                  <a:tcPr marL="69979" marR="69979" marT="34785" marB="34785"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1200" b="1" u="none" strike="noStrike" kern="1200" cap="none" normalizeH="0" baseline="0" dirty="0">
                          <a:ln>
                            <a:noFill/>
                          </a:ln>
                          <a:solidFill>
                            <a:schemeClr val="bg1"/>
                          </a:solidFill>
                          <a:effectLst/>
                          <a:latin typeface=" Arial"/>
                        </a:rPr>
                        <a:t>UNIT</a:t>
                      </a:r>
                      <a:endParaRPr kumimoji="0" lang="en-GB" sz="1200" b="1" i="0" u="none" strike="noStrike" kern="1200" cap="none" normalizeH="0" baseline="0" dirty="0">
                        <a:ln>
                          <a:noFill/>
                        </a:ln>
                        <a:solidFill>
                          <a:schemeClr val="bg1"/>
                        </a:solidFill>
                        <a:effectLst/>
                        <a:latin typeface=" Arial"/>
                        <a:ea typeface="+mn-ea"/>
                        <a:cs typeface="Arial" pitchFamily="34" charset="0"/>
                      </a:endParaRPr>
                    </a:p>
                  </a:txBody>
                  <a:tcPr marL="69979" marR="69979" marT="34785" marB="34785"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PH" sz="1200" b="1" u="none" strike="noStrike" kern="1200" cap="none" normalizeH="0" baseline="0" dirty="0">
                          <a:ln>
                            <a:noFill/>
                          </a:ln>
                          <a:solidFill>
                            <a:schemeClr val="bg1"/>
                          </a:solidFill>
                          <a:effectLst/>
                          <a:latin typeface=" Arial"/>
                        </a:rPr>
                        <a:t>NAME OF PROJECT</a:t>
                      </a:r>
                      <a:endParaRPr kumimoji="0" lang="en-GB" sz="1200" b="1" i="0" u="none" strike="noStrike" kern="1200" cap="none" normalizeH="0" baseline="0" dirty="0">
                        <a:ln>
                          <a:noFill/>
                        </a:ln>
                        <a:solidFill>
                          <a:schemeClr val="bg1"/>
                        </a:solidFill>
                        <a:effectLst/>
                        <a:latin typeface=" Arial"/>
                        <a:ea typeface="+mn-ea"/>
                        <a:cs typeface="Arial" pitchFamily="34" charset="0"/>
                      </a:endParaRPr>
                    </a:p>
                  </a:txBody>
                  <a:tcPr marL="69979" marR="69979" marT="34785" marB="34785"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PH" sz="1200" b="1" u="none" strike="noStrike" kern="1200" cap="none" normalizeH="0" baseline="0" dirty="0">
                          <a:ln>
                            <a:noFill/>
                          </a:ln>
                          <a:solidFill>
                            <a:schemeClr val="bg1"/>
                          </a:solidFill>
                          <a:effectLst/>
                          <a:latin typeface=" Arial"/>
                        </a:rPr>
                        <a:t>SCOPE OF WORK</a:t>
                      </a:r>
                      <a:endParaRPr kumimoji="0" lang="en-GB" sz="1200" b="1" i="0" u="none" strike="noStrike" kern="1200" cap="none" normalizeH="0" baseline="0" dirty="0">
                        <a:ln>
                          <a:noFill/>
                        </a:ln>
                        <a:solidFill>
                          <a:schemeClr val="bg1"/>
                        </a:solidFill>
                        <a:effectLst/>
                        <a:latin typeface=" Arial"/>
                        <a:ea typeface="+mn-ea"/>
                        <a:cs typeface="Arial" pitchFamily="34" charset="0"/>
                      </a:endParaRPr>
                    </a:p>
                  </a:txBody>
                  <a:tcPr marL="69979" marR="69979" marT="34785" marB="34785"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1200" b="1" u="none" strike="noStrike" kern="1200" cap="none" normalizeH="0" baseline="0" dirty="0">
                          <a:ln>
                            <a:noFill/>
                          </a:ln>
                          <a:solidFill>
                            <a:schemeClr val="bg1"/>
                          </a:solidFill>
                          <a:effectLst/>
                          <a:latin typeface=" Arial"/>
                        </a:rPr>
                        <a:t>APB PROG</a:t>
                      </a:r>
                      <a:endParaRPr kumimoji="0" lang="en-GB" sz="1200" b="1" i="0" u="none" strike="noStrike" kern="1200" cap="none" normalizeH="0" baseline="0" dirty="0">
                        <a:ln>
                          <a:noFill/>
                        </a:ln>
                        <a:solidFill>
                          <a:schemeClr val="bg1"/>
                        </a:solidFill>
                        <a:effectLst/>
                        <a:latin typeface=" Arial"/>
                        <a:ea typeface="+mn-ea"/>
                        <a:cs typeface="Arial" pitchFamily="34" charset="0"/>
                      </a:endParaRPr>
                    </a:p>
                  </a:txBody>
                  <a:tcPr marL="69979" marR="69979" marT="34785" marB="34785"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PH" sz="1200" b="1" u="none" strike="noStrike" kern="1200" cap="none" normalizeH="0" baseline="0" dirty="0">
                          <a:ln>
                            <a:noFill/>
                          </a:ln>
                          <a:solidFill>
                            <a:schemeClr val="bg1"/>
                          </a:solidFill>
                          <a:effectLst/>
                          <a:latin typeface=" Arial"/>
                        </a:rPr>
                        <a:t>ACTUAL COST</a:t>
                      </a:r>
                      <a:endParaRPr kumimoji="0" lang="en-GB" sz="1200" b="1" i="0" u="none" strike="noStrike" kern="1200" cap="none" normalizeH="0" baseline="0" dirty="0">
                        <a:ln>
                          <a:noFill/>
                        </a:ln>
                        <a:solidFill>
                          <a:schemeClr val="bg1"/>
                        </a:solidFill>
                        <a:effectLst/>
                        <a:latin typeface=" Arial"/>
                        <a:ea typeface="+mn-ea"/>
                        <a:cs typeface="Arial" pitchFamily="34" charset="0"/>
                      </a:endParaRPr>
                    </a:p>
                  </a:txBody>
                  <a:tcPr marL="69979" marR="69979" marT="34785" marB="34785"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1200" b="1" u="none" strike="noStrike" kern="1200" cap="none" normalizeH="0" baseline="0" dirty="0">
                          <a:ln>
                            <a:noFill/>
                          </a:ln>
                          <a:solidFill>
                            <a:schemeClr val="bg1"/>
                          </a:solidFill>
                          <a:effectLst/>
                          <a:latin typeface=" Arial"/>
                        </a:rPr>
                        <a:t>REMARKS</a:t>
                      </a:r>
                      <a:endParaRPr kumimoji="0" lang="en-GB" sz="1200" b="1" i="0" u="none" strike="noStrike" kern="1200" cap="none" normalizeH="0" baseline="0" dirty="0">
                        <a:ln>
                          <a:noFill/>
                        </a:ln>
                        <a:solidFill>
                          <a:schemeClr val="bg1"/>
                        </a:solidFill>
                        <a:effectLst/>
                        <a:latin typeface=" Arial"/>
                        <a:ea typeface="+mn-ea"/>
                        <a:cs typeface="Arial" pitchFamily="34" charset="0"/>
                      </a:endParaRPr>
                    </a:p>
                  </a:txBody>
                  <a:tcPr marL="69979" marR="69979" marT="34785" marB="34785"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xmlns="" val="10000"/>
                  </a:ext>
                </a:extLst>
              </a:tr>
              <a:tr h="629877">
                <a:tc rowSpan="3">
                  <a:txBody>
                    <a:bodyPr/>
                    <a:lstStyle/>
                    <a:p>
                      <a:pPr algn="ctr"/>
                      <a:r>
                        <a:rPr lang="en-US" sz="1200" dirty="0" smtClean="0">
                          <a:latin typeface=" Arial"/>
                        </a:rPr>
                        <a:t>2</a:t>
                      </a:r>
                      <a:r>
                        <a:rPr lang="en-US" sz="1200" baseline="30000" dirty="0" smtClean="0">
                          <a:latin typeface=" Arial"/>
                        </a:rPr>
                        <a:t>ND</a:t>
                      </a:r>
                      <a:r>
                        <a:rPr lang="en-US" sz="1200" baseline="0" dirty="0" smtClean="0">
                          <a:latin typeface=" Arial"/>
                        </a:rPr>
                        <a:t> QTR</a:t>
                      </a:r>
                      <a:endParaRPr lang="en-US" sz="1200" b="1" dirty="0">
                        <a:solidFill>
                          <a:schemeClr val="tx1"/>
                        </a:solidFill>
                        <a:latin typeface=" Arial"/>
                        <a:cs typeface="Arial" pitchFamily="34" charset="0"/>
                      </a:endParaRPr>
                    </a:p>
                  </a:txBody>
                  <a:tcPr marL="69979" marR="69979" marT="34781" marB="34781"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smtClean="0">
                          <a:latin typeface=" Arial"/>
                        </a:rPr>
                        <a:t>6Cav Coy (S)</a:t>
                      </a:r>
                      <a:endParaRPr lang="en-US" sz="1200" b="0" dirty="0">
                        <a:latin typeface=" Arial"/>
                        <a:cs typeface="Arial" panose="020B0604020202020204" pitchFamily="34" charset="0"/>
                      </a:endParaRPr>
                    </a:p>
                  </a:txBody>
                  <a:tcPr marL="69979" marR="69979" marT="34780" marB="3478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u="none" strike="noStrike" kern="1200" cap="none" spc="0" normalizeH="0" baseline="0" noProof="0" dirty="0" smtClean="0">
                          <a:ln>
                            <a:noFill/>
                          </a:ln>
                          <a:effectLst/>
                          <a:uLnTx/>
                          <a:uFillTx/>
                          <a:latin typeface=" Arial"/>
                        </a:rPr>
                        <a:t>Repair and maintenance of Billeting Facility </a:t>
                      </a:r>
                      <a:endParaRPr kumimoji="0" lang="en-US" sz="1200" b="0" i="0" u="none" strike="noStrike" kern="1200" cap="none" spc="0" normalizeH="0" baseline="0" noProof="0" dirty="0">
                        <a:ln>
                          <a:noFill/>
                        </a:ln>
                        <a:solidFill>
                          <a:srgbClr val="000000"/>
                        </a:solidFill>
                        <a:effectLst/>
                        <a:uLnTx/>
                        <a:uFillTx/>
                        <a:latin typeface=" Arial"/>
                        <a:ea typeface="+mn-ea"/>
                        <a:cs typeface="Arial" panose="020B0604020202020204" pitchFamily="34" charset="0"/>
                      </a:endParaRPr>
                    </a:p>
                  </a:txBody>
                  <a:tcPr marL="69981" marR="69981" marT="34783" marB="34783"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US" sz="1200" u="none" strike="noStrike" kern="1200" cap="none" spc="0" normalizeH="0" baseline="0" noProof="0" dirty="0" smtClean="0">
                          <a:ln>
                            <a:noFill/>
                          </a:ln>
                          <a:effectLst/>
                          <a:uLnTx/>
                          <a:uFillTx/>
                          <a:latin typeface=" Arial"/>
                        </a:rPr>
                        <a:t>Continue Masonry and Carpentry of Billeting Facility  </a:t>
                      </a:r>
                      <a:endParaRPr kumimoji="0" lang="en-US" sz="1200" b="0" i="0" u="none" strike="noStrike" kern="1200" cap="none" spc="0" normalizeH="0" baseline="0" noProof="0" dirty="0">
                        <a:ln>
                          <a:noFill/>
                        </a:ln>
                        <a:solidFill>
                          <a:srgbClr val="000000"/>
                        </a:solidFill>
                        <a:effectLst/>
                        <a:uLnTx/>
                        <a:uFillTx/>
                        <a:latin typeface=" Arial"/>
                        <a:ea typeface="+mn-ea"/>
                        <a:cs typeface="Arial" panose="020B0604020202020204" pitchFamily="34" charset="0"/>
                      </a:endParaRPr>
                    </a:p>
                  </a:txBody>
                  <a:tcPr marL="69981" marR="69981" marT="34788" marB="34788"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indent="0" algn="r" defTabSz="914400" rtl="0" eaLnBrk="1" fontAlgn="ctr" latinLnBrk="0" hangingPunct="1">
                        <a:lnSpc>
                          <a:spcPct val="100000"/>
                        </a:lnSpc>
                        <a:spcBef>
                          <a:spcPts val="0"/>
                        </a:spcBef>
                        <a:spcAft>
                          <a:spcPts val="0"/>
                        </a:spcAft>
                        <a:buClrTx/>
                        <a:buSzTx/>
                        <a:buFontTx/>
                        <a:buNone/>
                        <a:tabLst/>
                        <a:defRPr/>
                      </a:pPr>
                      <a:r>
                        <a:rPr lang="en-US" sz="1200" u="none" strike="noStrike" dirty="0">
                          <a:effectLst/>
                          <a:latin typeface=" Arial"/>
                        </a:rPr>
                        <a:t>1</a:t>
                      </a:r>
                      <a:r>
                        <a:rPr lang="en-US" sz="1200" u="none" strike="noStrike" dirty="0" smtClean="0">
                          <a:effectLst/>
                          <a:latin typeface=" Arial"/>
                        </a:rPr>
                        <a:t>0,000.00</a:t>
                      </a:r>
                      <a:endParaRPr lang="en-US" sz="1200" b="0" i="0" u="none" strike="noStrike" dirty="0">
                        <a:solidFill>
                          <a:srgbClr val="000000"/>
                        </a:solidFill>
                        <a:effectLst/>
                        <a:latin typeface=" Arial"/>
                        <a:cs typeface="Arial" panose="020B0604020202020204" pitchFamily="34" charset="0"/>
                      </a:endParaRPr>
                    </a:p>
                  </a:txBody>
                  <a:tcPr marL="9526" marR="9526" marT="947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algn="r" fontAlgn="ctr"/>
                      <a:r>
                        <a:rPr lang="en-US" sz="1200" u="none" strike="noStrike" dirty="0" smtClean="0">
                          <a:effectLst/>
                          <a:latin typeface=" Arial"/>
                        </a:rPr>
                        <a:t>10,005.00</a:t>
                      </a:r>
                      <a:endParaRPr lang="en-US" sz="1200" b="0" i="0" u="none" strike="noStrike" dirty="0">
                        <a:solidFill>
                          <a:srgbClr val="000000"/>
                        </a:solidFill>
                        <a:effectLst/>
                        <a:latin typeface=" Arial"/>
                        <a:cs typeface="Arial" panose="020B0604020202020204" pitchFamily="34" charset="0"/>
                      </a:endParaRPr>
                    </a:p>
                  </a:txBody>
                  <a:tcPr marL="9526" marR="9526" marT="947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u="none" strike="noStrike" cap="none" normalizeH="0" baseline="0" dirty="0">
                          <a:ln>
                            <a:noFill/>
                          </a:ln>
                          <a:effectLst/>
                          <a:latin typeface=" Arial"/>
                        </a:rPr>
                        <a:t>Completed</a:t>
                      </a:r>
                      <a:endParaRPr kumimoji="0" lang="en-US" sz="1200" b="1" i="0" u="none" strike="noStrike" cap="none" normalizeH="0" baseline="0" dirty="0">
                        <a:ln>
                          <a:noFill/>
                        </a:ln>
                        <a:solidFill>
                          <a:schemeClr val="tx1"/>
                        </a:solidFill>
                        <a:effectLst/>
                        <a:latin typeface=" Arial"/>
                        <a:cs typeface="Arial" panose="020B0604020202020204" pitchFamily="34" charset="0"/>
                      </a:endParaRPr>
                    </a:p>
                  </a:txBody>
                  <a:tcPr marL="69981" marR="69981" marT="34788" marB="34788"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extLst>
                  <a:ext uri="{0D108BD9-81ED-4DB2-BD59-A6C34878D82A}">
                    <a16:rowId xmlns:a16="http://schemas.microsoft.com/office/drawing/2014/main" xmlns="" val="3352816051"/>
                  </a:ext>
                </a:extLst>
              </a:tr>
              <a:tr h="629877">
                <a:tc vMerge="1">
                  <a:txBody>
                    <a:bodyPr/>
                    <a:lstStyle/>
                    <a:p>
                      <a:pPr algn="ctr"/>
                      <a:endParaRPr lang="en-US" sz="1200" b="1" dirty="0">
                        <a:solidFill>
                          <a:schemeClr val="tx1"/>
                        </a:solidFill>
                        <a:latin typeface=" Arial"/>
                        <a:cs typeface="Arial" pitchFamily="34" charset="0"/>
                      </a:endParaRPr>
                    </a:p>
                  </a:txBody>
                  <a:tcPr marL="69979" marR="69979" marT="34781" marB="34781"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smtClean="0">
                          <a:latin typeface=" Arial"/>
                        </a:rPr>
                        <a:t>6Cav Coy (S)</a:t>
                      </a:r>
                      <a:endParaRPr lang="en-US" sz="1200" b="0" dirty="0">
                        <a:latin typeface=" Arial"/>
                        <a:cs typeface="Arial" panose="020B0604020202020204" pitchFamily="34" charset="0"/>
                      </a:endParaRPr>
                    </a:p>
                  </a:txBody>
                  <a:tcPr marL="69979" marR="69979" marT="34780" marB="3478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algn="l"/>
                      <a:r>
                        <a:rPr lang="en-US" sz="1200" u="none" strike="noStrike" dirty="0">
                          <a:effectLst/>
                          <a:latin typeface=" Arial"/>
                        </a:rPr>
                        <a:t>Repair and Maintenance of </a:t>
                      </a:r>
                      <a:r>
                        <a:rPr lang="en-US" sz="1200" u="none" strike="noStrike" dirty="0" smtClean="0">
                          <a:effectLst/>
                          <a:latin typeface=" Arial"/>
                        </a:rPr>
                        <a:t>Base/Camp</a:t>
                      </a:r>
                      <a:r>
                        <a:rPr lang="en-US" sz="1200" u="none" strike="noStrike" baseline="0" dirty="0" smtClean="0">
                          <a:effectLst/>
                          <a:latin typeface=" Arial"/>
                        </a:rPr>
                        <a:t> Security Facilities and defenses</a:t>
                      </a:r>
                      <a:r>
                        <a:rPr lang="en-US" sz="1200" u="none" strike="noStrike" dirty="0" smtClean="0">
                          <a:effectLst/>
                          <a:latin typeface=" Arial"/>
                        </a:rPr>
                        <a:t> </a:t>
                      </a:r>
                      <a:endParaRPr lang="en-US" sz="1200" b="0" dirty="0">
                        <a:latin typeface=" Arial"/>
                        <a:cs typeface="Arial" panose="020B0604020202020204" pitchFamily="34" charset="0"/>
                      </a:endParaRPr>
                    </a:p>
                  </a:txBody>
                  <a:tcPr marL="69979" marR="69979" marT="34780" marB="3478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US" sz="1200" u="none" strike="noStrike" cap="none" normalizeH="0" baseline="0" dirty="0" smtClean="0">
                          <a:ln>
                            <a:noFill/>
                          </a:ln>
                          <a:effectLst/>
                          <a:latin typeface=" Arial"/>
                        </a:rPr>
                        <a:t>Repainting of perimeter fence</a:t>
                      </a:r>
                      <a:endParaRPr kumimoji="0" lang="en-US" sz="1200" b="0" i="0" u="none" strike="noStrike" cap="none" normalizeH="0" baseline="0" dirty="0">
                        <a:ln>
                          <a:noFill/>
                        </a:ln>
                        <a:solidFill>
                          <a:schemeClr val="tx1"/>
                        </a:solidFill>
                        <a:effectLst/>
                        <a:latin typeface=" Arial"/>
                        <a:cs typeface="Arial" panose="020B0604020202020204" pitchFamily="34" charset="0"/>
                      </a:endParaRPr>
                    </a:p>
                  </a:txBody>
                  <a:tcPr marL="69979" marR="69979" marT="34785" marB="34785"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algn="r" fontAlgn="ctr"/>
                      <a:r>
                        <a:rPr lang="en-US" sz="1200" u="none" strike="noStrike" dirty="0" smtClean="0">
                          <a:effectLst/>
                          <a:latin typeface=" Arial"/>
                        </a:rPr>
                        <a:t>15,000.00</a:t>
                      </a:r>
                      <a:endParaRPr lang="en-US" sz="1200" b="0" i="0" u="none" strike="noStrike" dirty="0">
                        <a:solidFill>
                          <a:srgbClr val="000000"/>
                        </a:solidFill>
                        <a:effectLst/>
                        <a:latin typeface=" Arial"/>
                      </a:endParaRPr>
                    </a:p>
                  </a:txBody>
                  <a:tcPr marL="9525" marR="9525" marT="9468"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algn="r"/>
                      <a:r>
                        <a:rPr lang="en-US" sz="1200" dirty="0" smtClean="0">
                          <a:latin typeface=" Arial"/>
                        </a:rPr>
                        <a:t>15,039.00</a:t>
                      </a:r>
                      <a:endParaRPr lang="en-US" sz="1200" dirty="0">
                        <a:latin typeface=" Arial"/>
                      </a:endParaRPr>
                    </a:p>
                  </a:txBody>
                  <a:tcPr marL="9525" marR="9525" marT="9468"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u="none" strike="noStrike" cap="none" normalizeH="0" baseline="0" dirty="0">
                          <a:ln>
                            <a:noFill/>
                          </a:ln>
                          <a:effectLst/>
                          <a:latin typeface=" Arial"/>
                        </a:rPr>
                        <a:t>Completed</a:t>
                      </a:r>
                      <a:endParaRPr kumimoji="0" lang="en-US" sz="1200" b="1" i="0" u="none" strike="noStrike" cap="none" normalizeH="0" baseline="0" dirty="0">
                        <a:ln>
                          <a:noFill/>
                        </a:ln>
                        <a:solidFill>
                          <a:schemeClr val="tx1"/>
                        </a:solidFill>
                        <a:effectLst/>
                        <a:latin typeface=" Arial"/>
                        <a:cs typeface="Arial" panose="020B0604020202020204" pitchFamily="34" charset="0"/>
                      </a:endParaRPr>
                    </a:p>
                  </a:txBody>
                  <a:tcPr marL="69979" marR="69979" marT="34785" marB="34785"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extLst>
                  <a:ext uri="{0D108BD9-81ED-4DB2-BD59-A6C34878D82A}">
                    <a16:rowId xmlns:a16="http://schemas.microsoft.com/office/drawing/2014/main" xmlns="" val="10002"/>
                  </a:ext>
                </a:extLst>
              </a:tr>
              <a:tr h="438157">
                <a:tc vMerge="1">
                  <a:txBody>
                    <a:bodyPr/>
                    <a:lstStyle/>
                    <a:p>
                      <a:pPr algn="l"/>
                      <a:endParaRPr lang="en-US" sz="1800" b="1" dirty="0">
                        <a:solidFill>
                          <a:schemeClr val="tx1"/>
                        </a:solidFill>
                        <a:latin typeface="+mj-lt"/>
                        <a:cs typeface="Arial" pitchFamily="34" charset="0"/>
                      </a:endParaRPr>
                    </a:p>
                  </a:txBody>
                  <a:tcPr marL="69976" marR="69976" marT="34988" marB="34988"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smtClean="0">
                          <a:latin typeface=" Arial"/>
                        </a:rPr>
                        <a:t>6Cav Coy (S)</a:t>
                      </a:r>
                      <a:endParaRPr kumimoji="0" lang="en-US" sz="1200" b="0" i="0" u="none" strike="noStrike" kern="1200" cap="none" spc="0" normalizeH="0" baseline="0" noProof="0" dirty="0" smtClean="0">
                        <a:ln>
                          <a:noFill/>
                        </a:ln>
                        <a:solidFill>
                          <a:srgbClr val="000000"/>
                        </a:solidFill>
                        <a:effectLst/>
                        <a:uLnTx/>
                        <a:uFillTx/>
                        <a:latin typeface=" Arial"/>
                        <a:ea typeface="+mn-ea"/>
                        <a:cs typeface="Arial" panose="020B0604020202020204" pitchFamily="34" charset="0"/>
                      </a:endParaRPr>
                    </a:p>
                  </a:txBody>
                  <a:tcPr marL="69979" marR="69979" marT="34780" marB="3478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algn="l"/>
                      <a:r>
                        <a:rPr lang="en-US" sz="1200" u="none" strike="noStrike" dirty="0">
                          <a:effectLst/>
                          <a:latin typeface=" Arial"/>
                        </a:rPr>
                        <a:t>Repair and Maintenance </a:t>
                      </a:r>
                      <a:r>
                        <a:rPr lang="en-US" sz="1200" u="none" strike="noStrike" dirty="0" smtClean="0">
                          <a:effectLst/>
                          <a:latin typeface=" Arial"/>
                        </a:rPr>
                        <a:t>of Mess Facility</a:t>
                      </a:r>
                      <a:endParaRPr lang="en-US" sz="1200" b="0" dirty="0">
                        <a:latin typeface=" Arial"/>
                        <a:cs typeface="Arial" panose="020B0604020202020204" pitchFamily="34" charset="0"/>
                      </a:endParaRPr>
                    </a:p>
                  </a:txBody>
                  <a:tcPr marL="69979" marR="69979" marT="34780" marB="3478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u="none" strike="noStrike" kern="1200" cap="none" normalizeH="0" baseline="0" dirty="0" smtClean="0">
                          <a:ln>
                            <a:noFill/>
                          </a:ln>
                          <a:effectLst/>
                          <a:latin typeface=" Arial"/>
                        </a:rPr>
                        <a:t>Repair, Carpentry and Masonry of </a:t>
                      </a:r>
                      <a:r>
                        <a:rPr lang="en-US" sz="1200" u="none" strike="noStrike" dirty="0" smtClean="0">
                          <a:effectLst/>
                          <a:latin typeface=" Arial"/>
                        </a:rPr>
                        <a:t>Mess Facility</a:t>
                      </a:r>
                      <a:endParaRPr kumimoji="0" lang="en-US" sz="1200" b="0" i="0" u="none" strike="noStrike" kern="1200" cap="none" normalizeH="0" baseline="0" dirty="0">
                        <a:ln>
                          <a:noFill/>
                        </a:ln>
                        <a:solidFill>
                          <a:schemeClr val="tx1"/>
                        </a:solidFill>
                        <a:effectLst/>
                        <a:latin typeface=" Arial"/>
                        <a:ea typeface="+mn-ea"/>
                        <a:cs typeface="Arial" panose="020B0604020202020204" pitchFamily="34" charset="0"/>
                      </a:endParaRPr>
                    </a:p>
                  </a:txBody>
                  <a:tcPr marL="69979" marR="69979" marT="34785" marB="34785"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algn="r" fontAlgn="ctr"/>
                      <a:r>
                        <a:rPr lang="en-US" sz="1200" u="none" strike="noStrike" dirty="0" smtClean="0">
                          <a:effectLst/>
                          <a:latin typeface=" Arial"/>
                        </a:rPr>
                        <a:t>5,000.00</a:t>
                      </a:r>
                      <a:endParaRPr lang="en-US" sz="1200" b="0" i="0" u="none" strike="noStrike" dirty="0">
                        <a:solidFill>
                          <a:srgbClr val="000000"/>
                        </a:solidFill>
                        <a:effectLst/>
                        <a:latin typeface=" Arial"/>
                      </a:endParaRPr>
                    </a:p>
                  </a:txBody>
                  <a:tcPr marL="9525" marR="9525" marT="9468"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algn="r"/>
                      <a:r>
                        <a:rPr lang="en-US" sz="1200" dirty="0" smtClean="0">
                          <a:latin typeface=" Arial"/>
                        </a:rPr>
                        <a:t>5,000.00</a:t>
                      </a:r>
                      <a:endParaRPr lang="en-US" sz="1200" dirty="0">
                        <a:latin typeface=" Arial"/>
                      </a:endParaRPr>
                    </a:p>
                  </a:txBody>
                  <a:tcPr marL="9525" marR="9525" marT="9468"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US" sz="1200" u="none" strike="noStrike" kern="1200" cap="none" normalizeH="0" baseline="0" dirty="0">
                          <a:ln>
                            <a:noFill/>
                          </a:ln>
                          <a:effectLst/>
                          <a:latin typeface=" Arial"/>
                        </a:rPr>
                        <a:t>Completed</a:t>
                      </a:r>
                      <a:endParaRPr kumimoji="0" lang="en-US" sz="1200" b="1" i="0" u="none" strike="noStrike" cap="none" normalizeH="0" baseline="0" dirty="0">
                        <a:ln>
                          <a:noFill/>
                        </a:ln>
                        <a:solidFill>
                          <a:schemeClr val="tx1"/>
                        </a:solidFill>
                        <a:effectLst/>
                        <a:latin typeface=" Arial"/>
                        <a:cs typeface="Arial" panose="020B0604020202020204" pitchFamily="34" charset="0"/>
                      </a:endParaRPr>
                    </a:p>
                  </a:txBody>
                  <a:tcPr marL="69979" marR="69979" marT="34785" marB="34785"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extLst>
                  <a:ext uri="{0D108BD9-81ED-4DB2-BD59-A6C34878D82A}">
                    <a16:rowId xmlns:a16="http://schemas.microsoft.com/office/drawing/2014/main" xmlns="" val="10003"/>
                  </a:ext>
                </a:extLst>
              </a:tr>
              <a:tr h="629884">
                <a:tc rowSpan="3">
                  <a:txBody>
                    <a:bodyPr/>
                    <a:lstStyle/>
                    <a:p>
                      <a:pPr algn="ctr"/>
                      <a:r>
                        <a:rPr lang="en-US" sz="1200" dirty="0" smtClean="0">
                          <a:latin typeface=" Arial"/>
                        </a:rPr>
                        <a:t>3</a:t>
                      </a:r>
                      <a:r>
                        <a:rPr lang="en-US" sz="1200" baseline="30000" dirty="0" smtClean="0">
                          <a:latin typeface=" Arial"/>
                        </a:rPr>
                        <a:t>RD</a:t>
                      </a:r>
                      <a:r>
                        <a:rPr lang="en-US" sz="1200" baseline="0" dirty="0" smtClean="0">
                          <a:latin typeface=" Arial"/>
                        </a:rPr>
                        <a:t> QTR</a:t>
                      </a:r>
                      <a:endParaRPr lang="en-US" sz="1200" b="1" dirty="0">
                        <a:solidFill>
                          <a:schemeClr val="tx1"/>
                        </a:solidFill>
                        <a:latin typeface=" Arial"/>
                        <a:cs typeface="Arial" pitchFamily="34" charset="0"/>
                      </a:endParaRPr>
                    </a:p>
                  </a:txBody>
                  <a:tcPr marL="69979" marR="69979" marT="34781" marB="34781"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smtClean="0">
                          <a:latin typeface=" Arial"/>
                        </a:rPr>
                        <a:t>6Cav Coy (S)</a:t>
                      </a:r>
                      <a:endParaRPr lang="en-US" sz="1200" b="0" dirty="0">
                        <a:latin typeface=" Arial"/>
                        <a:cs typeface="Arial" panose="020B0604020202020204" pitchFamily="34" charset="0"/>
                      </a:endParaRPr>
                    </a:p>
                  </a:txBody>
                  <a:tcPr marL="69979" marR="69979" marT="34780" marB="3478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algn="l"/>
                      <a:r>
                        <a:rPr lang="en-US" sz="1200" u="none" strike="noStrike" dirty="0">
                          <a:effectLst/>
                          <a:latin typeface=" Arial"/>
                        </a:rPr>
                        <a:t>Repair and Maintenance of </a:t>
                      </a:r>
                      <a:r>
                        <a:rPr lang="en-US" sz="1200" u="none" strike="noStrike" dirty="0" smtClean="0">
                          <a:effectLst/>
                          <a:latin typeface=" Arial"/>
                        </a:rPr>
                        <a:t>Base/Camp</a:t>
                      </a:r>
                      <a:r>
                        <a:rPr lang="en-US" sz="1200" u="none" strike="noStrike" baseline="0" dirty="0" smtClean="0">
                          <a:effectLst/>
                          <a:latin typeface=" Arial"/>
                        </a:rPr>
                        <a:t> Security Facilities and defenses</a:t>
                      </a:r>
                      <a:r>
                        <a:rPr lang="en-US" sz="1200" u="none" strike="noStrike" dirty="0" smtClean="0">
                          <a:effectLst/>
                          <a:latin typeface=" Arial"/>
                        </a:rPr>
                        <a:t> </a:t>
                      </a:r>
                      <a:endParaRPr lang="en-US" sz="1200" b="0" dirty="0">
                        <a:latin typeface=" Arial"/>
                        <a:cs typeface="Arial" panose="020B0604020202020204" pitchFamily="34" charset="0"/>
                      </a:endParaRPr>
                    </a:p>
                  </a:txBody>
                  <a:tcPr marL="69979" marR="69979" marT="34780" marB="3478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US" sz="1200" u="none" strike="noStrike" cap="none" normalizeH="0" baseline="0" dirty="0" smtClean="0">
                          <a:ln>
                            <a:noFill/>
                          </a:ln>
                          <a:effectLst/>
                          <a:latin typeface=" Arial"/>
                        </a:rPr>
                        <a:t>Repair Construct and replaced of old  perimeter fence</a:t>
                      </a:r>
                      <a:endParaRPr kumimoji="0" lang="en-US" sz="1200" b="0" i="0" u="none" strike="noStrike" cap="none" normalizeH="0" baseline="0" dirty="0">
                        <a:ln>
                          <a:noFill/>
                        </a:ln>
                        <a:solidFill>
                          <a:schemeClr val="tx1"/>
                        </a:solidFill>
                        <a:effectLst/>
                        <a:latin typeface=" Arial"/>
                        <a:cs typeface="Arial" panose="020B0604020202020204" pitchFamily="34" charset="0"/>
                      </a:endParaRPr>
                    </a:p>
                  </a:txBody>
                  <a:tcPr marL="69979" marR="69979" marT="34785" marB="34785"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algn="r" fontAlgn="ctr"/>
                      <a:r>
                        <a:rPr lang="en-US" sz="1200" u="none" strike="noStrike" dirty="0" smtClean="0">
                          <a:effectLst/>
                          <a:latin typeface=" Arial"/>
                        </a:rPr>
                        <a:t>15,000.00</a:t>
                      </a:r>
                      <a:endParaRPr lang="en-US" sz="1200" b="0" i="0" u="none" strike="noStrike" dirty="0">
                        <a:solidFill>
                          <a:srgbClr val="000000"/>
                        </a:solidFill>
                        <a:effectLst/>
                        <a:latin typeface=" Arial"/>
                      </a:endParaRPr>
                    </a:p>
                  </a:txBody>
                  <a:tcPr marL="9525" marR="9525" marT="9468"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algn="r"/>
                      <a:r>
                        <a:rPr lang="en-US" sz="1200" dirty="0" smtClean="0">
                          <a:latin typeface=" Arial"/>
                        </a:rPr>
                        <a:t>15,000.00</a:t>
                      </a:r>
                      <a:endParaRPr lang="en-US" sz="1200" dirty="0">
                        <a:latin typeface=" Arial"/>
                      </a:endParaRPr>
                    </a:p>
                  </a:txBody>
                  <a:tcPr marL="9525" marR="9525" marT="9468"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u="none" strike="noStrike" cap="none" normalizeH="0" baseline="0" dirty="0">
                          <a:ln>
                            <a:noFill/>
                          </a:ln>
                          <a:effectLst/>
                          <a:latin typeface=" Arial"/>
                        </a:rPr>
                        <a:t>Completed</a:t>
                      </a:r>
                      <a:endParaRPr kumimoji="0" lang="en-US" sz="1200" b="1" i="0" u="none" strike="noStrike" cap="none" normalizeH="0" baseline="0" dirty="0">
                        <a:ln>
                          <a:noFill/>
                        </a:ln>
                        <a:solidFill>
                          <a:schemeClr val="tx1"/>
                        </a:solidFill>
                        <a:effectLst/>
                        <a:latin typeface=" Arial"/>
                        <a:cs typeface="Arial" panose="020B0604020202020204" pitchFamily="34" charset="0"/>
                      </a:endParaRPr>
                    </a:p>
                  </a:txBody>
                  <a:tcPr marL="69979" marR="69979" marT="34785" marB="34785"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extLst>
                  <a:ext uri="{0D108BD9-81ED-4DB2-BD59-A6C34878D82A}">
                    <a16:rowId xmlns:a16="http://schemas.microsoft.com/office/drawing/2014/main" xmlns="" val="10004"/>
                  </a:ext>
                </a:extLst>
              </a:tr>
              <a:tr h="438157">
                <a:tc vMerge="1">
                  <a:txBody>
                    <a:bodyPr/>
                    <a:lstStyle/>
                    <a:p>
                      <a:pPr algn="l"/>
                      <a:endParaRPr lang="en-US" sz="1800" b="1" dirty="0">
                        <a:solidFill>
                          <a:schemeClr val="tx1"/>
                        </a:solidFill>
                        <a:latin typeface="+mj-lt"/>
                        <a:cs typeface="Arial" pitchFamily="34" charset="0"/>
                      </a:endParaRPr>
                    </a:p>
                  </a:txBody>
                  <a:tcPr marL="69976" marR="69976" marT="34988" marB="34988"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smtClean="0">
                          <a:latin typeface=" Arial"/>
                        </a:rPr>
                        <a:t>6Cav Coy (S)</a:t>
                      </a:r>
                      <a:endParaRPr lang="en-US" sz="1200" b="0" dirty="0">
                        <a:latin typeface=" Arial"/>
                        <a:cs typeface="Arial" panose="020B0604020202020204" pitchFamily="34" charset="0"/>
                      </a:endParaRPr>
                    </a:p>
                  </a:txBody>
                  <a:tcPr marL="69979" marR="69979" marT="34780" marB="3478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algn="l"/>
                      <a:r>
                        <a:rPr lang="en-US" sz="1200" u="none" strike="noStrike" dirty="0">
                          <a:effectLst/>
                          <a:latin typeface=" Arial"/>
                        </a:rPr>
                        <a:t>Repair and Maintenance </a:t>
                      </a:r>
                      <a:r>
                        <a:rPr lang="en-US" sz="1200" u="none" strike="noStrike" dirty="0" smtClean="0">
                          <a:effectLst/>
                          <a:latin typeface=" Arial"/>
                        </a:rPr>
                        <a:t>of Mess Facility</a:t>
                      </a:r>
                      <a:endParaRPr lang="en-US" sz="1200" b="0" dirty="0">
                        <a:latin typeface=" Arial"/>
                        <a:cs typeface="Arial" panose="020B0604020202020204" pitchFamily="34" charset="0"/>
                      </a:endParaRPr>
                    </a:p>
                  </a:txBody>
                  <a:tcPr marL="69979" marR="69979" marT="34780" marB="3478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u="none" strike="noStrike" kern="1200" cap="none" normalizeH="0" baseline="0" dirty="0" smtClean="0">
                          <a:ln>
                            <a:noFill/>
                          </a:ln>
                          <a:effectLst/>
                          <a:latin typeface=" Arial"/>
                        </a:rPr>
                        <a:t>Repair, Carpentry and Masonry of </a:t>
                      </a:r>
                      <a:r>
                        <a:rPr lang="en-US" sz="1200" u="none" strike="noStrike" dirty="0" smtClean="0">
                          <a:effectLst/>
                          <a:latin typeface=" Arial"/>
                        </a:rPr>
                        <a:t>Mess Facility</a:t>
                      </a:r>
                      <a:endParaRPr kumimoji="0" lang="en-US" sz="1200" b="0" i="0" u="none" strike="noStrike" kern="1200" cap="none" normalizeH="0" baseline="0" dirty="0">
                        <a:ln>
                          <a:noFill/>
                        </a:ln>
                        <a:solidFill>
                          <a:schemeClr val="tx1"/>
                        </a:solidFill>
                        <a:effectLst/>
                        <a:latin typeface=" Arial"/>
                        <a:ea typeface="+mn-ea"/>
                        <a:cs typeface="Arial" panose="020B0604020202020204" pitchFamily="34" charset="0"/>
                      </a:endParaRPr>
                    </a:p>
                  </a:txBody>
                  <a:tcPr marL="69979" marR="69979" marT="34785" marB="34785"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algn="r" fontAlgn="ctr"/>
                      <a:r>
                        <a:rPr lang="en-US" sz="1200" u="none" strike="noStrike" dirty="0" smtClean="0">
                          <a:effectLst/>
                          <a:latin typeface=" Arial"/>
                        </a:rPr>
                        <a:t>5,000.00</a:t>
                      </a:r>
                      <a:endParaRPr lang="en-US" sz="1200" b="0" i="0" u="none" strike="noStrike" dirty="0">
                        <a:solidFill>
                          <a:srgbClr val="000000"/>
                        </a:solidFill>
                        <a:effectLst/>
                        <a:latin typeface=" Arial"/>
                      </a:endParaRPr>
                    </a:p>
                  </a:txBody>
                  <a:tcPr marL="9525" marR="9525" marT="9468"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algn="r"/>
                      <a:r>
                        <a:rPr lang="en-US" sz="1200" dirty="0" smtClean="0">
                          <a:latin typeface=" Arial"/>
                        </a:rPr>
                        <a:t>5,000.00</a:t>
                      </a:r>
                      <a:endParaRPr lang="en-US" sz="1200" dirty="0">
                        <a:latin typeface=" Arial"/>
                      </a:endParaRPr>
                    </a:p>
                  </a:txBody>
                  <a:tcPr marL="9525" marR="9525" marT="9468"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US" sz="1200" u="none" strike="noStrike" kern="1200" cap="none" normalizeH="0" baseline="0" dirty="0">
                          <a:ln>
                            <a:noFill/>
                          </a:ln>
                          <a:effectLst/>
                          <a:latin typeface=" Arial"/>
                        </a:rPr>
                        <a:t>Completed</a:t>
                      </a:r>
                      <a:endParaRPr kumimoji="0" lang="en-US" sz="1200" b="1" i="0" u="none" strike="noStrike" cap="none" normalizeH="0" baseline="0" dirty="0">
                        <a:ln>
                          <a:noFill/>
                        </a:ln>
                        <a:solidFill>
                          <a:schemeClr val="tx1"/>
                        </a:solidFill>
                        <a:effectLst/>
                        <a:latin typeface=" Arial"/>
                        <a:cs typeface="Arial" panose="020B0604020202020204" pitchFamily="34" charset="0"/>
                      </a:endParaRPr>
                    </a:p>
                  </a:txBody>
                  <a:tcPr marL="69979" marR="69979" marT="34785" marB="34785"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extLst>
                  <a:ext uri="{0D108BD9-81ED-4DB2-BD59-A6C34878D82A}">
                    <a16:rowId xmlns:a16="http://schemas.microsoft.com/office/drawing/2014/main" xmlns="" val="10005"/>
                  </a:ext>
                </a:extLst>
              </a:tr>
              <a:tr h="438161">
                <a:tc vMerge="1">
                  <a:txBody>
                    <a:bodyPr/>
                    <a:lstStyle/>
                    <a:p>
                      <a:pPr algn="ctr"/>
                      <a:endParaRPr lang="en-US" sz="1800" b="1" dirty="0">
                        <a:solidFill>
                          <a:schemeClr val="tx1"/>
                        </a:solidFill>
                        <a:latin typeface="Arial Narrow" pitchFamily="34" charset="0"/>
                        <a:cs typeface="Arial" pitchFamily="34" charset="0"/>
                      </a:endParaRPr>
                    </a:p>
                  </a:txBody>
                  <a:tcPr marL="69979" marR="69979" marT="34781" marB="34781"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smtClean="0">
                          <a:latin typeface=" Arial"/>
                        </a:rPr>
                        <a:t>6Cav Coy (S)</a:t>
                      </a:r>
                      <a:endParaRPr lang="en-US" sz="1200" b="0" dirty="0">
                        <a:latin typeface=" Arial"/>
                        <a:cs typeface="Arial" panose="020B0604020202020204" pitchFamily="34" charset="0"/>
                      </a:endParaRPr>
                    </a:p>
                  </a:txBody>
                  <a:tcPr marL="69979" marR="69979" marT="34780" marB="3478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u="none" strike="noStrike" kern="1200" cap="none" spc="0" normalizeH="0" baseline="0" noProof="0" dirty="0" smtClean="0">
                          <a:ln>
                            <a:noFill/>
                          </a:ln>
                          <a:effectLst/>
                          <a:uLnTx/>
                          <a:uFillTx/>
                          <a:latin typeface=" Arial"/>
                        </a:rPr>
                        <a:t>Repair and maintenance of Billeting Facility </a:t>
                      </a:r>
                      <a:endParaRPr kumimoji="0" lang="en-US" sz="1200" b="0" i="0" u="none" strike="noStrike" kern="1200" cap="none" spc="0" normalizeH="0" baseline="0" noProof="0" dirty="0">
                        <a:ln>
                          <a:noFill/>
                        </a:ln>
                        <a:solidFill>
                          <a:srgbClr val="000000"/>
                        </a:solidFill>
                        <a:effectLst/>
                        <a:uLnTx/>
                        <a:uFillTx/>
                        <a:latin typeface=" Arial"/>
                        <a:ea typeface="+mn-ea"/>
                        <a:cs typeface="Arial" panose="020B0604020202020204" pitchFamily="34" charset="0"/>
                      </a:endParaRPr>
                    </a:p>
                  </a:txBody>
                  <a:tcPr marL="69981" marR="69981" marT="34783" marB="34783"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US" sz="1200" u="none" strike="noStrike" kern="1200" cap="none" spc="0" normalizeH="0" baseline="0" noProof="0" dirty="0" smtClean="0">
                          <a:ln>
                            <a:noFill/>
                          </a:ln>
                          <a:effectLst/>
                          <a:uLnTx/>
                          <a:uFillTx/>
                          <a:latin typeface=" Arial"/>
                        </a:rPr>
                        <a:t> Masonry and Carpentry of Billeting Facility  </a:t>
                      </a:r>
                      <a:endParaRPr kumimoji="0" lang="en-US" sz="1200" b="0" i="0" u="none" strike="noStrike" kern="1200" cap="none" spc="0" normalizeH="0" baseline="0" noProof="0" dirty="0">
                        <a:ln>
                          <a:noFill/>
                        </a:ln>
                        <a:solidFill>
                          <a:srgbClr val="000000"/>
                        </a:solidFill>
                        <a:effectLst/>
                        <a:uLnTx/>
                        <a:uFillTx/>
                        <a:latin typeface=" Arial"/>
                        <a:ea typeface="+mn-ea"/>
                        <a:cs typeface="Arial" panose="020B0604020202020204" pitchFamily="34" charset="0"/>
                      </a:endParaRPr>
                    </a:p>
                  </a:txBody>
                  <a:tcPr marL="69981" marR="69981" marT="34788" marB="34788"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indent="0" algn="r" defTabSz="914400" rtl="0" eaLnBrk="1" fontAlgn="ctr" latinLnBrk="0" hangingPunct="1">
                        <a:lnSpc>
                          <a:spcPct val="100000"/>
                        </a:lnSpc>
                        <a:spcBef>
                          <a:spcPts val="0"/>
                        </a:spcBef>
                        <a:spcAft>
                          <a:spcPts val="0"/>
                        </a:spcAft>
                        <a:buClrTx/>
                        <a:buSzTx/>
                        <a:buFontTx/>
                        <a:buNone/>
                        <a:tabLst/>
                        <a:defRPr/>
                      </a:pPr>
                      <a:r>
                        <a:rPr lang="en-US" sz="1200" u="none" strike="noStrike" dirty="0">
                          <a:effectLst/>
                          <a:latin typeface=" Arial"/>
                        </a:rPr>
                        <a:t>1</a:t>
                      </a:r>
                      <a:r>
                        <a:rPr lang="en-US" sz="1200" u="none" strike="noStrike" dirty="0" smtClean="0">
                          <a:effectLst/>
                          <a:latin typeface=" Arial"/>
                        </a:rPr>
                        <a:t>0,000.00</a:t>
                      </a:r>
                      <a:endParaRPr lang="en-US" sz="1200" b="0" i="0" u="none" strike="noStrike" dirty="0">
                        <a:solidFill>
                          <a:srgbClr val="000000"/>
                        </a:solidFill>
                        <a:effectLst/>
                        <a:latin typeface=" Arial"/>
                        <a:cs typeface="Arial" panose="020B0604020202020204" pitchFamily="34" charset="0"/>
                      </a:endParaRPr>
                    </a:p>
                  </a:txBody>
                  <a:tcPr marL="9526" marR="9526" marT="947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algn="r" fontAlgn="ctr"/>
                      <a:r>
                        <a:rPr lang="en-US" sz="1200" u="none" strike="noStrike" dirty="0" smtClean="0">
                          <a:effectLst/>
                          <a:latin typeface=" Arial"/>
                        </a:rPr>
                        <a:t>10,005.00</a:t>
                      </a:r>
                      <a:endParaRPr lang="en-US" sz="1200" b="0" i="0" u="none" strike="noStrike" dirty="0">
                        <a:solidFill>
                          <a:srgbClr val="000000"/>
                        </a:solidFill>
                        <a:effectLst/>
                        <a:latin typeface=" Arial"/>
                        <a:cs typeface="Arial" panose="020B0604020202020204" pitchFamily="34" charset="0"/>
                      </a:endParaRPr>
                    </a:p>
                  </a:txBody>
                  <a:tcPr marL="9526" marR="9526" marT="947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u="none" strike="noStrike" cap="none" normalizeH="0" baseline="0" dirty="0">
                          <a:ln>
                            <a:noFill/>
                          </a:ln>
                          <a:effectLst/>
                          <a:latin typeface=" Arial"/>
                        </a:rPr>
                        <a:t>Completed</a:t>
                      </a:r>
                      <a:endParaRPr kumimoji="0" lang="en-US" sz="1200" b="1" i="0" u="none" strike="noStrike" cap="none" normalizeH="0" baseline="0" dirty="0">
                        <a:ln>
                          <a:noFill/>
                        </a:ln>
                        <a:solidFill>
                          <a:schemeClr val="tx1"/>
                        </a:solidFill>
                        <a:effectLst/>
                        <a:latin typeface=" Arial"/>
                        <a:cs typeface="Arial" panose="020B0604020202020204" pitchFamily="34" charset="0"/>
                      </a:endParaRPr>
                    </a:p>
                  </a:txBody>
                  <a:tcPr marL="69981" marR="69981" marT="34788" marB="34788"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extLst>
                  <a:ext uri="{0D108BD9-81ED-4DB2-BD59-A6C34878D82A}">
                    <a16:rowId xmlns:a16="http://schemas.microsoft.com/office/drawing/2014/main" xmlns="" val="10006"/>
                  </a:ext>
                </a:extLst>
              </a:tr>
            </a:tbl>
          </a:graphicData>
        </a:graphic>
      </p:graphicFrame>
    </p:spTree>
    <p:extLst>
      <p:ext uri="{BB962C8B-B14F-4D97-AF65-F5344CB8AC3E}">
        <p14:creationId xmlns:p14="http://schemas.microsoft.com/office/powerpoint/2010/main" val="4081182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down)">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 Same Side Corner Rectangle 13"/>
          <p:cNvSpPr/>
          <p:nvPr/>
        </p:nvSpPr>
        <p:spPr>
          <a:xfrm rot="16200000">
            <a:off x="372147" y="2171484"/>
            <a:ext cx="822960" cy="274320"/>
          </a:xfrm>
          <a:prstGeom prst="round2SameRect">
            <a:avLst/>
          </a:prstGeom>
          <a:solidFill>
            <a:srgbClr val="5B9BD5"/>
          </a:solidFill>
          <a:ln w="57150">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 Same Side Corner Rectangle 16"/>
          <p:cNvSpPr/>
          <p:nvPr/>
        </p:nvSpPr>
        <p:spPr>
          <a:xfrm rot="16200000">
            <a:off x="372147" y="4384932"/>
            <a:ext cx="822960" cy="274320"/>
          </a:xfrm>
          <a:prstGeom prst="round2SameRect">
            <a:avLst/>
          </a:prstGeom>
          <a:solidFill>
            <a:srgbClr val="A5A5A5">
              <a:alpha val="50000"/>
            </a:srgbClr>
          </a:solidFill>
          <a:ln w="57150">
            <a:solidFill>
              <a:srgbClr val="A5A5A5">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 Same Side Corner Rectangle 19"/>
          <p:cNvSpPr/>
          <p:nvPr/>
        </p:nvSpPr>
        <p:spPr>
          <a:xfrm rot="16200000">
            <a:off x="372147" y="5491655"/>
            <a:ext cx="822960" cy="274320"/>
          </a:xfrm>
          <a:prstGeom prst="round2SameRect">
            <a:avLst/>
          </a:prstGeom>
          <a:solidFill>
            <a:srgbClr val="FFC000">
              <a:alpha val="50000"/>
            </a:srgbClr>
          </a:solidFill>
          <a:ln w="57150">
            <a:solidFill>
              <a:srgbClr val="FFC000">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 Same Side Corner Rectangle 22"/>
          <p:cNvSpPr/>
          <p:nvPr/>
        </p:nvSpPr>
        <p:spPr>
          <a:xfrm rot="16200000">
            <a:off x="372147" y="3278208"/>
            <a:ext cx="822960" cy="274320"/>
          </a:xfrm>
          <a:prstGeom prst="round2SameRect">
            <a:avLst/>
          </a:prstGeom>
          <a:solidFill>
            <a:srgbClr val="ED7D31">
              <a:alpha val="50000"/>
            </a:srgbClr>
          </a:solidFill>
          <a:ln w="57150">
            <a:solidFill>
              <a:srgbClr val="ED7D31">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 Same Side Corner Rectangle 4"/>
          <p:cNvSpPr/>
          <p:nvPr/>
        </p:nvSpPr>
        <p:spPr>
          <a:xfrm rot="16200000">
            <a:off x="372147" y="1064760"/>
            <a:ext cx="822960" cy="274320"/>
          </a:xfrm>
          <a:prstGeom prst="round2SameRect">
            <a:avLst/>
          </a:prstGeom>
          <a:solidFill>
            <a:srgbClr val="70AD47">
              <a:alpha val="50000"/>
            </a:srgbClr>
          </a:solidFill>
          <a:ln w="57150">
            <a:solidFill>
              <a:srgbClr val="70AD47">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934500" y="790440"/>
            <a:ext cx="10609799" cy="5303520"/>
          </a:xfrm>
          <a:prstGeom prst="rect">
            <a:avLst/>
          </a:prstGeom>
          <a:solidFill>
            <a:schemeClr val="bg1"/>
          </a:solidFill>
          <a:ln w="57150">
            <a:solidFill>
              <a:srgbClr val="5B9BD5"/>
            </a:solidFill>
          </a:ln>
        </p:spPr>
        <p:txBody>
          <a:bodyPr wrap="none" anchor="t" anchorCtr="0">
            <a:noAutofit/>
          </a:bodyPr>
          <a:lstStyle/>
          <a:p>
            <a:pPr algn="ctr"/>
            <a:r>
              <a:rPr lang="en-US" sz="3500" dirty="0" smtClean="0">
                <a:solidFill>
                  <a:schemeClr val="tx1">
                    <a:lumMod val="65000"/>
                    <a:lumOff val="35000"/>
                  </a:schemeClr>
                </a:solidFill>
                <a:latin typeface="Franklin Gothic Demi Cond" panose="020B0706030402020204" pitchFamily="34" charset="0"/>
              </a:rPr>
              <a:t>COMPLIANCES AND ACCOMPLISHMENTS TO DC’s GUIDANCE</a:t>
            </a:r>
            <a:endParaRPr lang="en-US" sz="3500" dirty="0"/>
          </a:p>
        </p:txBody>
      </p:sp>
      <p:sp>
        <p:nvSpPr>
          <p:cNvPr id="2" name="Slide Number Placeholder 1"/>
          <p:cNvSpPr>
            <a:spLocks noGrp="1"/>
          </p:cNvSpPr>
          <p:nvPr>
            <p:ph type="sldNum" sz="quarter" idx="12"/>
          </p:nvPr>
        </p:nvSpPr>
        <p:spPr/>
        <p:txBody>
          <a:bodyPr/>
          <a:lstStyle/>
          <a:p>
            <a:fld id="{7687A7F3-AD38-4866-8553-4B19922F7C99}" type="slidenum">
              <a:rPr lang="en-PH" smtClean="0"/>
              <a:t>63</a:t>
            </a:fld>
            <a:endParaRPr lang="en-PH"/>
          </a:p>
        </p:txBody>
      </p:sp>
      <p:sp>
        <p:nvSpPr>
          <p:cNvPr id="21" name="TextBox 20"/>
          <p:cNvSpPr txBox="1"/>
          <p:nvPr/>
        </p:nvSpPr>
        <p:spPr>
          <a:xfrm>
            <a:off x="1124712" y="1307592"/>
            <a:ext cx="10241280" cy="954107"/>
          </a:xfrm>
          <a:prstGeom prst="rect">
            <a:avLst/>
          </a:prstGeom>
          <a:noFill/>
        </p:spPr>
        <p:txBody>
          <a:bodyPr wrap="square" rtlCol="0">
            <a:spAutoFit/>
          </a:bodyPr>
          <a:lstStyle/>
          <a:p>
            <a:pPr algn="ctr"/>
            <a:r>
              <a:rPr lang="en-US" sz="3200" i="1" dirty="0" smtClean="0">
                <a:solidFill>
                  <a:schemeClr val="bg2">
                    <a:lumMod val="50000"/>
                  </a:schemeClr>
                </a:solidFill>
                <a:latin typeface="Franklin Gothic Book" panose="020B0503020102020204" pitchFamily="34" charset="0"/>
              </a:rPr>
              <a:t>FACILITIES – R&amp;U PROJECTS</a:t>
            </a:r>
          </a:p>
          <a:p>
            <a:pPr algn="ctr"/>
            <a:r>
              <a:rPr lang="en-US" sz="2400" i="1" dirty="0" err="1" smtClean="0">
                <a:solidFill>
                  <a:schemeClr val="bg2">
                    <a:lumMod val="50000"/>
                  </a:schemeClr>
                </a:solidFill>
                <a:latin typeface="Franklin Gothic Book" panose="020B0503020102020204" pitchFamily="34" charset="0"/>
              </a:rPr>
              <a:t>Sptd</a:t>
            </a:r>
            <a:r>
              <a:rPr lang="en-US" sz="2400" i="1" dirty="0" smtClean="0">
                <a:solidFill>
                  <a:schemeClr val="bg2">
                    <a:lumMod val="50000"/>
                  </a:schemeClr>
                </a:solidFill>
                <a:latin typeface="Franklin Gothic Book" panose="020B0503020102020204" pitchFamily="34" charset="0"/>
              </a:rPr>
              <a:t> by LOG MOOE</a:t>
            </a:r>
            <a:endParaRPr lang="en-US" sz="2400" i="1" dirty="0">
              <a:solidFill>
                <a:schemeClr val="bg2">
                  <a:lumMod val="50000"/>
                </a:schemeClr>
              </a:solidFill>
              <a:latin typeface="Franklin Gothic Book" panose="020B0503020102020204" pitchFamily="34" charset="0"/>
            </a:endParaRPr>
          </a:p>
        </p:txBody>
      </p:sp>
      <p:graphicFrame>
        <p:nvGraphicFramePr>
          <p:cNvPr id="12" name="Group 2"/>
          <p:cNvGraphicFramePr>
            <a:graphicFrameLocks noGrp="1"/>
          </p:cNvGraphicFramePr>
          <p:nvPr>
            <p:extLst>
              <p:ext uri="{D42A27DB-BD31-4B8C-83A1-F6EECF244321}">
                <p14:modId xmlns:p14="http://schemas.microsoft.com/office/powerpoint/2010/main" val="4270564419"/>
              </p:ext>
            </p:extLst>
          </p:nvPr>
        </p:nvGraphicFramePr>
        <p:xfrm>
          <a:off x="1124712" y="2261699"/>
          <a:ext cx="10241281" cy="1964940"/>
        </p:xfrm>
        <a:graphic>
          <a:graphicData uri="http://schemas.openxmlformats.org/drawingml/2006/table">
            <a:tbl>
              <a:tblPr>
                <a:tableStyleId>{BC89EF96-8CEA-46FF-86C4-4CE0E7609802}</a:tableStyleId>
              </a:tblPr>
              <a:tblGrid>
                <a:gridCol w="954459">
                  <a:extLst>
                    <a:ext uri="{9D8B030D-6E8A-4147-A177-3AD203B41FA5}">
                      <a16:colId xmlns:a16="http://schemas.microsoft.com/office/drawing/2014/main" xmlns="" val="20000"/>
                    </a:ext>
                  </a:extLst>
                </a:gridCol>
                <a:gridCol w="801362">
                  <a:extLst>
                    <a:ext uri="{9D8B030D-6E8A-4147-A177-3AD203B41FA5}">
                      <a16:colId xmlns:a16="http://schemas.microsoft.com/office/drawing/2014/main" xmlns="" val="20001"/>
                    </a:ext>
                  </a:extLst>
                </a:gridCol>
                <a:gridCol w="2206368">
                  <a:extLst>
                    <a:ext uri="{9D8B030D-6E8A-4147-A177-3AD203B41FA5}">
                      <a16:colId xmlns:a16="http://schemas.microsoft.com/office/drawing/2014/main" xmlns="" val="20002"/>
                    </a:ext>
                  </a:extLst>
                </a:gridCol>
                <a:gridCol w="2364468">
                  <a:extLst>
                    <a:ext uri="{9D8B030D-6E8A-4147-A177-3AD203B41FA5}">
                      <a16:colId xmlns:a16="http://schemas.microsoft.com/office/drawing/2014/main" xmlns="" val="20003"/>
                    </a:ext>
                  </a:extLst>
                </a:gridCol>
                <a:gridCol w="1457573">
                  <a:extLst>
                    <a:ext uri="{9D8B030D-6E8A-4147-A177-3AD203B41FA5}">
                      <a16:colId xmlns:a16="http://schemas.microsoft.com/office/drawing/2014/main" xmlns="" val="20004"/>
                    </a:ext>
                  </a:extLst>
                </a:gridCol>
                <a:gridCol w="1166059">
                  <a:extLst>
                    <a:ext uri="{9D8B030D-6E8A-4147-A177-3AD203B41FA5}">
                      <a16:colId xmlns:a16="http://schemas.microsoft.com/office/drawing/2014/main" xmlns="" val="20005"/>
                    </a:ext>
                  </a:extLst>
                </a:gridCol>
                <a:gridCol w="1290992">
                  <a:extLst>
                    <a:ext uri="{9D8B030D-6E8A-4147-A177-3AD203B41FA5}">
                      <a16:colId xmlns:a16="http://schemas.microsoft.com/office/drawing/2014/main" xmlns="" val="20006"/>
                    </a:ext>
                  </a:extLst>
                </a:gridCol>
              </a:tblGrid>
              <a:tr h="45873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1200" b="1" u="none" strike="noStrike" kern="1200" cap="none" normalizeH="0" baseline="0" dirty="0">
                          <a:ln>
                            <a:noFill/>
                          </a:ln>
                          <a:solidFill>
                            <a:schemeClr val="bg1"/>
                          </a:solidFill>
                          <a:effectLst/>
                          <a:latin typeface=" Arial"/>
                        </a:rPr>
                        <a:t>PERIOD</a:t>
                      </a:r>
                      <a:endParaRPr kumimoji="0" lang="en-GB" sz="1200" b="1" i="0" u="none" strike="noStrike" kern="1200" cap="none" normalizeH="0" baseline="0" dirty="0">
                        <a:ln>
                          <a:noFill/>
                        </a:ln>
                        <a:solidFill>
                          <a:schemeClr val="bg1"/>
                        </a:solidFill>
                        <a:effectLst/>
                        <a:latin typeface=" Arial"/>
                        <a:ea typeface="+mn-ea"/>
                        <a:cs typeface="Arial" pitchFamily="34" charset="0"/>
                      </a:endParaRPr>
                    </a:p>
                  </a:txBody>
                  <a:tcPr marL="69979" marR="69979" marT="34785" marB="34785"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1200" b="1" u="none" strike="noStrike" kern="1200" cap="none" normalizeH="0" baseline="0" dirty="0">
                          <a:ln>
                            <a:noFill/>
                          </a:ln>
                          <a:solidFill>
                            <a:schemeClr val="bg1"/>
                          </a:solidFill>
                          <a:effectLst/>
                          <a:latin typeface=" Arial"/>
                        </a:rPr>
                        <a:t>UNIT</a:t>
                      </a:r>
                      <a:endParaRPr kumimoji="0" lang="en-GB" sz="1200" b="1" i="0" u="none" strike="noStrike" kern="1200" cap="none" normalizeH="0" baseline="0" dirty="0">
                        <a:ln>
                          <a:noFill/>
                        </a:ln>
                        <a:solidFill>
                          <a:schemeClr val="bg1"/>
                        </a:solidFill>
                        <a:effectLst/>
                        <a:latin typeface=" Arial"/>
                        <a:ea typeface="+mn-ea"/>
                        <a:cs typeface="Arial" pitchFamily="34" charset="0"/>
                      </a:endParaRPr>
                    </a:p>
                  </a:txBody>
                  <a:tcPr marL="69979" marR="69979" marT="34785" marB="34785"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PH" sz="1200" b="1" u="none" strike="noStrike" kern="1200" cap="none" normalizeH="0" baseline="0" dirty="0">
                          <a:ln>
                            <a:noFill/>
                          </a:ln>
                          <a:solidFill>
                            <a:schemeClr val="bg1"/>
                          </a:solidFill>
                          <a:effectLst/>
                          <a:latin typeface=" Arial"/>
                        </a:rPr>
                        <a:t>NAME OF PROJECT</a:t>
                      </a:r>
                      <a:endParaRPr kumimoji="0" lang="en-GB" sz="1200" b="1" i="0" u="none" strike="noStrike" kern="1200" cap="none" normalizeH="0" baseline="0" dirty="0">
                        <a:ln>
                          <a:noFill/>
                        </a:ln>
                        <a:solidFill>
                          <a:schemeClr val="bg1"/>
                        </a:solidFill>
                        <a:effectLst/>
                        <a:latin typeface=" Arial"/>
                        <a:ea typeface="+mn-ea"/>
                        <a:cs typeface="Arial" pitchFamily="34" charset="0"/>
                      </a:endParaRPr>
                    </a:p>
                  </a:txBody>
                  <a:tcPr marL="69979" marR="69979" marT="34785" marB="34785"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PH" sz="1200" b="1" u="none" strike="noStrike" kern="1200" cap="none" normalizeH="0" baseline="0" dirty="0">
                          <a:ln>
                            <a:noFill/>
                          </a:ln>
                          <a:solidFill>
                            <a:schemeClr val="bg1"/>
                          </a:solidFill>
                          <a:effectLst/>
                          <a:latin typeface=" Arial"/>
                        </a:rPr>
                        <a:t>SCOPE OF WORK</a:t>
                      </a:r>
                      <a:endParaRPr kumimoji="0" lang="en-GB" sz="1200" b="1" i="0" u="none" strike="noStrike" kern="1200" cap="none" normalizeH="0" baseline="0" dirty="0">
                        <a:ln>
                          <a:noFill/>
                        </a:ln>
                        <a:solidFill>
                          <a:schemeClr val="bg1"/>
                        </a:solidFill>
                        <a:effectLst/>
                        <a:latin typeface=" Arial"/>
                        <a:ea typeface="+mn-ea"/>
                        <a:cs typeface="Arial" pitchFamily="34" charset="0"/>
                      </a:endParaRPr>
                    </a:p>
                  </a:txBody>
                  <a:tcPr marL="69979" marR="69979" marT="34785" marB="34785"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1200" b="1" u="none" strike="noStrike" kern="1200" cap="none" normalizeH="0" baseline="0" dirty="0">
                          <a:ln>
                            <a:noFill/>
                          </a:ln>
                          <a:solidFill>
                            <a:schemeClr val="bg1"/>
                          </a:solidFill>
                          <a:effectLst/>
                          <a:latin typeface=" Arial"/>
                        </a:rPr>
                        <a:t>APB PROG</a:t>
                      </a:r>
                      <a:endParaRPr kumimoji="0" lang="en-GB" sz="1200" b="1" i="0" u="none" strike="noStrike" kern="1200" cap="none" normalizeH="0" baseline="0" dirty="0">
                        <a:ln>
                          <a:noFill/>
                        </a:ln>
                        <a:solidFill>
                          <a:schemeClr val="bg1"/>
                        </a:solidFill>
                        <a:effectLst/>
                        <a:latin typeface=" Arial"/>
                        <a:ea typeface="+mn-ea"/>
                        <a:cs typeface="Arial" pitchFamily="34" charset="0"/>
                      </a:endParaRPr>
                    </a:p>
                  </a:txBody>
                  <a:tcPr marL="69979" marR="69979" marT="34785" marB="34785"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PH" sz="1200" b="1" u="none" strike="noStrike" kern="1200" cap="none" normalizeH="0" baseline="0" dirty="0">
                          <a:ln>
                            <a:noFill/>
                          </a:ln>
                          <a:solidFill>
                            <a:schemeClr val="bg1"/>
                          </a:solidFill>
                          <a:effectLst/>
                          <a:latin typeface=" Arial"/>
                        </a:rPr>
                        <a:t>ACTUAL COST</a:t>
                      </a:r>
                      <a:endParaRPr kumimoji="0" lang="en-GB" sz="1200" b="1" i="0" u="none" strike="noStrike" kern="1200" cap="none" normalizeH="0" baseline="0" dirty="0">
                        <a:ln>
                          <a:noFill/>
                        </a:ln>
                        <a:solidFill>
                          <a:schemeClr val="bg1"/>
                        </a:solidFill>
                        <a:effectLst/>
                        <a:latin typeface=" Arial"/>
                        <a:ea typeface="+mn-ea"/>
                        <a:cs typeface="Arial" pitchFamily="34" charset="0"/>
                      </a:endParaRPr>
                    </a:p>
                  </a:txBody>
                  <a:tcPr marL="69979" marR="69979" marT="34785" marB="34785"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1200" b="1" u="none" strike="noStrike" kern="1200" cap="none" normalizeH="0" baseline="0" dirty="0">
                          <a:ln>
                            <a:noFill/>
                          </a:ln>
                          <a:solidFill>
                            <a:schemeClr val="bg1"/>
                          </a:solidFill>
                          <a:effectLst/>
                          <a:latin typeface=" Arial"/>
                        </a:rPr>
                        <a:t>REMARKS</a:t>
                      </a:r>
                      <a:endParaRPr kumimoji="0" lang="en-GB" sz="1200" b="1" i="0" u="none" strike="noStrike" kern="1200" cap="none" normalizeH="0" baseline="0" dirty="0">
                        <a:ln>
                          <a:noFill/>
                        </a:ln>
                        <a:solidFill>
                          <a:schemeClr val="bg1"/>
                        </a:solidFill>
                        <a:effectLst/>
                        <a:latin typeface=" Arial"/>
                        <a:ea typeface="+mn-ea"/>
                        <a:cs typeface="Arial" pitchFamily="34" charset="0"/>
                      </a:endParaRPr>
                    </a:p>
                  </a:txBody>
                  <a:tcPr marL="69979" marR="69979" marT="34785" marB="34785"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xmlns="" val="10000"/>
                  </a:ext>
                </a:extLst>
              </a:tr>
              <a:tr h="629884">
                <a:tc rowSpan="3">
                  <a:txBody>
                    <a:bodyPr/>
                    <a:lstStyle/>
                    <a:p>
                      <a:pPr algn="ctr"/>
                      <a:r>
                        <a:rPr lang="en-US" sz="1200" baseline="0" dirty="0" smtClean="0">
                          <a:latin typeface=" Arial"/>
                        </a:rPr>
                        <a:t>4</a:t>
                      </a:r>
                      <a:r>
                        <a:rPr lang="en-US" sz="1200" baseline="30000" dirty="0" smtClean="0">
                          <a:latin typeface=" Arial"/>
                        </a:rPr>
                        <a:t>TH</a:t>
                      </a:r>
                      <a:r>
                        <a:rPr lang="en-US" sz="1200" baseline="0" dirty="0" smtClean="0">
                          <a:latin typeface=" Arial"/>
                        </a:rPr>
                        <a:t> QTR</a:t>
                      </a:r>
                      <a:endParaRPr lang="en-US" sz="1200" b="1" dirty="0">
                        <a:solidFill>
                          <a:schemeClr val="tx1"/>
                        </a:solidFill>
                        <a:latin typeface=" Arial"/>
                        <a:cs typeface="Arial" pitchFamily="34" charset="0"/>
                      </a:endParaRPr>
                    </a:p>
                  </a:txBody>
                  <a:tcPr marL="69979" marR="69979" marT="34781" marB="34781"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smtClean="0">
                          <a:latin typeface=" Arial"/>
                        </a:rPr>
                        <a:t>6Cav Coy (S)</a:t>
                      </a:r>
                      <a:endParaRPr lang="en-US" sz="1200" b="0" dirty="0">
                        <a:latin typeface=" Arial"/>
                        <a:cs typeface="Arial" panose="020B0604020202020204" pitchFamily="34" charset="0"/>
                      </a:endParaRPr>
                    </a:p>
                  </a:txBody>
                  <a:tcPr marL="69979" marR="69979" marT="34780" marB="3478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algn="l"/>
                      <a:r>
                        <a:rPr lang="en-US" sz="1200" u="none" strike="noStrike" dirty="0">
                          <a:effectLst/>
                          <a:latin typeface=" Arial"/>
                        </a:rPr>
                        <a:t>Repair and Maintenance of </a:t>
                      </a:r>
                      <a:r>
                        <a:rPr lang="en-US" sz="1200" u="none" strike="noStrike" dirty="0" smtClean="0">
                          <a:effectLst/>
                          <a:latin typeface=" Arial"/>
                        </a:rPr>
                        <a:t>Base/Camp</a:t>
                      </a:r>
                      <a:r>
                        <a:rPr lang="en-US" sz="1200" u="none" strike="noStrike" baseline="0" dirty="0" smtClean="0">
                          <a:effectLst/>
                          <a:latin typeface=" Arial"/>
                        </a:rPr>
                        <a:t> Security Facilities and defenses</a:t>
                      </a:r>
                      <a:r>
                        <a:rPr lang="en-US" sz="1200" u="none" strike="noStrike" dirty="0" smtClean="0">
                          <a:effectLst/>
                          <a:latin typeface=" Arial"/>
                        </a:rPr>
                        <a:t> </a:t>
                      </a:r>
                      <a:endParaRPr lang="en-US" sz="1200" b="0" dirty="0">
                        <a:latin typeface=" Arial"/>
                        <a:cs typeface="Arial" panose="020B0604020202020204" pitchFamily="34" charset="0"/>
                      </a:endParaRPr>
                    </a:p>
                  </a:txBody>
                  <a:tcPr marL="69979" marR="69979" marT="34780" marB="3478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US" sz="1200" u="none" strike="noStrike" cap="none" normalizeH="0" baseline="0" dirty="0" smtClean="0">
                          <a:ln>
                            <a:noFill/>
                          </a:ln>
                          <a:effectLst/>
                          <a:latin typeface=" Arial"/>
                        </a:rPr>
                        <a:t>Repair Construction and replacement of old  perimeter fence</a:t>
                      </a:r>
                      <a:endParaRPr kumimoji="0" lang="en-US" sz="1200" b="0" i="0" u="none" strike="noStrike" cap="none" normalizeH="0" baseline="0" dirty="0">
                        <a:ln>
                          <a:noFill/>
                        </a:ln>
                        <a:solidFill>
                          <a:schemeClr val="tx1"/>
                        </a:solidFill>
                        <a:effectLst/>
                        <a:latin typeface=" Arial"/>
                        <a:cs typeface="Arial" panose="020B0604020202020204" pitchFamily="34" charset="0"/>
                      </a:endParaRPr>
                    </a:p>
                  </a:txBody>
                  <a:tcPr marL="69979" marR="69979" marT="34785" marB="34785"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algn="r" fontAlgn="ctr"/>
                      <a:r>
                        <a:rPr lang="en-US" sz="1200" u="none" strike="noStrike" dirty="0" smtClean="0">
                          <a:effectLst/>
                          <a:latin typeface=" Arial"/>
                        </a:rPr>
                        <a:t>15,000.00</a:t>
                      </a:r>
                      <a:endParaRPr lang="en-US" sz="1200" b="0" i="0" u="none" strike="noStrike" dirty="0">
                        <a:solidFill>
                          <a:srgbClr val="000000"/>
                        </a:solidFill>
                        <a:effectLst/>
                        <a:latin typeface=" Arial"/>
                      </a:endParaRPr>
                    </a:p>
                  </a:txBody>
                  <a:tcPr marL="9525" marR="9525" marT="9468"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algn="r"/>
                      <a:r>
                        <a:rPr lang="en-US" sz="1200" dirty="0" smtClean="0">
                          <a:latin typeface=" Arial"/>
                        </a:rPr>
                        <a:t>15,000.00</a:t>
                      </a:r>
                      <a:endParaRPr lang="en-US" sz="1200" dirty="0">
                        <a:latin typeface=" Arial"/>
                      </a:endParaRPr>
                    </a:p>
                  </a:txBody>
                  <a:tcPr marL="9525" marR="9525" marT="9468"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u="none" strike="noStrike" cap="none" normalizeH="0" baseline="0" dirty="0">
                          <a:ln>
                            <a:noFill/>
                          </a:ln>
                          <a:effectLst/>
                          <a:latin typeface=" Arial"/>
                        </a:rPr>
                        <a:t>Completed</a:t>
                      </a:r>
                      <a:endParaRPr kumimoji="0" lang="en-US" sz="1200" b="1" i="0" u="none" strike="noStrike" cap="none" normalizeH="0" baseline="0" dirty="0">
                        <a:ln>
                          <a:noFill/>
                        </a:ln>
                        <a:solidFill>
                          <a:schemeClr val="tx1"/>
                        </a:solidFill>
                        <a:effectLst/>
                        <a:latin typeface=" Arial"/>
                        <a:cs typeface="Arial" panose="020B0604020202020204" pitchFamily="34" charset="0"/>
                      </a:endParaRPr>
                    </a:p>
                  </a:txBody>
                  <a:tcPr marL="69979" marR="69979" marT="34785" marB="34785"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extLst>
                  <a:ext uri="{0D108BD9-81ED-4DB2-BD59-A6C34878D82A}">
                    <a16:rowId xmlns:a16="http://schemas.microsoft.com/office/drawing/2014/main" xmlns="" val="10004"/>
                  </a:ext>
                </a:extLst>
              </a:tr>
              <a:tr h="438157">
                <a:tc vMerge="1">
                  <a:txBody>
                    <a:bodyPr/>
                    <a:lstStyle/>
                    <a:p>
                      <a:pPr algn="l"/>
                      <a:endParaRPr lang="en-US" sz="1800" b="1" dirty="0">
                        <a:solidFill>
                          <a:schemeClr val="tx1"/>
                        </a:solidFill>
                        <a:latin typeface="+mj-lt"/>
                        <a:cs typeface="Arial" pitchFamily="34" charset="0"/>
                      </a:endParaRPr>
                    </a:p>
                  </a:txBody>
                  <a:tcPr marL="69976" marR="69976" marT="34988" marB="34988"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smtClean="0">
                          <a:latin typeface=" Arial"/>
                        </a:rPr>
                        <a:t>6Cav Coy (S)</a:t>
                      </a:r>
                      <a:endParaRPr lang="en-US" sz="1200" b="0" dirty="0">
                        <a:latin typeface=" Arial"/>
                        <a:cs typeface="Arial" panose="020B0604020202020204" pitchFamily="34" charset="0"/>
                      </a:endParaRPr>
                    </a:p>
                  </a:txBody>
                  <a:tcPr marL="69979" marR="69979" marT="34780" marB="3478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algn="l"/>
                      <a:r>
                        <a:rPr lang="en-US" sz="1200" u="none" strike="noStrike" dirty="0">
                          <a:effectLst/>
                          <a:latin typeface=" Arial"/>
                        </a:rPr>
                        <a:t>Repair and Maintenance </a:t>
                      </a:r>
                      <a:r>
                        <a:rPr lang="en-US" sz="1200" u="none" strike="noStrike" dirty="0" smtClean="0">
                          <a:effectLst/>
                          <a:latin typeface=" Arial"/>
                        </a:rPr>
                        <a:t>of Mess Facility</a:t>
                      </a:r>
                      <a:endParaRPr lang="en-US" sz="1200" b="0" dirty="0">
                        <a:latin typeface=" Arial"/>
                        <a:cs typeface="Arial" panose="020B0604020202020204" pitchFamily="34" charset="0"/>
                      </a:endParaRPr>
                    </a:p>
                  </a:txBody>
                  <a:tcPr marL="69979" marR="69979" marT="34780" marB="3478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u="none" strike="noStrike" kern="1200" cap="none" normalizeH="0" baseline="0" dirty="0" smtClean="0">
                          <a:ln>
                            <a:noFill/>
                          </a:ln>
                          <a:effectLst/>
                          <a:latin typeface=" Arial"/>
                        </a:rPr>
                        <a:t>Repair, Carpentry and Masonry of </a:t>
                      </a:r>
                      <a:r>
                        <a:rPr lang="en-US" sz="1200" u="none" strike="noStrike" dirty="0" smtClean="0">
                          <a:effectLst/>
                          <a:latin typeface=" Arial"/>
                        </a:rPr>
                        <a:t>Mess Facility</a:t>
                      </a:r>
                      <a:endParaRPr kumimoji="0" lang="en-US" sz="1200" b="0" i="0" u="none" strike="noStrike" kern="1200" cap="none" normalizeH="0" baseline="0" dirty="0">
                        <a:ln>
                          <a:noFill/>
                        </a:ln>
                        <a:solidFill>
                          <a:schemeClr val="tx1"/>
                        </a:solidFill>
                        <a:effectLst/>
                        <a:latin typeface=" Arial"/>
                        <a:ea typeface="+mn-ea"/>
                        <a:cs typeface="Arial" panose="020B0604020202020204" pitchFamily="34" charset="0"/>
                      </a:endParaRPr>
                    </a:p>
                  </a:txBody>
                  <a:tcPr marL="69979" marR="69979" marT="34785" marB="34785"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algn="r" fontAlgn="ctr"/>
                      <a:r>
                        <a:rPr lang="en-US" sz="1200" u="none" strike="noStrike" dirty="0" smtClean="0">
                          <a:effectLst/>
                          <a:latin typeface=" Arial"/>
                        </a:rPr>
                        <a:t>5,000.00</a:t>
                      </a:r>
                      <a:endParaRPr lang="en-US" sz="1200" b="0" i="0" u="none" strike="noStrike" dirty="0">
                        <a:solidFill>
                          <a:srgbClr val="000000"/>
                        </a:solidFill>
                        <a:effectLst/>
                        <a:latin typeface=" Arial"/>
                      </a:endParaRPr>
                    </a:p>
                  </a:txBody>
                  <a:tcPr marL="9525" marR="9525" marT="9468"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algn="r"/>
                      <a:r>
                        <a:rPr lang="en-US" sz="1200" dirty="0" smtClean="0">
                          <a:latin typeface=" Arial"/>
                        </a:rPr>
                        <a:t>5,000.00</a:t>
                      </a:r>
                      <a:endParaRPr lang="en-US" sz="1200" dirty="0">
                        <a:latin typeface=" Arial"/>
                      </a:endParaRPr>
                    </a:p>
                  </a:txBody>
                  <a:tcPr marL="9525" marR="9525" marT="9468"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US" sz="1200" u="none" strike="noStrike" kern="1200" cap="none" normalizeH="0" baseline="0" dirty="0">
                          <a:ln>
                            <a:noFill/>
                          </a:ln>
                          <a:effectLst/>
                          <a:latin typeface=" Arial"/>
                        </a:rPr>
                        <a:t>Completed</a:t>
                      </a:r>
                      <a:endParaRPr kumimoji="0" lang="en-US" sz="1200" b="1" i="0" u="none" strike="noStrike" cap="none" normalizeH="0" baseline="0" dirty="0">
                        <a:ln>
                          <a:noFill/>
                        </a:ln>
                        <a:solidFill>
                          <a:schemeClr val="tx1"/>
                        </a:solidFill>
                        <a:effectLst/>
                        <a:latin typeface=" Arial"/>
                        <a:cs typeface="Arial" panose="020B0604020202020204" pitchFamily="34" charset="0"/>
                      </a:endParaRPr>
                    </a:p>
                  </a:txBody>
                  <a:tcPr marL="69979" marR="69979" marT="34785" marB="34785"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extLst>
                  <a:ext uri="{0D108BD9-81ED-4DB2-BD59-A6C34878D82A}">
                    <a16:rowId xmlns:a16="http://schemas.microsoft.com/office/drawing/2014/main" xmlns="" val="10005"/>
                  </a:ext>
                </a:extLst>
              </a:tr>
              <a:tr h="438161">
                <a:tc vMerge="1">
                  <a:txBody>
                    <a:bodyPr/>
                    <a:lstStyle/>
                    <a:p>
                      <a:pPr algn="ctr"/>
                      <a:endParaRPr lang="en-US" sz="1800" b="1" dirty="0">
                        <a:solidFill>
                          <a:schemeClr val="tx1"/>
                        </a:solidFill>
                        <a:latin typeface="Arial Narrow" pitchFamily="34" charset="0"/>
                        <a:cs typeface="Arial" pitchFamily="34" charset="0"/>
                      </a:endParaRPr>
                    </a:p>
                  </a:txBody>
                  <a:tcPr marL="69979" marR="69979" marT="34781" marB="34781"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smtClean="0">
                          <a:latin typeface=" Arial"/>
                        </a:rPr>
                        <a:t>6Cav Coy (S)</a:t>
                      </a:r>
                      <a:endParaRPr lang="en-US" sz="1200" b="0" dirty="0">
                        <a:latin typeface=" Arial"/>
                        <a:cs typeface="Arial" panose="020B0604020202020204" pitchFamily="34" charset="0"/>
                      </a:endParaRPr>
                    </a:p>
                  </a:txBody>
                  <a:tcPr marL="69979" marR="69979" marT="34780" marB="3478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u="none" strike="noStrike" kern="1200" cap="none" spc="0" normalizeH="0" baseline="0" noProof="0" dirty="0" smtClean="0">
                          <a:ln>
                            <a:noFill/>
                          </a:ln>
                          <a:effectLst/>
                          <a:uLnTx/>
                          <a:uFillTx/>
                          <a:latin typeface=" Arial"/>
                        </a:rPr>
                        <a:t>Repair and maintenance of Billeting Facility </a:t>
                      </a:r>
                      <a:endParaRPr kumimoji="0" lang="en-US" sz="1200" b="0" i="0" u="none" strike="noStrike" kern="1200" cap="none" spc="0" normalizeH="0" baseline="0" noProof="0" dirty="0">
                        <a:ln>
                          <a:noFill/>
                        </a:ln>
                        <a:solidFill>
                          <a:srgbClr val="000000"/>
                        </a:solidFill>
                        <a:effectLst/>
                        <a:uLnTx/>
                        <a:uFillTx/>
                        <a:latin typeface=" Arial"/>
                        <a:ea typeface="+mn-ea"/>
                        <a:cs typeface="Arial" panose="020B0604020202020204" pitchFamily="34" charset="0"/>
                      </a:endParaRPr>
                    </a:p>
                  </a:txBody>
                  <a:tcPr marL="69981" marR="69981" marT="34783" marB="34783"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US" sz="1200" u="none" strike="noStrike" kern="1200" cap="none" spc="0" normalizeH="0" baseline="0" noProof="0" dirty="0" smtClean="0">
                          <a:ln>
                            <a:noFill/>
                          </a:ln>
                          <a:effectLst/>
                          <a:uLnTx/>
                          <a:uFillTx/>
                          <a:latin typeface=" Arial"/>
                        </a:rPr>
                        <a:t> Masonry and Carpentry of Billeting Facility  </a:t>
                      </a:r>
                      <a:endParaRPr kumimoji="0" lang="en-US" sz="1200" b="0" i="0" u="none" strike="noStrike" kern="1200" cap="none" spc="0" normalizeH="0" baseline="0" noProof="0" dirty="0">
                        <a:ln>
                          <a:noFill/>
                        </a:ln>
                        <a:solidFill>
                          <a:srgbClr val="000000"/>
                        </a:solidFill>
                        <a:effectLst/>
                        <a:uLnTx/>
                        <a:uFillTx/>
                        <a:latin typeface=" Arial"/>
                        <a:ea typeface="+mn-ea"/>
                        <a:cs typeface="Arial" panose="020B0604020202020204" pitchFamily="34" charset="0"/>
                      </a:endParaRPr>
                    </a:p>
                  </a:txBody>
                  <a:tcPr marL="69981" marR="69981" marT="34788" marB="34788"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indent="0" algn="r" defTabSz="914400" rtl="0" eaLnBrk="1" fontAlgn="ctr" latinLnBrk="0" hangingPunct="1">
                        <a:lnSpc>
                          <a:spcPct val="100000"/>
                        </a:lnSpc>
                        <a:spcBef>
                          <a:spcPts val="0"/>
                        </a:spcBef>
                        <a:spcAft>
                          <a:spcPts val="0"/>
                        </a:spcAft>
                        <a:buClrTx/>
                        <a:buSzTx/>
                        <a:buFontTx/>
                        <a:buNone/>
                        <a:tabLst/>
                        <a:defRPr/>
                      </a:pPr>
                      <a:r>
                        <a:rPr lang="en-US" sz="1200" u="none" strike="noStrike" dirty="0">
                          <a:effectLst/>
                          <a:latin typeface=" Arial"/>
                        </a:rPr>
                        <a:t>1</a:t>
                      </a:r>
                      <a:r>
                        <a:rPr lang="en-US" sz="1200" u="none" strike="noStrike" dirty="0" smtClean="0">
                          <a:effectLst/>
                          <a:latin typeface=" Arial"/>
                        </a:rPr>
                        <a:t>0,000.00</a:t>
                      </a:r>
                      <a:endParaRPr lang="en-US" sz="1200" b="0" i="0" u="none" strike="noStrike" dirty="0">
                        <a:solidFill>
                          <a:srgbClr val="000000"/>
                        </a:solidFill>
                        <a:effectLst/>
                        <a:latin typeface=" Arial"/>
                        <a:cs typeface="Arial" panose="020B0604020202020204" pitchFamily="34" charset="0"/>
                      </a:endParaRPr>
                    </a:p>
                  </a:txBody>
                  <a:tcPr marL="9526" marR="9526" marT="947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algn="r" fontAlgn="ctr"/>
                      <a:r>
                        <a:rPr lang="en-US" sz="1200" u="none" strike="noStrike" dirty="0" smtClean="0">
                          <a:effectLst/>
                          <a:latin typeface=" Arial"/>
                        </a:rPr>
                        <a:t>10,005.00</a:t>
                      </a:r>
                      <a:endParaRPr lang="en-US" sz="1200" b="0" i="0" u="none" strike="noStrike" dirty="0">
                        <a:solidFill>
                          <a:srgbClr val="000000"/>
                        </a:solidFill>
                        <a:effectLst/>
                        <a:latin typeface=" Arial"/>
                        <a:cs typeface="Arial" panose="020B0604020202020204" pitchFamily="34" charset="0"/>
                      </a:endParaRPr>
                    </a:p>
                  </a:txBody>
                  <a:tcPr marL="9526" marR="9526" marT="947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u="none" strike="noStrike" cap="none" normalizeH="0" baseline="0" dirty="0">
                          <a:ln>
                            <a:noFill/>
                          </a:ln>
                          <a:effectLst/>
                          <a:latin typeface=" Arial"/>
                        </a:rPr>
                        <a:t>Completed</a:t>
                      </a:r>
                      <a:endParaRPr kumimoji="0" lang="en-US" sz="1200" b="1" i="0" u="none" strike="noStrike" cap="none" normalizeH="0" baseline="0" dirty="0">
                        <a:ln>
                          <a:noFill/>
                        </a:ln>
                        <a:solidFill>
                          <a:schemeClr val="tx1"/>
                        </a:solidFill>
                        <a:effectLst/>
                        <a:latin typeface=" Arial"/>
                        <a:cs typeface="Arial" panose="020B0604020202020204" pitchFamily="34" charset="0"/>
                      </a:endParaRPr>
                    </a:p>
                  </a:txBody>
                  <a:tcPr marL="69981" marR="69981" marT="34788" marB="34788"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extLst>
                  <a:ext uri="{0D108BD9-81ED-4DB2-BD59-A6C34878D82A}">
                    <a16:rowId xmlns:a16="http://schemas.microsoft.com/office/drawing/2014/main" xmlns="" val="10006"/>
                  </a:ext>
                </a:extLst>
              </a:tr>
            </a:tbl>
          </a:graphicData>
        </a:graphic>
      </p:graphicFrame>
    </p:spTree>
    <p:extLst>
      <p:ext uri="{BB962C8B-B14F-4D97-AF65-F5344CB8AC3E}">
        <p14:creationId xmlns:p14="http://schemas.microsoft.com/office/powerpoint/2010/main" val="4106720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down)">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 Same Side Corner Rectangle 13"/>
          <p:cNvSpPr/>
          <p:nvPr/>
        </p:nvSpPr>
        <p:spPr>
          <a:xfrm rot="16200000">
            <a:off x="372147" y="2171484"/>
            <a:ext cx="822960" cy="274320"/>
          </a:xfrm>
          <a:prstGeom prst="round2SameRect">
            <a:avLst/>
          </a:prstGeom>
          <a:solidFill>
            <a:srgbClr val="5B9BD5"/>
          </a:solidFill>
          <a:ln w="57150">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 Same Side Corner Rectangle 16"/>
          <p:cNvSpPr/>
          <p:nvPr/>
        </p:nvSpPr>
        <p:spPr>
          <a:xfrm rot="16200000">
            <a:off x="372147" y="4384932"/>
            <a:ext cx="822960" cy="274320"/>
          </a:xfrm>
          <a:prstGeom prst="round2SameRect">
            <a:avLst/>
          </a:prstGeom>
          <a:solidFill>
            <a:srgbClr val="A5A5A5">
              <a:alpha val="50000"/>
            </a:srgbClr>
          </a:solidFill>
          <a:ln w="57150">
            <a:solidFill>
              <a:srgbClr val="A5A5A5">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 Same Side Corner Rectangle 19"/>
          <p:cNvSpPr/>
          <p:nvPr/>
        </p:nvSpPr>
        <p:spPr>
          <a:xfrm rot="16200000">
            <a:off x="372147" y="5491655"/>
            <a:ext cx="822960" cy="274320"/>
          </a:xfrm>
          <a:prstGeom prst="round2SameRect">
            <a:avLst/>
          </a:prstGeom>
          <a:solidFill>
            <a:srgbClr val="FFC000">
              <a:alpha val="50000"/>
            </a:srgbClr>
          </a:solidFill>
          <a:ln w="57150">
            <a:solidFill>
              <a:srgbClr val="FFC000">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 Same Side Corner Rectangle 22"/>
          <p:cNvSpPr/>
          <p:nvPr/>
        </p:nvSpPr>
        <p:spPr>
          <a:xfrm rot="16200000">
            <a:off x="372147" y="3278208"/>
            <a:ext cx="822960" cy="274320"/>
          </a:xfrm>
          <a:prstGeom prst="round2SameRect">
            <a:avLst/>
          </a:prstGeom>
          <a:solidFill>
            <a:srgbClr val="ED7D31">
              <a:alpha val="50000"/>
            </a:srgbClr>
          </a:solidFill>
          <a:ln w="57150">
            <a:solidFill>
              <a:srgbClr val="ED7D31">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 Same Side Corner Rectangle 4"/>
          <p:cNvSpPr/>
          <p:nvPr/>
        </p:nvSpPr>
        <p:spPr>
          <a:xfrm rot="16200000">
            <a:off x="372147" y="1064760"/>
            <a:ext cx="822960" cy="274320"/>
          </a:xfrm>
          <a:prstGeom prst="round2SameRect">
            <a:avLst/>
          </a:prstGeom>
          <a:solidFill>
            <a:srgbClr val="70AD47">
              <a:alpha val="50000"/>
            </a:srgbClr>
          </a:solidFill>
          <a:ln w="57150">
            <a:solidFill>
              <a:srgbClr val="70AD47">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934500" y="790440"/>
            <a:ext cx="10609799" cy="5303520"/>
          </a:xfrm>
          <a:prstGeom prst="rect">
            <a:avLst/>
          </a:prstGeom>
          <a:solidFill>
            <a:schemeClr val="bg1"/>
          </a:solidFill>
          <a:ln w="57150">
            <a:solidFill>
              <a:srgbClr val="5B9BD5"/>
            </a:solidFill>
          </a:ln>
        </p:spPr>
        <p:txBody>
          <a:bodyPr wrap="none" anchor="t" anchorCtr="0">
            <a:noAutofit/>
          </a:bodyPr>
          <a:lstStyle/>
          <a:p>
            <a:pPr algn="ctr"/>
            <a:r>
              <a:rPr lang="en-US" sz="3500" dirty="0" smtClean="0">
                <a:solidFill>
                  <a:schemeClr val="tx1">
                    <a:lumMod val="65000"/>
                    <a:lumOff val="35000"/>
                  </a:schemeClr>
                </a:solidFill>
                <a:latin typeface="Franklin Gothic Demi Cond" panose="020B0706030402020204" pitchFamily="34" charset="0"/>
              </a:rPr>
              <a:t>COMPLIANCES AND ACCOMPLISHMENTS TO DC’s GUIDANCE</a:t>
            </a:r>
            <a:endParaRPr lang="en-US" sz="3500" dirty="0"/>
          </a:p>
        </p:txBody>
      </p:sp>
      <p:sp>
        <p:nvSpPr>
          <p:cNvPr id="2" name="Slide Number Placeholder 1"/>
          <p:cNvSpPr>
            <a:spLocks noGrp="1"/>
          </p:cNvSpPr>
          <p:nvPr>
            <p:ph type="sldNum" sz="quarter" idx="12"/>
          </p:nvPr>
        </p:nvSpPr>
        <p:spPr/>
        <p:txBody>
          <a:bodyPr/>
          <a:lstStyle/>
          <a:p>
            <a:fld id="{7687A7F3-AD38-4866-8553-4B19922F7C99}" type="slidenum">
              <a:rPr lang="en-PH" smtClean="0"/>
              <a:t>64</a:t>
            </a:fld>
            <a:endParaRPr lang="en-PH"/>
          </a:p>
        </p:txBody>
      </p:sp>
      <p:sp>
        <p:nvSpPr>
          <p:cNvPr id="21" name="TextBox 20"/>
          <p:cNvSpPr txBox="1"/>
          <p:nvPr/>
        </p:nvSpPr>
        <p:spPr>
          <a:xfrm>
            <a:off x="1124712" y="1307592"/>
            <a:ext cx="10241280" cy="584775"/>
          </a:xfrm>
          <a:prstGeom prst="rect">
            <a:avLst/>
          </a:prstGeom>
          <a:noFill/>
        </p:spPr>
        <p:txBody>
          <a:bodyPr wrap="square" rtlCol="0">
            <a:spAutoFit/>
          </a:bodyPr>
          <a:lstStyle/>
          <a:p>
            <a:pPr algn="ctr"/>
            <a:r>
              <a:rPr lang="en-US" sz="3200" i="1" dirty="0" smtClean="0">
                <a:solidFill>
                  <a:schemeClr val="bg2">
                    <a:lumMod val="50000"/>
                  </a:schemeClr>
                </a:solidFill>
                <a:latin typeface="Franklin Gothic Book" panose="020B0503020102020204" pitchFamily="34" charset="0"/>
              </a:rPr>
              <a:t>STATUS OF REGISTRATION OF ADMIN VEHICLES</a:t>
            </a:r>
            <a:endParaRPr lang="en-US" sz="2400" i="1" dirty="0">
              <a:solidFill>
                <a:schemeClr val="bg2">
                  <a:lumMod val="50000"/>
                </a:schemeClr>
              </a:solidFill>
              <a:latin typeface="Franklin Gothic Book" panose="020B0503020102020204" pitchFamily="34" charset="0"/>
            </a:endParaRPr>
          </a:p>
        </p:txBody>
      </p:sp>
      <p:graphicFrame>
        <p:nvGraphicFramePr>
          <p:cNvPr id="13" name="Group 198"/>
          <p:cNvGraphicFramePr>
            <a:graphicFrameLocks noGrp="1"/>
          </p:cNvGraphicFramePr>
          <p:nvPr>
            <p:extLst>
              <p:ext uri="{D42A27DB-BD31-4B8C-83A1-F6EECF244321}">
                <p14:modId xmlns:p14="http://schemas.microsoft.com/office/powerpoint/2010/main" val="918355912"/>
              </p:ext>
            </p:extLst>
          </p:nvPr>
        </p:nvGraphicFramePr>
        <p:xfrm>
          <a:off x="1124713" y="2017374"/>
          <a:ext cx="10241280" cy="2504718"/>
        </p:xfrm>
        <a:graphic>
          <a:graphicData uri="http://schemas.openxmlformats.org/drawingml/2006/table">
            <a:tbl>
              <a:tblPr>
                <a:tableStyleId>{BC89EF96-8CEA-46FF-86C4-4CE0E7609802}</a:tableStyleId>
              </a:tblPr>
              <a:tblGrid>
                <a:gridCol w="1198448">
                  <a:extLst>
                    <a:ext uri="{9D8B030D-6E8A-4147-A177-3AD203B41FA5}">
                      <a16:colId xmlns:a16="http://schemas.microsoft.com/office/drawing/2014/main" xmlns="" val="2609918815"/>
                    </a:ext>
                  </a:extLst>
                </a:gridCol>
                <a:gridCol w="4575891">
                  <a:extLst>
                    <a:ext uri="{9D8B030D-6E8A-4147-A177-3AD203B41FA5}">
                      <a16:colId xmlns:a16="http://schemas.microsoft.com/office/drawing/2014/main" xmlns="" val="20001"/>
                    </a:ext>
                  </a:extLst>
                </a:gridCol>
                <a:gridCol w="4466941">
                  <a:extLst>
                    <a:ext uri="{9D8B030D-6E8A-4147-A177-3AD203B41FA5}">
                      <a16:colId xmlns:a16="http://schemas.microsoft.com/office/drawing/2014/main" xmlns="" val="20004"/>
                    </a:ext>
                  </a:extLst>
                </a:gridCol>
              </a:tblGrid>
              <a:tr h="906125">
                <a:tc>
                  <a:txBody>
                    <a:bodyPr/>
                    <a:lstStyle/>
                    <a:p>
                      <a:pPr marL="0" marR="0" lvl="0" indent="0" algn="ctr" defTabSz="914400" rtl="0" eaLnBrk="1" fontAlgn="base" latinLnBrk="0" hangingPunct="1">
                        <a:lnSpc>
                          <a:spcPct val="100000"/>
                        </a:lnSpc>
                        <a:spcBef>
                          <a:spcPts val="0"/>
                        </a:spcBef>
                        <a:spcAft>
                          <a:spcPct val="0"/>
                        </a:spcAft>
                        <a:buClrTx/>
                        <a:buSzTx/>
                        <a:buFontTx/>
                        <a:buNone/>
                      </a:pPr>
                      <a:r>
                        <a:rPr kumimoji="0" lang="en-GB" sz="1600" b="1" u="none" strike="noStrike" cap="none" normalizeH="0" baseline="0" dirty="0">
                          <a:ln>
                            <a:noFill/>
                          </a:ln>
                          <a:solidFill>
                            <a:schemeClr val="bg1"/>
                          </a:solidFill>
                          <a:effectLst/>
                          <a:latin typeface=" Arial"/>
                        </a:rPr>
                        <a:t>L/I</a:t>
                      </a:r>
                      <a:endParaRPr kumimoji="0" lang="en-GB" sz="1600" b="1" i="0" u="none" strike="noStrike" cap="none" normalizeH="0" baseline="0" dirty="0">
                        <a:ln>
                          <a:noFill/>
                        </a:ln>
                        <a:solidFill>
                          <a:schemeClr val="bg1"/>
                        </a:solidFill>
                        <a:effectLst/>
                        <a:latin typeface=" Arial"/>
                        <a:cs typeface="Arial" panose="020B0604020202020204" pitchFamily="34" charset="0"/>
                      </a:endParaRPr>
                    </a:p>
                  </a:txBody>
                  <a:tcPr marL="91931" marR="91931" marT="45726" marB="45726"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a:txBody>
                    <a:bodyPr/>
                    <a:lstStyle/>
                    <a:p>
                      <a:pPr marL="0" marR="0" lvl="0" indent="0" algn="ctr" defTabSz="914400" rtl="0" eaLnBrk="1" fontAlgn="base" latinLnBrk="0" hangingPunct="1">
                        <a:lnSpc>
                          <a:spcPct val="100000"/>
                        </a:lnSpc>
                        <a:spcBef>
                          <a:spcPts val="0"/>
                        </a:spcBef>
                        <a:spcAft>
                          <a:spcPct val="0"/>
                        </a:spcAft>
                        <a:buClrTx/>
                        <a:buSzTx/>
                        <a:buFontTx/>
                        <a:buNone/>
                      </a:pPr>
                      <a:r>
                        <a:rPr kumimoji="0" lang="en-GB" sz="1600" b="1" u="none" strike="noStrike" cap="none" normalizeH="0" baseline="0" dirty="0">
                          <a:ln>
                            <a:noFill/>
                          </a:ln>
                          <a:solidFill>
                            <a:schemeClr val="bg1"/>
                          </a:solidFill>
                          <a:effectLst/>
                          <a:latin typeface=" Arial"/>
                        </a:rPr>
                        <a:t>NOMENCLATURE</a:t>
                      </a:r>
                      <a:endParaRPr kumimoji="0" lang="en-GB" sz="1600" b="1" i="0" u="none" strike="noStrike" cap="none" normalizeH="0" baseline="0" dirty="0">
                        <a:ln>
                          <a:noFill/>
                        </a:ln>
                        <a:solidFill>
                          <a:schemeClr val="bg1"/>
                        </a:solidFill>
                        <a:effectLst/>
                        <a:latin typeface=" Arial"/>
                        <a:cs typeface="Arial" panose="020B0604020202020204" pitchFamily="34" charset="0"/>
                      </a:endParaRPr>
                    </a:p>
                  </a:txBody>
                  <a:tcPr marL="91931" marR="91931" marT="45726" marB="45726"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GB" sz="1600" b="1" u="none" strike="noStrike" cap="none" normalizeH="0" baseline="0" dirty="0">
                          <a:ln>
                            <a:noFill/>
                          </a:ln>
                          <a:solidFill>
                            <a:schemeClr val="bg1"/>
                          </a:solidFill>
                          <a:effectLst/>
                          <a:latin typeface=" Arial"/>
                        </a:rPr>
                        <a:t>REMARKS/Action taken </a:t>
                      </a:r>
                      <a:endParaRPr kumimoji="0" lang="en-GB" sz="1600" b="1" i="0" u="none" strike="noStrike" cap="none" normalizeH="0" baseline="0" dirty="0">
                        <a:ln>
                          <a:noFill/>
                        </a:ln>
                        <a:solidFill>
                          <a:schemeClr val="bg1"/>
                        </a:solidFill>
                        <a:effectLst/>
                        <a:latin typeface=" Arial"/>
                        <a:cs typeface="Arial" panose="020B0604020202020204" pitchFamily="34" charset="0"/>
                      </a:endParaRPr>
                    </a:p>
                  </a:txBody>
                  <a:tcPr marL="91931" marR="91931" marT="45726" marB="45726"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xmlns="" val="10000"/>
                  </a:ext>
                </a:extLst>
              </a:tr>
              <a:tr h="501622">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sz="1800" u="none" strike="noStrike" cap="none" normalizeH="0" baseline="0" dirty="0">
                          <a:ln>
                            <a:noFill/>
                          </a:ln>
                          <a:effectLst/>
                          <a:latin typeface=" Arial"/>
                        </a:rPr>
                        <a:t>1</a:t>
                      </a:r>
                      <a:endParaRPr kumimoji="0" lang="en-US" sz="1800" b="1" i="0" u="none" strike="noStrike" cap="none" normalizeH="0" baseline="0" dirty="0">
                        <a:ln>
                          <a:noFill/>
                        </a:ln>
                        <a:solidFill>
                          <a:schemeClr val="tx1"/>
                        </a:solidFill>
                        <a:effectLst/>
                        <a:latin typeface=" Arial"/>
                        <a:cs typeface="Arial" panose="020B0604020202020204" pitchFamily="34" charset="0"/>
                      </a:endParaRPr>
                    </a:p>
                  </a:txBody>
                  <a:tcPr marL="70353" marR="70353" marT="34993" marB="34993"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sz="1800" u="none" strike="noStrike" cap="none" normalizeH="0" baseline="0" dirty="0" smtClean="0">
                          <a:ln>
                            <a:noFill/>
                          </a:ln>
                          <a:effectLst/>
                          <a:latin typeface=" Arial"/>
                        </a:rPr>
                        <a:t>KM450 1 ¼ Ton Truck</a:t>
                      </a:r>
                      <a:endParaRPr kumimoji="0" lang="en-US" sz="1800" b="1" i="0" u="none" strike="noStrike" cap="none" normalizeH="0" baseline="0" dirty="0">
                        <a:ln>
                          <a:noFill/>
                        </a:ln>
                        <a:solidFill>
                          <a:schemeClr val="tx1"/>
                        </a:solidFill>
                        <a:effectLst/>
                        <a:latin typeface=" Arial"/>
                        <a:cs typeface="Arial" panose="020B0604020202020204" pitchFamily="34" charset="0"/>
                      </a:endParaRPr>
                    </a:p>
                  </a:txBody>
                  <a:tcPr marL="70353" marR="70353" marT="34993" marB="34993"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sz="1800" u="none" strike="noStrike" cap="none" normalizeH="0" baseline="0" dirty="0" smtClean="0">
                          <a:ln>
                            <a:noFill/>
                          </a:ln>
                          <a:effectLst/>
                          <a:latin typeface=" Arial"/>
                        </a:rPr>
                        <a:t>Not Registered</a:t>
                      </a:r>
                      <a:endParaRPr kumimoji="0" lang="en-US" sz="1800" b="1" i="0" u="none" strike="noStrike" cap="none" normalizeH="0" baseline="0" dirty="0">
                        <a:ln>
                          <a:noFill/>
                        </a:ln>
                        <a:solidFill>
                          <a:schemeClr val="tx1"/>
                        </a:solidFill>
                        <a:effectLst/>
                        <a:latin typeface=" Arial"/>
                        <a:cs typeface="Arial" panose="020B0604020202020204" pitchFamily="34" charset="0"/>
                      </a:endParaRPr>
                    </a:p>
                  </a:txBody>
                  <a:tcPr marL="70353" marR="70353" marT="34993" marB="34993"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extLst>
                  <a:ext uri="{0D108BD9-81ED-4DB2-BD59-A6C34878D82A}">
                    <a16:rowId xmlns:a16="http://schemas.microsoft.com/office/drawing/2014/main" xmlns="" val="10002"/>
                  </a:ext>
                </a:extLst>
              </a:tr>
              <a:tr h="523432">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sz="1800" u="none" strike="noStrike" cap="none" normalizeH="0" baseline="0" dirty="0" smtClean="0">
                          <a:ln>
                            <a:noFill/>
                          </a:ln>
                          <a:effectLst/>
                          <a:latin typeface=" Arial"/>
                        </a:rPr>
                        <a:t>1</a:t>
                      </a:r>
                      <a:endParaRPr kumimoji="0" lang="en-US" sz="1800" b="1" i="0" u="none" strike="noStrike" cap="none" normalizeH="0" baseline="0" dirty="0">
                        <a:ln>
                          <a:noFill/>
                        </a:ln>
                        <a:solidFill>
                          <a:schemeClr val="tx1"/>
                        </a:solidFill>
                        <a:effectLst/>
                        <a:latin typeface=" Arial"/>
                        <a:cs typeface="Arial" panose="020B0604020202020204" pitchFamily="34" charset="0"/>
                      </a:endParaRPr>
                    </a:p>
                  </a:txBody>
                  <a:tcPr marL="70353" marR="70353" marT="34993" marB="34993"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sz="1800" u="none" strike="noStrike" cap="none" normalizeH="0" baseline="0" dirty="0" smtClean="0">
                          <a:ln>
                            <a:noFill/>
                          </a:ln>
                          <a:effectLst/>
                          <a:latin typeface=" Arial"/>
                        </a:rPr>
                        <a:t>Truck M35 2 ½ Ton </a:t>
                      </a:r>
                      <a:endParaRPr kumimoji="0" lang="en-US" sz="1800" b="1" i="0" u="none" strike="noStrike" cap="none" normalizeH="0" baseline="0" dirty="0">
                        <a:ln>
                          <a:noFill/>
                        </a:ln>
                        <a:solidFill>
                          <a:schemeClr val="tx1"/>
                        </a:solidFill>
                        <a:effectLst/>
                        <a:latin typeface=" Arial"/>
                        <a:cs typeface="Arial" panose="020B0604020202020204" pitchFamily="34" charset="0"/>
                      </a:endParaRPr>
                    </a:p>
                  </a:txBody>
                  <a:tcPr marL="70353" marR="70353" marT="34993" marB="34993"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US" sz="1800" u="none" strike="noStrike" kern="1200" cap="none" spc="0" normalizeH="0" baseline="0" noProof="0" dirty="0" smtClean="0">
                          <a:ln>
                            <a:noFill/>
                          </a:ln>
                          <a:effectLst/>
                          <a:uLnTx/>
                          <a:uFillTx/>
                          <a:latin typeface=" Arial"/>
                        </a:rPr>
                        <a:t>Not Registered</a:t>
                      </a:r>
                      <a:endParaRPr kumimoji="0" lang="en-US" sz="1800" b="1" i="0" u="none" strike="noStrike" kern="1200" cap="none" spc="0" normalizeH="0" baseline="0" noProof="0" dirty="0" smtClean="0">
                        <a:ln>
                          <a:noFill/>
                        </a:ln>
                        <a:solidFill>
                          <a:srgbClr val="000000"/>
                        </a:solidFill>
                        <a:effectLst/>
                        <a:uLnTx/>
                        <a:uFillTx/>
                        <a:latin typeface=" Arial"/>
                        <a:ea typeface="+mn-ea"/>
                        <a:cs typeface="Arial" panose="020B0604020202020204" pitchFamily="34" charset="0"/>
                      </a:endParaRPr>
                    </a:p>
                  </a:txBody>
                  <a:tcPr marL="70353" marR="70353" marT="34993" marB="34993"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extLst>
                  <a:ext uri="{0D108BD9-81ED-4DB2-BD59-A6C34878D82A}">
                    <a16:rowId xmlns:a16="http://schemas.microsoft.com/office/drawing/2014/main" xmlns="" val="10003"/>
                  </a:ext>
                </a:extLst>
              </a:tr>
              <a:tr h="573539">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sz="1800" u="none" strike="noStrike" cap="none" normalizeH="0" baseline="0" dirty="0" smtClean="0">
                          <a:ln>
                            <a:noFill/>
                          </a:ln>
                          <a:effectLst/>
                          <a:latin typeface=" Arial"/>
                        </a:rPr>
                        <a:t>1</a:t>
                      </a:r>
                      <a:endParaRPr kumimoji="0" lang="en-US" sz="1800" b="1" i="0" u="none" strike="noStrike" cap="none" normalizeH="0" baseline="0" dirty="0">
                        <a:ln>
                          <a:noFill/>
                        </a:ln>
                        <a:solidFill>
                          <a:schemeClr val="tx1"/>
                        </a:solidFill>
                        <a:effectLst/>
                        <a:latin typeface=" Arial"/>
                        <a:cs typeface="Arial" panose="020B0604020202020204" pitchFamily="34" charset="0"/>
                      </a:endParaRPr>
                    </a:p>
                  </a:txBody>
                  <a:tcPr marL="70353" marR="70353" marT="34993" marB="34993"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sz="1800" u="none" strike="noStrike" cap="none" normalizeH="0" baseline="0" dirty="0" smtClean="0">
                          <a:ln>
                            <a:noFill/>
                          </a:ln>
                          <a:effectLst/>
                          <a:latin typeface=" Arial"/>
                        </a:rPr>
                        <a:t>Truck 5 Tonner</a:t>
                      </a:r>
                      <a:endParaRPr kumimoji="0" lang="en-US" sz="1800" b="1" i="0" u="none" strike="noStrike" cap="none" normalizeH="0" baseline="0" dirty="0">
                        <a:ln>
                          <a:noFill/>
                        </a:ln>
                        <a:solidFill>
                          <a:schemeClr val="tx1"/>
                        </a:solidFill>
                        <a:effectLst/>
                        <a:latin typeface=" Arial"/>
                        <a:cs typeface="Arial" panose="020B0604020202020204" pitchFamily="34" charset="0"/>
                      </a:endParaRPr>
                    </a:p>
                  </a:txBody>
                  <a:tcPr marL="70353" marR="70353" marT="34993" marB="34993"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US" sz="1800" u="none" strike="noStrike" kern="1200" cap="none" spc="0" normalizeH="0" baseline="0" noProof="0" dirty="0" smtClean="0">
                          <a:ln>
                            <a:noFill/>
                          </a:ln>
                          <a:effectLst/>
                          <a:uLnTx/>
                          <a:uFillTx/>
                          <a:latin typeface=" Arial"/>
                        </a:rPr>
                        <a:t>Not Registered</a:t>
                      </a:r>
                      <a:endParaRPr kumimoji="0" lang="en-US" sz="1800" b="1" i="0" u="none" strike="noStrike" kern="1200" cap="none" spc="0" normalizeH="0" baseline="0" noProof="0" dirty="0" smtClean="0">
                        <a:ln>
                          <a:noFill/>
                        </a:ln>
                        <a:solidFill>
                          <a:srgbClr val="000000"/>
                        </a:solidFill>
                        <a:effectLst/>
                        <a:uLnTx/>
                        <a:uFillTx/>
                        <a:latin typeface=" Arial"/>
                        <a:ea typeface="+mn-ea"/>
                        <a:cs typeface="Arial" panose="020B0604020202020204" pitchFamily="34" charset="0"/>
                      </a:endParaRPr>
                    </a:p>
                  </a:txBody>
                  <a:tcPr marL="70353" marR="70353" marT="34993" marB="34993"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extLst>
                  <a:ext uri="{0D108BD9-81ED-4DB2-BD59-A6C34878D82A}">
                    <a16:rowId xmlns:a16="http://schemas.microsoft.com/office/drawing/2014/main" xmlns="" val="10004"/>
                  </a:ext>
                </a:extLst>
              </a:tr>
            </a:tbl>
          </a:graphicData>
        </a:graphic>
      </p:graphicFrame>
    </p:spTree>
    <p:extLst>
      <p:ext uri="{BB962C8B-B14F-4D97-AF65-F5344CB8AC3E}">
        <p14:creationId xmlns:p14="http://schemas.microsoft.com/office/powerpoint/2010/main" val="1313073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down)">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 Same Side Corner Rectangle 13"/>
          <p:cNvSpPr/>
          <p:nvPr/>
        </p:nvSpPr>
        <p:spPr>
          <a:xfrm rot="16200000">
            <a:off x="372147" y="2171484"/>
            <a:ext cx="822960" cy="274320"/>
          </a:xfrm>
          <a:prstGeom prst="round2SameRect">
            <a:avLst/>
          </a:prstGeom>
          <a:solidFill>
            <a:srgbClr val="5B9BD5"/>
          </a:solidFill>
          <a:ln w="57150">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 Same Side Corner Rectangle 16"/>
          <p:cNvSpPr/>
          <p:nvPr/>
        </p:nvSpPr>
        <p:spPr>
          <a:xfrm rot="16200000">
            <a:off x="372147" y="4384932"/>
            <a:ext cx="822960" cy="274320"/>
          </a:xfrm>
          <a:prstGeom prst="round2SameRect">
            <a:avLst/>
          </a:prstGeom>
          <a:solidFill>
            <a:srgbClr val="A5A5A5">
              <a:alpha val="50000"/>
            </a:srgbClr>
          </a:solidFill>
          <a:ln w="57150">
            <a:solidFill>
              <a:srgbClr val="A5A5A5">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 Same Side Corner Rectangle 19"/>
          <p:cNvSpPr/>
          <p:nvPr/>
        </p:nvSpPr>
        <p:spPr>
          <a:xfrm rot="16200000">
            <a:off x="372147" y="5491655"/>
            <a:ext cx="822960" cy="274320"/>
          </a:xfrm>
          <a:prstGeom prst="round2SameRect">
            <a:avLst/>
          </a:prstGeom>
          <a:solidFill>
            <a:srgbClr val="FFC000">
              <a:alpha val="50000"/>
            </a:srgbClr>
          </a:solidFill>
          <a:ln w="57150">
            <a:solidFill>
              <a:srgbClr val="FFC000">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 Same Side Corner Rectangle 22"/>
          <p:cNvSpPr/>
          <p:nvPr/>
        </p:nvSpPr>
        <p:spPr>
          <a:xfrm rot="16200000">
            <a:off x="372147" y="3278208"/>
            <a:ext cx="822960" cy="274320"/>
          </a:xfrm>
          <a:prstGeom prst="round2SameRect">
            <a:avLst/>
          </a:prstGeom>
          <a:solidFill>
            <a:srgbClr val="ED7D31">
              <a:alpha val="50000"/>
            </a:srgbClr>
          </a:solidFill>
          <a:ln w="57150">
            <a:solidFill>
              <a:srgbClr val="ED7D31">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 Same Side Corner Rectangle 4"/>
          <p:cNvSpPr/>
          <p:nvPr/>
        </p:nvSpPr>
        <p:spPr>
          <a:xfrm rot="16200000">
            <a:off x="372147" y="1064760"/>
            <a:ext cx="822960" cy="274320"/>
          </a:xfrm>
          <a:prstGeom prst="round2SameRect">
            <a:avLst/>
          </a:prstGeom>
          <a:solidFill>
            <a:srgbClr val="70AD47">
              <a:alpha val="50000"/>
            </a:srgbClr>
          </a:solidFill>
          <a:ln w="57150">
            <a:solidFill>
              <a:srgbClr val="70AD47">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934500" y="790440"/>
            <a:ext cx="10609799" cy="5303520"/>
          </a:xfrm>
          <a:prstGeom prst="rect">
            <a:avLst/>
          </a:prstGeom>
          <a:solidFill>
            <a:schemeClr val="bg1"/>
          </a:solidFill>
          <a:ln w="57150">
            <a:solidFill>
              <a:srgbClr val="5B9BD5"/>
            </a:solidFill>
          </a:ln>
        </p:spPr>
        <p:txBody>
          <a:bodyPr wrap="none" anchor="t" anchorCtr="0">
            <a:noAutofit/>
          </a:bodyPr>
          <a:lstStyle/>
          <a:p>
            <a:pPr algn="ctr"/>
            <a:r>
              <a:rPr lang="en-US" sz="3500" dirty="0" smtClean="0">
                <a:solidFill>
                  <a:schemeClr val="tx1">
                    <a:lumMod val="65000"/>
                    <a:lumOff val="35000"/>
                  </a:schemeClr>
                </a:solidFill>
                <a:latin typeface="Franklin Gothic Demi Cond" panose="020B0706030402020204" pitchFamily="34" charset="0"/>
              </a:rPr>
              <a:t>COMPLIANCES AND ACCOMPLISHMENTS TO DC’s GUIDANCE</a:t>
            </a:r>
            <a:endParaRPr lang="en-US" sz="3500" dirty="0"/>
          </a:p>
        </p:txBody>
      </p:sp>
      <p:sp>
        <p:nvSpPr>
          <p:cNvPr id="2" name="Slide Number Placeholder 1"/>
          <p:cNvSpPr>
            <a:spLocks noGrp="1"/>
          </p:cNvSpPr>
          <p:nvPr>
            <p:ph type="sldNum" sz="quarter" idx="12"/>
          </p:nvPr>
        </p:nvSpPr>
        <p:spPr/>
        <p:txBody>
          <a:bodyPr/>
          <a:lstStyle/>
          <a:p>
            <a:fld id="{7687A7F3-AD38-4866-8553-4B19922F7C99}" type="slidenum">
              <a:rPr lang="en-PH" smtClean="0"/>
              <a:t>65</a:t>
            </a:fld>
            <a:endParaRPr lang="en-PH"/>
          </a:p>
        </p:txBody>
      </p:sp>
      <p:sp>
        <p:nvSpPr>
          <p:cNvPr id="21" name="TextBox 20"/>
          <p:cNvSpPr txBox="1"/>
          <p:nvPr/>
        </p:nvSpPr>
        <p:spPr>
          <a:xfrm>
            <a:off x="1124712" y="1307592"/>
            <a:ext cx="10241280" cy="584775"/>
          </a:xfrm>
          <a:prstGeom prst="rect">
            <a:avLst/>
          </a:prstGeom>
          <a:noFill/>
        </p:spPr>
        <p:txBody>
          <a:bodyPr wrap="square" rtlCol="0">
            <a:spAutoFit/>
          </a:bodyPr>
          <a:lstStyle/>
          <a:p>
            <a:pPr algn="ctr"/>
            <a:r>
              <a:rPr lang="en-US" sz="3200" i="1" dirty="0" smtClean="0">
                <a:solidFill>
                  <a:schemeClr val="bg2">
                    <a:lumMod val="50000"/>
                  </a:schemeClr>
                </a:solidFill>
                <a:latin typeface="Franklin Gothic Book" panose="020B0503020102020204" pitchFamily="34" charset="0"/>
              </a:rPr>
              <a:t>STATUS OF FIREPOWER ASSETS (INDIVIDUAL WEAPONS)</a:t>
            </a:r>
            <a:endParaRPr lang="en-US" sz="2400" i="1" dirty="0">
              <a:solidFill>
                <a:schemeClr val="bg2">
                  <a:lumMod val="50000"/>
                </a:schemeClr>
              </a:solidFill>
              <a:latin typeface="Franklin Gothic Book" panose="020B0503020102020204" pitchFamily="34" charset="0"/>
            </a:endParaRPr>
          </a:p>
        </p:txBody>
      </p:sp>
      <p:graphicFrame>
        <p:nvGraphicFramePr>
          <p:cNvPr id="12" name="Group 190">
            <a:extLst>
              <a:ext uri="{FF2B5EF4-FFF2-40B4-BE49-F238E27FC236}">
                <a16:creationId xmlns:a16="http://schemas.microsoft.com/office/drawing/2014/main" xmlns="" id="{E2ACEB1B-DEDC-448A-9B1D-F87D745111C5}"/>
              </a:ext>
            </a:extLst>
          </p:cNvPr>
          <p:cNvGraphicFramePr>
            <a:graphicFrameLocks noGrp="1"/>
          </p:cNvGraphicFramePr>
          <p:nvPr>
            <p:extLst>
              <p:ext uri="{D42A27DB-BD31-4B8C-83A1-F6EECF244321}">
                <p14:modId xmlns:p14="http://schemas.microsoft.com/office/powerpoint/2010/main" val="4091247003"/>
              </p:ext>
            </p:extLst>
          </p:nvPr>
        </p:nvGraphicFramePr>
        <p:xfrm>
          <a:off x="1086612" y="1827761"/>
          <a:ext cx="10324338" cy="4186945"/>
        </p:xfrm>
        <a:graphic>
          <a:graphicData uri="http://schemas.openxmlformats.org/drawingml/2006/table">
            <a:tbl>
              <a:tblPr>
                <a:tableStyleId>{BC89EF96-8CEA-46FF-86C4-4CE0E7609802}</a:tableStyleId>
              </a:tblPr>
              <a:tblGrid>
                <a:gridCol w="1855546">
                  <a:extLst>
                    <a:ext uri="{9D8B030D-6E8A-4147-A177-3AD203B41FA5}">
                      <a16:colId xmlns:a16="http://schemas.microsoft.com/office/drawing/2014/main" xmlns="" val="20000"/>
                    </a:ext>
                  </a:extLst>
                </a:gridCol>
                <a:gridCol w="746959">
                  <a:extLst>
                    <a:ext uri="{9D8B030D-6E8A-4147-A177-3AD203B41FA5}">
                      <a16:colId xmlns:a16="http://schemas.microsoft.com/office/drawing/2014/main" xmlns="" val="20001"/>
                    </a:ext>
                  </a:extLst>
                </a:gridCol>
                <a:gridCol w="1245215">
                  <a:extLst>
                    <a:ext uri="{9D8B030D-6E8A-4147-A177-3AD203B41FA5}">
                      <a16:colId xmlns:a16="http://schemas.microsoft.com/office/drawing/2014/main" xmlns="" val="20002"/>
                    </a:ext>
                  </a:extLst>
                </a:gridCol>
                <a:gridCol w="682474">
                  <a:extLst>
                    <a:ext uri="{9D8B030D-6E8A-4147-A177-3AD203B41FA5}">
                      <a16:colId xmlns:a16="http://schemas.microsoft.com/office/drawing/2014/main" xmlns="" val="20003"/>
                    </a:ext>
                  </a:extLst>
                </a:gridCol>
                <a:gridCol w="1333326">
                  <a:extLst>
                    <a:ext uri="{9D8B030D-6E8A-4147-A177-3AD203B41FA5}">
                      <a16:colId xmlns:a16="http://schemas.microsoft.com/office/drawing/2014/main" xmlns="" val="20004"/>
                    </a:ext>
                  </a:extLst>
                </a:gridCol>
                <a:gridCol w="964882">
                  <a:extLst>
                    <a:ext uri="{9D8B030D-6E8A-4147-A177-3AD203B41FA5}">
                      <a16:colId xmlns:a16="http://schemas.microsoft.com/office/drawing/2014/main" xmlns="" val="20005"/>
                    </a:ext>
                  </a:extLst>
                </a:gridCol>
                <a:gridCol w="1179256">
                  <a:extLst>
                    <a:ext uri="{9D8B030D-6E8A-4147-A177-3AD203B41FA5}">
                      <a16:colId xmlns:a16="http://schemas.microsoft.com/office/drawing/2014/main" xmlns="" val="20006"/>
                    </a:ext>
                  </a:extLst>
                </a:gridCol>
                <a:gridCol w="1158340">
                  <a:extLst>
                    <a:ext uri="{9D8B030D-6E8A-4147-A177-3AD203B41FA5}">
                      <a16:colId xmlns:a16="http://schemas.microsoft.com/office/drawing/2014/main" xmlns="" val="20007"/>
                    </a:ext>
                  </a:extLst>
                </a:gridCol>
                <a:gridCol w="1158340">
                  <a:extLst>
                    <a:ext uri="{9D8B030D-6E8A-4147-A177-3AD203B41FA5}">
                      <a16:colId xmlns:a16="http://schemas.microsoft.com/office/drawing/2014/main" xmlns="" val="2828008636"/>
                    </a:ext>
                  </a:extLst>
                </a:gridCol>
              </a:tblGrid>
              <a:tr h="225111">
                <a:tc row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PH" sz="1200" b="1" u="none" strike="noStrike" cap="none" normalizeH="0" baseline="0" dirty="0">
                          <a:ln>
                            <a:noFill/>
                          </a:ln>
                          <a:solidFill>
                            <a:schemeClr val="bg1"/>
                          </a:solidFill>
                          <a:effectLst/>
                          <a:latin typeface=" Arial"/>
                        </a:rPr>
                        <a:t>*TYPE OF FA</a:t>
                      </a:r>
                      <a:endParaRPr kumimoji="0" lang="en-GB" sz="1200" b="1" i="0" u="none" strike="noStrike" cap="none" normalizeH="0" baseline="0" dirty="0">
                        <a:ln>
                          <a:noFill/>
                        </a:ln>
                        <a:solidFill>
                          <a:schemeClr val="bg1"/>
                        </a:solidFill>
                        <a:effectLst/>
                        <a:latin typeface=" Arial"/>
                        <a:cs typeface="Arial" pitchFamily="34" charset="0"/>
                      </a:endParaRPr>
                    </a:p>
                  </a:txBody>
                  <a:tcPr marL="53838" marR="53838" marT="26773" marB="26773"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PH" sz="1200" b="1" u="none" strike="noStrike" cap="none" normalizeH="0" baseline="0" dirty="0">
                          <a:ln>
                            <a:noFill/>
                          </a:ln>
                          <a:solidFill>
                            <a:schemeClr val="bg1"/>
                          </a:solidFill>
                          <a:effectLst/>
                          <a:latin typeface=" Arial"/>
                        </a:rPr>
                        <a:t>ISSUED </a:t>
                      </a:r>
                      <a:endParaRPr kumimoji="0" lang="en-GB" sz="1200" b="1" i="0" u="none" strike="noStrike" cap="none" normalizeH="0" baseline="0" dirty="0">
                        <a:ln>
                          <a:noFill/>
                        </a:ln>
                        <a:solidFill>
                          <a:schemeClr val="bg1"/>
                        </a:solidFill>
                        <a:effectLst/>
                        <a:latin typeface=" Arial"/>
                        <a:cs typeface="Arial" pitchFamily="34" charset="0"/>
                      </a:endParaRPr>
                    </a:p>
                  </a:txBody>
                  <a:tcPr marL="53838" marR="53838" marT="26773" marB="26773"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hMerge="1">
                  <a:txBody>
                    <a:bodyPr/>
                    <a:lstStyle/>
                    <a:p>
                      <a:endParaRPr lang="en-PH"/>
                    </a:p>
                  </a:txBody>
                  <a:tcPr/>
                </a:tc>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PH" sz="1200" b="1" u="none" strike="noStrike" cap="none" normalizeH="0" baseline="0" dirty="0">
                          <a:ln>
                            <a:noFill/>
                          </a:ln>
                          <a:solidFill>
                            <a:schemeClr val="bg1"/>
                          </a:solidFill>
                          <a:effectLst/>
                          <a:latin typeface=" Arial"/>
                        </a:rPr>
                        <a:t>STOCK</a:t>
                      </a:r>
                      <a:endParaRPr kumimoji="0" lang="en-GB" sz="1200" b="1" i="0" u="none" strike="noStrike" cap="none" normalizeH="0" baseline="0" dirty="0">
                        <a:ln>
                          <a:noFill/>
                        </a:ln>
                        <a:solidFill>
                          <a:schemeClr val="bg1"/>
                        </a:solidFill>
                        <a:effectLst/>
                        <a:latin typeface=" Arial"/>
                        <a:cs typeface="Arial" pitchFamily="34" charset="0"/>
                      </a:endParaRPr>
                    </a:p>
                  </a:txBody>
                  <a:tcPr marL="53838" marR="53838" marT="26773" marB="26773"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hMerge="1">
                  <a:txBody>
                    <a:bodyPr/>
                    <a:lstStyle/>
                    <a:p>
                      <a:endParaRPr lang="en-PH"/>
                    </a:p>
                  </a:txBody>
                  <a:tcPr/>
                </a:tc>
                <a:tc row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PH" sz="1200" b="1" u="none" strike="noStrike" cap="none" normalizeH="0" baseline="0" dirty="0">
                          <a:ln>
                            <a:noFill/>
                          </a:ln>
                          <a:solidFill>
                            <a:schemeClr val="bg1"/>
                          </a:solidFill>
                          <a:effectLst/>
                          <a:latin typeface=" Arial"/>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PH" sz="1200" b="1" u="none" strike="noStrike" cap="none" normalizeH="0" baseline="0" dirty="0">
                          <a:ln>
                            <a:noFill/>
                          </a:ln>
                          <a:solidFill>
                            <a:schemeClr val="bg1"/>
                          </a:solidFill>
                          <a:effectLst/>
                          <a:latin typeface=" Arial"/>
                        </a:rPr>
                        <a:t>SVCBILITY %</a:t>
                      </a:r>
                      <a:endParaRPr kumimoji="0" lang="en-GB" sz="1200" b="1" u="none" strike="noStrike" cap="none" normalizeH="0" baseline="0" dirty="0">
                        <a:ln>
                          <a:noFill/>
                        </a:ln>
                        <a:solidFill>
                          <a:schemeClr val="bg1"/>
                        </a:solidFill>
                        <a:effectLst/>
                        <a:latin typeface=" Arial"/>
                      </a:endParaRP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PH" sz="1200" b="1" u="none" strike="noStrike" cap="none" normalizeH="0" baseline="0" dirty="0">
                          <a:ln>
                            <a:noFill/>
                          </a:ln>
                          <a:solidFill>
                            <a:schemeClr val="bg1"/>
                          </a:solidFill>
                          <a:effectLst/>
                          <a:latin typeface=" Arial"/>
                        </a:rPr>
                        <a:t> </a:t>
                      </a:r>
                      <a:endParaRPr kumimoji="0" lang="en-GB" sz="1200" b="1" i="0" u="none" strike="noStrike" cap="none" normalizeH="0" baseline="0" dirty="0">
                        <a:ln>
                          <a:noFill/>
                        </a:ln>
                        <a:solidFill>
                          <a:schemeClr val="bg1"/>
                        </a:solidFill>
                        <a:effectLst/>
                        <a:latin typeface=" Arial"/>
                        <a:cs typeface="Arial" pitchFamily="34" charset="0"/>
                      </a:endParaRPr>
                    </a:p>
                  </a:txBody>
                  <a:tcPr marL="53838" marR="53838" marT="26773" marB="26773"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PH" sz="1200" b="1" u="none" strike="noStrike" cap="none" normalizeH="0" baseline="0" dirty="0">
                          <a:ln>
                            <a:noFill/>
                          </a:ln>
                          <a:solidFill>
                            <a:schemeClr val="bg1"/>
                          </a:solidFill>
                          <a:effectLst/>
                          <a:latin typeface=" Arial"/>
                        </a:rPr>
                        <a:t>NR OF AVAIL AMMO</a:t>
                      </a:r>
                      <a:endParaRPr kumimoji="0" lang="en-GB" sz="1200" b="1" i="0" u="none" strike="noStrike" cap="none" normalizeH="0" baseline="0" dirty="0">
                        <a:ln>
                          <a:noFill/>
                        </a:ln>
                        <a:solidFill>
                          <a:schemeClr val="bg1"/>
                        </a:solidFill>
                        <a:effectLst/>
                        <a:latin typeface=" Arial"/>
                        <a:cs typeface="Arial" pitchFamily="34" charset="0"/>
                      </a:endParaRPr>
                    </a:p>
                  </a:txBody>
                  <a:tcPr marL="53838" marR="53838" marT="26773" marB="26773"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hMerge="1">
                  <a:txBody>
                    <a:bodyPr/>
                    <a:lstStyle/>
                    <a:p>
                      <a:endParaRPr lang="en-PH"/>
                    </a:p>
                  </a:txBody>
                  <a:tcPr/>
                </a:tc>
                <a:tc row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1200" b="1" u="none" strike="noStrike" cap="none" normalizeH="0" baseline="0" dirty="0">
                          <a:ln>
                            <a:noFill/>
                          </a:ln>
                          <a:solidFill>
                            <a:schemeClr val="bg1"/>
                          </a:solidFill>
                          <a:effectLst/>
                          <a:latin typeface=" Arial"/>
                        </a:rPr>
                        <a:t>REMARKS</a:t>
                      </a:r>
                      <a:endParaRPr kumimoji="0" lang="en-GB" sz="1200" b="1" i="0" u="none" strike="noStrike" cap="none" normalizeH="0" baseline="0" dirty="0">
                        <a:ln>
                          <a:noFill/>
                        </a:ln>
                        <a:solidFill>
                          <a:schemeClr val="bg1"/>
                        </a:solidFill>
                        <a:effectLst/>
                        <a:latin typeface=" Arial"/>
                        <a:cs typeface="Arial" pitchFamily="34" charset="0"/>
                      </a:endParaRPr>
                    </a:p>
                  </a:txBody>
                  <a:tcPr marL="53838" marR="53838" marT="26773" marB="26773"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xmlns="" val="10000"/>
                  </a:ext>
                </a:extLst>
              </a:tr>
              <a:tr h="608191">
                <a:tc vMerge="1">
                  <a:txBody>
                    <a:bodyPr/>
                    <a:lstStyle/>
                    <a:p>
                      <a:endParaRPr lang="en-GB"/>
                    </a:p>
                  </a:txBody>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PH" sz="1200" b="1" u="none" strike="noStrike" cap="none" normalizeH="0" baseline="0" dirty="0">
                          <a:ln>
                            <a:noFill/>
                          </a:ln>
                          <a:solidFill>
                            <a:schemeClr val="bg1"/>
                          </a:solidFill>
                          <a:effectLst/>
                          <a:latin typeface=" Arial"/>
                        </a:rPr>
                        <a:t>SVCBLE</a:t>
                      </a:r>
                      <a:endParaRPr kumimoji="0" lang="en-GB" sz="1200" b="1" u="none" strike="noStrike" cap="none" normalizeH="0" baseline="0" dirty="0">
                        <a:ln>
                          <a:noFill/>
                        </a:ln>
                        <a:solidFill>
                          <a:schemeClr val="bg1"/>
                        </a:solidFill>
                        <a:effectLst/>
                        <a:latin typeface=" Arial"/>
                      </a:endParaRPr>
                    </a:p>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GB" sz="1200" b="1" i="0" u="none" strike="noStrike" cap="none" normalizeH="0" baseline="0" dirty="0">
                        <a:ln>
                          <a:noFill/>
                        </a:ln>
                        <a:solidFill>
                          <a:schemeClr val="bg1"/>
                        </a:solidFill>
                        <a:effectLst/>
                        <a:latin typeface=" Arial"/>
                        <a:cs typeface="Arial" pitchFamily="34" charset="0"/>
                      </a:endParaRPr>
                    </a:p>
                  </a:txBody>
                  <a:tcPr marL="53838" marR="53838" marT="26773" marB="26773"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PH" sz="1200" b="1" u="none" strike="noStrike" cap="none" normalizeH="0" baseline="0" dirty="0">
                          <a:ln>
                            <a:noFill/>
                          </a:ln>
                          <a:solidFill>
                            <a:schemeClr val="bg1"/>
                          </a:solidFill>
                          <a:effectLst/>
                          <a:latin typeface=" Arial"/>
                        </a:rPr>
                        <a:t>UNSVCBLE &amp;  DATE UNSVCBLE</a:t>
                      </a:r>
                      <a:endParaRPr kumimoji="0" lang="en-GB" sz="1200" b="1" i="0" u="none" strike="noStrike" cap="none" normalizeH="0" baseline="0" dirty="0">
                        <a:ln>
                          <a:noFill/>
                        </a:ln>
                        <a:solidFill>
                          <a:schemeClr val="bg1"/>
                        </a:solidFill>
                        <a:effectLst/>
                        <a:latin typeface=" Arial"/>
                        <a:cs typeface="Arial" pitchFamily="34" charset="0"/>
                      </a:endParaRPr>
                    </a:p>
                  </a:txBody>
                  <a:tcPr marL="53838" marR="53838" marT="26773" marB="26773"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PH" sz="1200" b="1" u="none" strike="noStrike" cap="none" normalizeH="0" baseline="0" dirty="0">
                          <a:ln>
                            <a:noFill/>
                          </a:ln>
                          <a:solidFill>
                            <a:schemeClr val="bg1"/>
                          </a:solidFill>
                          <a:effectLst/>
                          <a:latin typeface=" Arial"/>
                        </a:rPr>
                        <a:t>SVCBLE</a:t>
                      </a:r>
                      <a:endParaRPr kumimoji="0" lang="en-GB" sz="1200" b="1" u="none" strike="noStrike" cap="none" normalizeH="0" baseline="0" dirty="0">
                        <a:ln>
                          <a:noFill/>
                        </a:ln>
                        <a:solidFill>
                          <a:schemeClr val="bg1"/>
                        </a:solidFill>
                        <a:effectLst/>
                        <a:latin typeface=" Arial"/>
                      </a:endParaRPr>
                    </a:p>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GB" sz="1200" b="1" i="0" u="none" strike="noStrike" cap="none" normalizeH="0" baseline="0" dirty="0">
                        <a:ln>
                          <a:noFill/>
                        </a:ln>
                        <a:solidFill>
                          <a:schemeClr val="bg1"/>
                        </a:solidFill>
                        <a:effectLst/>
                        <a:latin typeface=" Arial"/>
                        <a:cs typeface="Arial" pitchFamily="34" charset="0"/>
                      </a:endParaRPr>
                    </a:p>
                  </a:txBody>
                  <a:tcPr marL="53838" marR="53838" marT="26773" marB="26773"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PH" sz="1200" b="1" u="none" strike="noStrike" cap="none" normalizeH="0" baseline="0" dirty="0">
                          <a:ln>
                            <a:noFill/>
                          </a:ln>
                          <a:solidFill>
                            <a:schemeClr val="bg1"/>
                          </a:solidFill>
                          <a:effectLst/>
                          <a:latin typeface=" Arial"/>
                        </a:rPr>
                        <a:t>UNSVCBLE &amp;  DATE UNSVCBLE</a:t>
                      </a:r>
                      <a:endParaRPr kumimoji="0" lang="en-GB" sz="1200" b="1" i="0" u="none" strike="noStrike" cap="none" normalizeH="0" baseline="0" dirty="0">
                        <a:ln>
                          <a:noFill/>
                        </a:ln>
                        <a:solidFill>
                          <a:schemeClr val="bg1"/>
                        </a:solidFill>
                        <a:effectLst/>
                        <a:latin typeface=" Arial"/>
                        <a:cs typeface="Arial" pitchFamily="34" charset="0"/>
                      </a:endParaRPr>
                    </a:p>
                  </a:txBody>
                  <a:tcPr marL="53838" marR="53838" marT="26773" marB="26773"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vMerge="1">
                  <a:txBody>
                    <a:bodyPr/>
                    <a:lstStyle/>
                    <a:p>
                      <a:endParaRPr lang="en-GB"/>
                    </a:p>
                  </a:txBody>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PH" sz="1200" b="1" u="none" strike="noStrike" cap="none" normalizeH="0" baseline="0" dirty="0">
                          <a:ln>
                            <a:noFill/>
                          </a:ln>
                          <a:solidFill>
                            <a:schemeClr val="bg1"/>
                          </a:solidFill>
                          <a:effectLst/>
                          <a:latin typeface=" Arial"/>
                        </a:rPr>
                        <a:t>ISSUED</a:t>
                      </a:r>
                      <a:endParaRPr kumimoji="0" lang="en-GB" sz="1200" b="1" i="0" u="none" strike="noStrike" cap="none" normalizeH="0" baseline="0" dirty="0">
                        <a:ln>
                          <a:noFill/>
                        </a:ln>
                        <a:solidFill>
                          <a:schemeClr val="bg1"/>
                        </a:solidFill>
                        <a:effectLst/>
                        <a:latin typeface=" Arial"/>
                        <a:cs typeface="Arial" pitchFamily="34" charset="0"/>
                      </a:endParaRPr>
                    </a:p>
                  </a:txBody>
                  <a:tcPr marL="53838" marR="53838" marT="26773" marB="26773"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PH" sz="1200" b="1" u="none" strike="noStrike" cap="none" normalizeH="0" baseline="0" dirty="0">
                          <a:ln>
                            <a:noFill/>
                          </a:ln>
                          <a:solidFill>
                            <a:schemeClr val="bg1"/>
                          </a:solidFill>
                          <a:effectLst/>
                          <a:latin typeface=" Arial"/>
                        </a:rPr>
                        <a:t>STOCK</a:t>
                      </a:r>
                      <a:endParaRPr kumimoji="0" lang="en-GB" sz="1200" b="1" i="0" u="none" strike="noStrike" cap="none" normalizeH="0" baseline="0" dirty="0">
                        <a:ln>
                          <a:noFill/>
                        </a:ln>
                        <a:solidFill>
                          <a:schemeClr val="bg1"/>
                        </a:solidFill>
                        <a:effectLst/>
                        <a:latin typeface=" Arial"/>
                        <a:cs typeface="Arial" pitchFamily="34" charset="0"/>
                      </a:endParaRPr>
                    </a:p>
                  </a:txBody>
                  <a:tcPr marL="53838" marR="53838" marT="26773" marB="26773"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vMerge="1">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GB" sz="1600" b="1" i="0" u="none" strike="noStrike" cap="none" normalizeH="0" baseline="0" dirty="0">
                        <a:ln>
                          <a:noFill/>
                        </a:ln>
                        <a:solidFill>
                          <a:schemeClr val="bg1"/>
                        </a:solidFill>
                        <a:effectLst/>
                        <a:latin typeface="+mj-lt"/>
                        <a:cs typeface="Arial" pitchFamily="34" charset="0"/>
                      </a:endParaRPr>
                    </a:p>
                  </a:txBody>
                  <a:tcPr marL="69976" marR="69976" marT="34984" marB="3498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3">
                        <a:lumMod val="75000"/>
                      </a:schemeClr>
                    </a:solidFill>
                  </a:tcPr>
                </a:tc>
                <a:extLst>
                  <a:ext uri="{0D108BD9-81ED-4DB2-BD59-A6C34878D82A}">
                    <a16:rowId xmlns:a16="http://schemas.microsoft.com/office/drawing/2014/main" xmlns="" val="10001"/>
                  </a:ext>
                </a:extLst>
              </a:tr>
              <a:tr h="225111">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GB" sz="1200" u="none" strike="noStrike" cap="none" normalizeH="0" baseline="0" dirty="0">
                          <a:ln>
                            <a:noFill/>
                          </a:ln>
                          <a:effectLst/>
                          <a:latin typeface=" Arial"/>
                        </a:rPr>
                        <a:t>Pistol, Cal .45/RIA</a:t>
                      </a:r>
                      <a:endParaRPr kumimoji="0" lang="en-GB" sz="1200" b="0" i="0" u="none" strike="noStrike" cap="none" normalizeH="0" baseline="0" dirty="0">
                        <a:ln>
                          <a:noFill/>
                        </a:ln>
                        <a:solidFill>
                          <a:schemeClr val="tx1"/>
                        </a:solidFill>
                        <a:effectLst/>
                        <a:latin typeface=" Arial"/>
                        <a:cs typeface="Arial" pitchFamily="34" charset="0"/>
                      </a:endParaRPr>
                    </a:p>
                  </a:txBody>
                  <a:tcPr marL="53838" marR="53838" marT="26773" marB="26773"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u="none" strike="noStrike" cap="none" normalizeH="0" baseline="0" dirty="0" smtClean="0">
                          <a:ln>
                            <a:noFill/>
                          </a:ln>
                          <a:effectLst/>
                          <a:latin typeface=" Arial"/>
                        </a:rPr>
                        <a:t>29</a:t>
                      </a:r>
                      <a:endParaRPr kumimoji="0" lang="en-US" sz="1200" b="0" i="0" u="none" strike="noStrike" cap="none" normalizeH="0" baseline="0" dirty="0">
                        <a:ln>
                          <a:noFill/>
                        </a:ln>
                        <a:solidFill>
                          <a:schemeClr val="tx1"/>
                        </a:solidFill>
                        <a:effectLst/>
                        <a:latin typeface=" Arial"/>
                        <a:cs typeface="Arial" pitchFamily="34" charset="0"/>
                      </a:endParaRPr>
                    </a:p>
                  </a:txBody>
                  <a:tcPr marL="53838" marR="53838" marT="26773" marB="26773"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200" b="0" i="0" u="none" strike="noStrike" cap="none" normalizeH="0" baseline="0" dirty="0">
                        <a:ln>
                          <a:noFill/>
                        </a:ln>
                        <a:solidFill>
                          <a:schemeClr val="tx1"/>
                        </a:solidFill>
                        <a:effectLst/>
                        <a:latin typeface=" Arial"/>
                        <a:cs typeface="Arial" pitchFamily="34" charset="0"/>
                      </a:endParaRPr>
                    </a:p>
                  </a:txBody>
                  <a:tcPr marL="53838" marR="53838" marT="26773" marB="26773"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200" b="0" i="0" u="none" strike="noStrike" cap="none" normalizeH="0" baseline="0" dirty="0">
                        <a:ln>
                          <a:noFill/>
                        </a:ln>
                        <a:solidFill>
                          <a:schemeClr val="tx1"/>
                        </a:solidFill>
                        <a:effectLst/>
                        <a:latin typeface=" Arial"/>
                        <a:cs typeface="Arial" pitchFamily="34" charset="0"/>
                      </a:endParaRPr>
                    </a:p>
                  </a:txBody>
                  <a:tcPr marL="53838" marR="53838" marT="26773" marB="26773"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200" b="0" i="0" u="none" strike="noStrike" cap="none" normalizeH="0" baseline="0" dirty="0">
                        <a:ln>
                          <a:noFill/>
                        </a:ln>
                        <a:solidFill>
                          <a:schemeClr val="tx1"/>
                        </a:solidFill>
                        <a:effectLst/>
                        <a:latin typeface=" Arial"/>
                        <a:cs typeface="Arial" pitchFamily="34" charset="0"/>
                      </a:endParaRPr>
                    </a:p>
                  </a:txBody>
                  <a:tcPr marL="53838" marR="53838" marT="26773" marB="26773"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US" sz="1200" u="none" strike="noStrike" cap="none" normalizeH="0" baseline="0" dirty="0" smtClean="0">
                          <a:ln>
                            <a:noFill/>
                          </a:ln>
                          <a:effectLst/>
                          <a:latin typeface=" Arial"/>
                        </a:rPr>
                        <a:t>100%</a:t>
                      </a:r>
                      <a:endParaRPr kumimoji="0" lang="en-US" sz="1200" b="0" i="0" u="none" strike="noStrike" cap="none" normalizeH="0" baseline="0" dirty="0">
                        <a:ln>
                          <a:noFill/>
                        </a:ln>
                        <a:solidFill>
                          <a:schemeClr val="tx1"/>
                        </a:solidFill>
                        <a:effectLst/>
                        <a:latin typeface=" Arial"/>
                        <a:cs typeface="Arial" pitchFamily="34" charset="0"/>
                      </a:endParaRPr>
                    </a:p>
                  </a:txBody>
                  <a:tcPr marL="53838" marR="53838" marT="26773" marB="26773"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u="none" strike="noStrike" cap="none" normalizeH="0" baseline="0" dirty="0" smtClean="0">
                          <a:ln>
                            <a:noFill/>
                          </a:ln>
                          <a:effectLst/>
                          <a:latin typeface=" Arial"/>
                        </a:rPr>
                        <a:t>1,053</a:t>
                      </a:r>
                      <a:endParaRPr kumimoji="0" lang="en-US" sz="1200" b="0" i="0" u="none" strike="noStrike" cap="none" normalizeH="0" baseline="0" dirty="0">
                        <a:ln>
                          <a:noFill/>
                        </a:ln>
                        <a:solidFill>
                          <a:schemeClr val="tx1"/>
                        </a:solidFill>
                        <a:effectLst/>
                        <a:latin typeface=" Arial"/>
                        <a:cs typeface="Arial" pitchFamily="34" charset="0"/>
                      </a:endParaRPr>
                    </a:p>
                  </a:txBody>
                  <a:tcPr marL="53838" marR="107678" marT="26773" marB="26773"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u="none" strike="noStrike" cap="none" normalizeH="0" baseline="0" dirty="0" smtClean="0">
                          <a:ln>
                            <a:noFill/>
                          </a:ln>
                          <a:effectLst/>
                          <a:latin typeface=" Arial"/>
                        </a:rPr>
                        <a:t>-</a:t>
                      </a:r>
                      <a:endParaRPr kumimoji="0" lang="en-US" sz="1200" b="0" i="0" u="none" strike="noStrike" cap="none" normalizeH="0" baseline="0" dirty="0">
                        <a:ln>
                          <a:noFill/>
                        </a:ln>
                        <a:solidFill>
                          <a:schemeClr val="tx1"/>
                        </a:solidFill>
                        <a:effectLst/>
                        <a:latin typeface=" Arial"/>
                        <a:cs typeface="Arial" pitchFamily="34" charset="0"/>
                      </a:endParaRPr>
                    </a:p>
                  </a:txBody>
                  <a:tcPr marL="53838" marR="107678" marT="26773" marB="26773"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200" b="0" i="0" u="none" strike="noStrike" cap="none" normalizeH="0" baseline="0" dirty="0">
                        <a:ln>
                          <a:noFill/>
                        </a:ln>
                        <a:solidFill>
                          <a:schemeClr val="tx1"/>
                        </a:solidFill>
                        <a:effectLst/>
                        <a:latin typeface=" Arial"/>
                        <a:cs typeface="Arial" pitchFamily="34" charset="0"/>
                      </a:endParaRPr>
                    </a:p>
                  </a:txBody>
                  <a:tcPr marL="53838" marR="107678" marT="26773" marB="26773"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extLst>
                  <a:ext uri="{0D108BD9-81ED-4DB2-BD59-A6C34878D82A}">
                    <a16:rowId xmlns:a16="http://schemas.microsoft.com/office/drawing/2014/main" xmlns="" val="10002"/>
                  </a:ext>
                </a:extLst>
              </a:tr>
              <a:tr h="225111">
                <a:tc>
                  <a:txBody>
                    <a:bodyPr/>
                    <a:lstStyle/>
                    <a:p>
                      <a:pPr marL="0" marR="0" lvl="0" indent="0" algn="l" defTabSz="914400" rtl="0" eaLnBrk="1" fontAlgn="base" latinLnBrk="0" hangingPunct="1">
                        <a:lnSpc>
                          <a:spcPct val="100000"/>
                        </a:lnSpc>
                        <a:spcBef>
                          <a:spcPct val="20000"/>
                        </a:spcBef>
                        <a:spcAft>
                          <a:spcPct val="0"/>
                        </a:spcAft>
                        <a:buClrTx/>
                        <a:buSzTx/>
                        <a:buFontTx/>
                        <a:buNone/>
                        <a:tabLst/>
                        <a:defRPr/>
                      </a:pPr>
                      <a:r>
                        <a:rPr kumimoji="0" lang="en-GB" sz="1200" u="none" strike="noStrike" cap="none" normalizeH="0" baseline="0" dirty="0">
                          <a:ln>
                            <a:noFill/>
                          </a:ln>
                          <a:effectLst/>
                          <a:latin typeface=" Arial"/>
                        </a:rPr>
                        <a:t>Pistol, </a:t>
                      </a:r>
                      <a:r>
                        <a:rPr kumimoji="0" lang="en-GB" sz="1200" u="none" strike="noStrike" cap="none" normalizeH="0" baseline="0" dirty="0" err="1">
                          <a:ln>
                            <a:noFill/>
                          </a:ln>
                          <a:effectLst/>
                          <a:latin typeface=" Arial"/>
                        </a:rPr>
                        <a:t>Glock</a:t>
                      </a:r>
                      <a:r>
                        <a:rPr kumimoji="0" lang="en-GB" sz="1200" u="none" strike="noStrike" cap="none" normalizeH="0" baseline="0" dirty="0">
                          <a:ln>
                            <a:noFill/>
                          </a:ln>
                          <a:effectLst/>
                          <a:latin typeface=" Arial"/>
                        </a:rPr>
                        <a:t> 17, 9mm</a:t>
                      </a:r>
                      <a:endParaRPr kumimoji="0" lang="en-GB" sz="1200" b="0" i="0" u="none" strike="noStrike" cap="none" normalizeH="0" baseline="0" dirty="0">
                        <a:ln>
                          <a:noFill/>
                        </a:ln>
                        <a:solidFill>
                          <a:schemeClr val="tx1"/>
                        </a:solidFill>
                        <a:effectLst/>
                        <a:latin typeface=" Arial"/>
                        <a:cs typeface="Arial" pitchFamily="34" charset="0"/>
                      </a:endParaRPr>
                    </a:p>
                  </a:txBody>
                  <a:tcPr marL="53838" marR="53838" marT="26773" marB="26773"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dirty="0" smtClean="0">
                          <a:ln>
                            <a:noFill/>
                          </a:ln>
                          <a:solidFill>
                            <a:schemeClr val="tx1"/>
                          </a:solidFill>
                          <a:effectLst/>
                          <a:latin typeface=" Arial"/>
                          <a:cs typeface="+mn-cs"/>
                        </a:rPr>
                        <a:t>30</a:t>
                      </a:r>
                      <a:endParaRPr kumimoji="0" lang="en-US" sz="1200" b="0" i="0" u="none" strike="noStrike" cap="none" normalizeH="0" baseline="0" dirty="0">
                        <a:ln>
                          <a:noFill/>
                        </a:ln>
                        <a:solidFill>
                          <a:schemeClr val="tx1"/>
                        </a:solidFill>
                        <a:effectLst/>
                        <a:latin typeface=" Arial"/>
                        <a:cs typeface="Arial" pitchFamily="34" charset="0"/>
                      </a:endParaRPr>
                    </a:p>
                  </a:txBody>
                  <a:tcPr marL="53838" marR="53838" marT="26773" marB="26773"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200" b="0" i="0" u="none" strike="noStrike" cap="none" normalizeH="0" baseline="0" dirty="0">
                        <a:ln>
                          <a:noFill/>
                        </a:ln>
                        <a:solidFill>
                          <a:schemeClr val="tx1"/>
                        </a:solidFill>
                        <a:effectLst/>
                        <a:latin typeface=" Arial"/>
                        <a:cs typeface="Arial" pitchFamily="34" charset="0"/>
                      </a:endParaRPr>
                    </a:p>
                  </a:txBody>
                  <a:tcPr marL="53838" marR="53838" marT="26773" marB="26773"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200" b="0" i="0" u="none" strike="noStrike" cap="none" normalizeH="0" baseline="0" dirty="0">
                        <a:ln>
                          <a:noFill/>
                        </a:ln>
                        <a:solidFill>
                          <a:schemeClr val="tx1"/>
                        </a:solidFill>
                        <a:effectLst/>
                        <a:latin typeface=" Arial"/>
                        <a:cs typeface="Arial" pitchFamily="34" charset="0"/>
                      </a:endParaRPr>
                    </a:p>
                  </a:txBody>
                  <a:tcPr marL="53838" marR="53838" marT="26773" marB="26773"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200" b="0" i="0" u="none" strike="noStrike" cap="none" normalizeH="0" baseline="0" dirty="0">
                        <a:ln>
                          <a:noFill/>
                        </a:ln>
                        <a:solidFill>
                          <a:schemeClr val="tx1"/>
                        </a:solidFill>
                        <a:effectLst/>
                        <a:latin typeface=" Arial"/>
                        <a:cs typeface="Arial" pitchFamily="34" charset="0"/>
                      </a:endParaRPr>
                    </a:p>
                  </a:txBody>
                  <a:tcPr marL="53838" marR="53838" marT="26773" marB="26773"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US" sz="1200" u="none" strike="noStrike" kern="1200" cap="none" spc="0" normalizeH="0" baseline="0" noProof="0" dirty="0" smtClean="0">
                          <a:ln>
                            <a:noFill/>
                          </a:ln>
                          <a:effectLst/>
                          <a:uLnTx/>
                          <a:uFillTx/>
                          <a:latin typeface=" Arial"/>
                        </a:rPr>
                        <a:t>100%</a:t>
                      </a:r>
                      <a:endParaRPr kumimoji="0" lang="en-US" sz="1200" b="0" i="0" u="none" strike="noStrike" kern="1200" cap="none" spc="0" normalizeH="0" baseline="0" noProof="0" dirty="0" smtClean="0">
                        <a:ln>
                          <a:noFill/>
                        </a:ln>
                        <a:solidFill>
                          <a:srgbClr val="000000"/>
                        </a:solidFill>
                        <a:effectLst/>
                        <a:uLnTx/>
                        <a:uFillTx/>
                        <a:latin typeface=" Arial"/>
                        <a:ea typeface="+mn-ea"/>
                        <a:cs typeface="Arial" pitchFamily="34" charset="0"/>
                      </a:endParaRPr>
                    </a:p>
                  </a:txBody>
                  <a:tcPr marL="53838" marR="53838" marT="26773" marB="26773"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US" sz="1200" u="none" strike="noStrike" kern="1200" cap="none" spc="0" normalizeH="0" baseline="0" noProof="0" dirty="0" smtClean="0">
                          <a:ln>
                            <a:noFill/>
                          </a:ln>
                          <a:effectLst/>
                          <a:uLnTx/>
                          <a:uFillTx/>
                          <a:latin typeface=" Arial"/>
                        </a:rPr>
                        <a:t>1,564</a:t>
                      </a:r>
                      <a:endParaRPr kumimoji="0" lang="en-US" sz="1200" b="0" i="0" u="none" strike="noStrike" kern="1200" cap="none" spc="0" normalizeH="0" baseline="0" noProof="0" dirty="0" smtClean="0">
                        <a:ln>
                          <a:noFill/>
                        </a:ln>
                        <a:solidFill>
                          <a:srgbClr val="000000"/>
                        </a:solidFill>
                        <a:effectLst/>
                        <a:uLnTx/>
                        <a:uFillTx/>
                        <a:latin typeface=" Arial"/>
                        <a:ea typeface="+mn-ea"/>
                        <a:cs typeface="Arial" pitchFamily="34" charset="0"/>
                      </a:endParaRPr>
                    </a:p>
                  </a:txBody>
                  <a:tcPr marL="53838" marR="107678" marT="26773" marB="26773"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u="none" strike="noStrike" cap="none" normalizeH="0" baseline="0" dirty="0" smtClean="0">
                          <a:ln>
                            <a:noFill/>
                          </a:ln>
                          <a:effectLst/>
                          <a:latin typeface=" Arial"/>
                        </a:rPr>
                        <a:t>-</a:t>
                      </a:r>
                      <a:endParaRPr kumimoji="0" lang="en-US" sz="1200" b="0" i="0" u="none" strike="noStrike" cap="none" normalizeH="0" baseline="0" dirty="0">
                        <a:ln>
                          <a:noFill/>
                        </a:ln>
                        <a:solidFill>
                          <a:schemeClr val="tx1"/>
                        </a:solidFill>
                        <a:effectLst/>
                        <a:latin typeface=" Arial"/>
                        <a:cs typeface="Arial" pitchFamily="34" charset="0"/>
                      </a:endParaRPr>
                    </a:p>
                  </a:txBody>
                  <a:tcPr marL="53838" marR="107678" marT="26773" marB="26773"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200" b="0" i="0" u="none" strike="noStrike" cap="none" normalizeH="0" baseline="0" dirty="0">
                        <a:ln>
                          <a:noFill/>
                        </a:ln>
                        <a:solidFill>
                          <a:schemeClr val="tx1"/>
                        </a:solidFill>
                        <a:effectLst/>
                        <a:latin typeface=" Arial"/>
                        <a:cs typeface="Arial" pitchFamily="34" charset="0"/>
                      </a:endParaRPr>
                    </a:p>
                  </a:txBody>
                  <a:tcPr marL="53838" marR="107678" marT="26773" marB="26773"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extLst>
                  <a:ext uri="{0D108BD9-81ED-4DB2-BD59-A6C34878D82A}">
                    <a16:rowId xmlns:a16="http://schemas.microsoft.com/office/drawing/2014/main" xmlns="" val="10003"/>
                  </a:ext>
                </a:extLst>
              </a:tr>
              <a:tr h="35257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GB" sz="1200" u="none" strike="noStrike" cap="none" normalizeH="0" baseline="0" dirty="0">
                          <a:ln>
                            <a:noFill/>
                          </a:ln>
                          <a:effectLst/>
                          <a:latin typeface=" Arial"/>
                        </a:rPr>
                        <a:t>Carbine, 5.56mm R4A3</a:t>
                      </a:r>
                      <a:endParaRPr kumimoji="0" lang="en-GB" sz="1200" b="0" i="0" u="none" strike="noStrike" cap="none" normalizeH="0" baseline="0" dirty="0">
                        <a:ln>
                          <a:noFill/>
                        </a:ln>
                        <a:solidFill>
                          <a:schemeClr val="tx1"/>
                        </a:solidFill>
                        <a:effectLst/>
                        <a:latin typeface=" Arial"/>
                        <a:cs typeface="Arial" pitchFamily="34" charset="0"/>
                      </a:endParaRPr>
                    </a:p>
                  </a:txBody>
                  <a:tcPr marL="53838" marR="53838" marT="26773" marB="26773"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u="none" strike="noStrike" cap="none" normalizeH="0" baseline="0" dirty="0" smtClean="0">
                          <a:ln>
                            <a:noFill/>
                          </a:ln>
                          <a:effectLst/>
                          <a:latin typeface=" Arial"/>
                        </a:rPr>
                        <a:t>31</a:t>
                      </a:r>
                      <a:endParaRPr kumimoji="0" lang="en-US" sz="1200" b="0" i="0" u="none" strike="noStrike" cap="none" normalizeH="0" baseline="0" dirty="0">
                        <a:ln>
                          <a:noFill/>
                        </a:ln>
                        <a:solidFill>
                          <a:schemeClr val="tx1"/>
                        </a:solidFill>
                        <a:effectLst/>
                        <a:latin typeface=" Arial"/>
                        <a:cs typeface="Arial" pitchFamily="34" charset="0"/>
                      </a:endParaRPr>
                    </a:p>
                  </a:txBody>
                  <a:tcPr marL="53838" marR="53838" marT="26773" marB="26773"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200" b="0" i="0" u="none" strike="noStrike" cap="none" normalizeH="0" baseline="0" dirty="0">
                        <a:ln>
                          <a:noFill/>
                        </a:ln>
                        <a:solidFill>
                          <a:schemeClr val="tx1"/>
                        </a:solidFill>
                        <a:effectLst/>
                        <a:latin typeface=" Arial"/>
                        <a:cs typeface="Arial" pitchFamily="34" charset="0"/>
                      </a:endParaRPr>
                    </a:p>
                  </a:txBody>
                  <a:tcPr marL="53838" marR="53838" marT="26773" marB="26773"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dirty="0" smtClean="0">
                          <a:ln>
                            <a:noFill/>
                          </a:ln>
                          <a:solidFill>
                            <a:schemeClr val="tx1"/>
                          </a:solidFill>
                          <a:effectLst/>
                          <a:latin typeface=" Arial"/>
                          <a:cs typeface="+mn-cs"/>
                        </a:rPr>
                        <a:t>41</a:t>
                      </a:r>
                      <a:endParaRPr kumimoji="0" lang="en-US" sz="1200" b="0" i="0" u="none" strike="noStrike" cap="none" normalizeH="0" baseline="0" dirty="0">
                        <a:ln>
                          <a:noFill/>
                        </a:ln>
                        <a:solidFill>
                          <a:schemeClr val="tx1"/>
                        </a:solidFill>
                        <a:effectLst/>
                        <a:latin typeface=" Arial"/>
                        <a:cs typeface="Arial" pitchFamily="34" charset="0"/>
                      </a:endParaRPr>
                    </a:p>
                  </a:txBody>
                  <a:tcPr marL="53838" marR="53838" marT="26773" marB="26773"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200" b="0" i="0" u="none" strike="noStrike" cap="none" normalizeH="0" baseline="0" dirty="0">
                        <a:ln>
                          <a:noFill/>
                        </a:ln>
                        <a:solidFill>
                          <a:schemeClr val="tx1"/>
                        </a:solidFill>
                        <a:effectLst/>
                        <a:latin typeface=" Arial"/>
                        <a:cs typeface="Arial" pitchFamily="34" charset="0"/>
                      </a:endParaRPr>
                    </a:p>
                  </a:txBody>
                  <a:tcPr marL="53838" marR="53838" marT="26773" marB="26773"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US" sz="1200" u="none" strike="noStrike" kern="1200" cap="none" spc="0" normalizeH="0" baseline="0" noProof="0" dirty="0" smtClean="0">
                          <a:ln>
                            <a:noFill/>
                          </a:ln>
                          <a:effectLst/>
                          <a:uLnTx/>
                          <a:uFillTx/>
                          <a:latin typeface=" Arial"/>
                        </a:rPr>
                        <a:t>100%</a:t>
                      </a:r>
                      <a:endParaRPr kumimoji="0" lang="en-US" sz="1200" b="0" i="0" u="none" strike="noStrike" kern="1200" cap="none" spc="0" normalizeH="0" baseline="0" noProof="0" dirty="0" smtClean="0">
                        <a:ln>
                          <a:noFill/>
                        </a:ln>
                        <a:solidFill>
                          <a:srgbClr val="000000"/>
                        </a:solidFill>
                        <a:effectLst/>
                        <a:uLnTx/>
                        <a:uFillTx/>
                        <a:latin typeface=" Arial"/>
                        <a:ea typeface="+mn-ea"/>
                        <a:cs typeface="Arial" pitchFamily="34" charset="0"/>
                      </a:endParaRPr>
                    </a:p>
                  </a:txBody>
                  <a:tcPr marL="53838" marR="53838" marT="26773" marB="26773"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rowSpan="4">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u="none" strike="noStrike" cap="none" normalizeH="0" baseline="0" dirty="0" smtClean="0">
                          <a:ln>
                            <a:noFill/>
                          </a:ln>
                          <a:effectLst/>
                          <a:latin typeface=" Arial"/>
                        </a:rPr>
                        <a:t>18,097</a:t>
                      </a:r>
                      <a:endParaRPr kumimoji="0" lang="en-US" sz="1200" b="0" i="0" u="none" strike="noStrike" cap="none" normalizeH="0" baseline="0" dirty="0">
                        <a:ln>
                          <a:noFill/>
                        </a:ln>
                        <a:solidFill>
                          <a:schemeClr val="tx1"/>
                        </a:solidFill>
                        <a:effectLst/>
                        <a:latin typeface=" Arial"/>
                        <a:cs typeface="Arial" pitchFamily="34" charset="0"/>
                      </a:endParaRPr>
                    </a:p>
                  </a:txBody>
                  <a:tcPr marL="53838" marR="107678" marT="26773" marB="26773"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rowSpan="4">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u="none" strike="noStrike" cap="none" normalizeH="0" baseline="0" dirty="0" smtClean="0">
                          <a:ln>
                            <a:noFill/>
                          </a:ln>
                          <a:effectLst/>
                          <a:latin typeface=" Arial"/>
                        </a:rPr>
                        <a:t>19,430</a:t>
                      </a:r>
                      <a:endParaRPr kumimoji="0" lang="en-US" sz="1200" b="0" i="0" u="none" strike="noStrike" cap="none" normalizeH="0" baseline="0" dirty="0">
                        <a:ln>
                          <a:noFill/>
                        </a:ln>
                        <a:solidFill>
                          <a:schemeClr val="tx1"/>
                        </a:solidFill>
                        <a:effectLst/>
                        <a:latin typeface=" Arial"/>
                        <a:cs typeface="Arial" pitchFamily="34" charset="0"/>
                      </a:endParaRPr>
                    </a:p>
                  </a:txBody>
                  <a:tcPr marL="53838" marR="107678" marT="26773" marB="26773"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rowSpan="4">
                  <a:txBody>
                    <a:bodyPr/>
                    <a:lstStyle/>
                    <a:p>
                      <a:pPr marL="0" marR="0" lvl="0" indent="0" algn="r" defTabSz="914400" rtl="0" eaLnBrk="1" fontAlgn="base" latinLnBrk="0" hangingPunct="1">
                        <a:lnSpc>
                          <a:spcPct val="100000"/>
                        </a:lnSpc>
                        <a:spcBef>
                          <a:spcPct val="20000"/>
                        </a:spcBef>
                        <a:spcAft>
                          <a:spcPct val="0"/>
                        </a:spcAft>
                        <a:buClrTx/>
                        <a:buSzTx/>
                        <a:buFontTx/>
                        <a:buNone/>
                        <a:tabLst/>
                      </a:pPr>
                      <a:endParaRPr kumimoji="0" lang="en-US" sz="1200" b="0" i="0" u="none" strike="noStrike" cap="none" normalizeH="0" baseline="0" dirty="0">
                        <a:ln>
                          <a:noFill/>
                        </a:ln>
                        <a:solidFill>
                          <a:schemeClr val="tx1"/>
                        </a:solidFill>
                        <a:effectLst/>
                        <a:latin typeface=" Arial"/>
                        <a:cs typeface="Arial" pitchFamily="34" charset="0"/>
                      </a:endParaRPr>
                    </a:p>
                  </a:txBody>
                  <a:tcPr marL="53838" marR="107678" marT="26773" marB="26773"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extLst>
                  <a:ext uri="{0D108BD9-81ED-4DB2-BD59-A6C34878D82A}">
                    <a16:rowId xmlns:a16="http://schemas.microsoft.com/office/drawing/2014/main" xmlns="" val="10005"/>
                  </a:ext>
                </a:extLst>
              </a:tr>
              <a:tr h="225111">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GB" sz="1200" u="none" strike="noStrike" cap="none" normalizeH="0" baseline="0" dirty="0">
                          <a:ln>
                            <a:noFill/>
                          </a:ln>
                          <a:effectLst/>
                          <a:latin typeface=" Arial"/>
                        </a:rPr>
                        <a:t>Carbine, 5.56mm M4</a:t>
                      </a:r>
                      <a:endParaRPr kumimoji="0" lang="en-GB" sz="1200" b="0" i="0" u="none" strike="noStrike" cap="none" normalizeH="0" baseline="0" dirty="0">
                        <a:ln>
                          <a:noFill/>
                        </a:ln>
                        <a:solidFill>
                          <a:schemeClr val="tx1"/>
                        </a:solidFill>
                        <a:effectLst/>
                        <a:latin typeface=" Arial"/>
                        <a:cs typeface="Arial" pitchFamily="34" charset="0"/>
                      </a:endParaRPr>
                    </a:p>
                  </a:txBody>
                  <a:tcPr marL="53838" marR="53838" marT="26773" marB="26773"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u="none" strike="noStrike" cap="none" normalizeH="0" baseline="0" dirty="0" smtClean="0">
                          <a:ln>
                            <a:noFill/>
                          </a:ln>
                          <a:effectLst/>
                          <a:latin typeface=" Arial"/>
                        </a:rPr>
                        <a:t>-</a:t>
                      </a:r>
                      <a:endParaRPr kumimoji="0" lang="en-US" sz="1200" b="0" i="0" u="none" strike="noStrike" cap="none" normalizeH="0" baseline="0" dirty="0">
                        <a:ln>
                          <a:noFill/>
                        </a:ln>
                        <a:solidFill>
                          <a:schemeClr val="tx1"/>
                        </a:solidFill>
                        <a:effectLst/>
                        <a:latin typeface=" Arial"/>
                        <a:cs typeface="Arial" pitchFamily="34" charset="0"/>
                      </a:endParaRPr>
                    </a:p>
                  </a:txBody>
                  <a:tcPr marL="53838" marR="53838" marT="26773" marB="26773"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200" b="0" i="0" u="none" strike="noStrike" cap="none" normalizeH="0" baseline="0" dirty="0">
                        <a:ln>
                          <a:noFill/>
                        </a:ln>
                        <a:solidFill>
                          <a:schemeClr val="tx1"/>
                        </a:solidFill>
                        <a:effectLst/>
                        <a:latin typeface=" Arial"/>
                        <a:cs typeface="Arial" pitchFamily="34" charset="0"/>
                      </a:endParaRPr>
                    </a:p>
                  </a:txBody>
                  <a:tcPr marL="53838" marR="53838" marT="26773" marB="26773"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200" b="0" i="0" u="none" strike="noStrike" cap="none" normalizeH="0" baseline="0" dirty="0">
                        <a:ln>
                          <a:noFill/>
                        </a:ln>
                        <a:solidFill>
                          <a:schemeClr val="tx1"/>
                        </a:solidFill>
                        <a:effectLst/>
                        <a:latin typeface=" Arial"/>
                        <a:cs typeface="Arial" pitchFamily="34" charset="0"/>
                      </a:endParaRPr>
                    </a:p>
                  </a:txBody>
                  <a:tcPr marL="53838" marR="53838" marT="26773" marB="26773"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200" b="0" i="0" u="none" strike="noStrike" cap="none" normalizeH="0" baseline="0" dirty="0">
                        <a:ln>
                          <a:noFill/>
                        </a:ln>
                        <a:solidFill>
                          <a:schemeClr val="tx1"/>
                        </a:solidFill>
                        <a:effectLst/>
                        <a:latin typeface=" Arial"/>
                        <a:cs typeface="Arial" pitchFamily="34" charset="0"/>
                      </a:endParaRPr>
                    </a:p>
                  </a:txBody>
                  <a:tcPr marL="53838" marR="53838" marT="26773" marB="26773"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0" lang="en-US" sz="1200" b="0" i="0" u="none" strike="noStrike" cap="none" normalizeH="0" baseline="0" dirty="0">
                        <a:ln>
                          <a:noFill/>
                        </a:ln>
                        <a:solidFill>
                          <a:schemeClr val="tx1"/>
                        </a:solidFill>
                        <a:effectLst/>
                        <a:latin typeface=" Arial"/>
                        <a:cs typeface="Arial" pitchFamily="34" charset="0"/>
                      </a:endParaRPr>
                    </a:p>
                  </a:txBody>
                  <a:tcPr marL="53838" marR="53838" marT="26773" marB="26773"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vMerge="1">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300" b="1" i="0" u="none" strike="noStrike" cap="none" normalizeH="0" baseline="0" dirty="0">
                        <a:ln>
                          <a:noFill/>
                        </a:ln>
                        <a:solidFill>
                          <a:schemeClr val="tx1"/>
                        </a:solidFill>
                        <a:effectLst/>
                        <a:latin typeface="+mn-lt"/>
                        <a:cs typeface="Arial" charset="0"/>
                      </a:endParaRP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vMerge="1">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300" b="1" i="0" u="none" strike="noStrike" cap="none" normalizeH="0" baseline="0" dirty="0">
                        <a:ln>
                          <a:noFill/>
                        </a:ln>
                        <a:solidFill>
                          <a:schemeClr val="tx1"/>
                        </a:solidFill>
                        <a:effectLst/>
                        <a:latin typeface="+mn-lt"/>
                        <a:cs typeface="Arial" charset="0"/>
                      </a:endParaRPr>
                    </a:p>
                  </a:txBody>
                  <a:tcPr marT="45714" marB="4571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vMerge="1">
                  <a:txBody>
                    <a:bodyPr/>
                    <a:lstStyle/>
                    <a:p>
                      <a:endParaRPr lang="en-PH"/>
                    </a:p>
                  </a:txBody>
                  <a:tcPr/>
                </a:tc>
                <a:extLst>
                  <a:ext uri="{0D108BD9-81ED-4DB2-BD59-A6C34878D82A}">
                    <a16:rowId xmlns:a16="http://schemas.microsoft.com/office/drawing/2014/main" xmlns="" val="10006"/>
                  </a:ext>
                </a:extLst>
              </a:tr>
              <a:tr h="358496">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GB" sz="1200" u="none" strike="noStrike" cap="none" normalizeH="0" baseline="0" dirty="0">
                          <a:ln>
                            <a:noFill/>
                          </a:ln>
                          <a:effectLst/>
                          <a:latin typeface=" Arial"/>
                        </a:rPr>
                        <a:t>Rifle, 5.56mm M16A1</a:t>
                      </a:r>
                      <a:endParaRPr kumimoji="0" lang="en-GB" sz="1200" b="0" i="0" u="none" strike="noStrike" cap="none" normalizeH="0" baseline="0" dirty="0">
                        <a:ln>
                          <a:noFill/>
                        </a:ln>
                        <a:solidFill>
                          <a:schemeClr val="tx1"/>
                        </a:solidFill>
                        <a:effectLst/>
                        <a:latin typeface=" Arial"/>
                        <a:cs typeface="Arial" pitchFamily="34" charset="0"/>
                      </a:endParaRPr>
                    </a:p>
                  </a:txBody>
                  <a:tcPr marL="53838" marR="53838" marT="26773" marB="26773"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u="none" strike="noStrike" cap="none" normalizeH="0" baseline="0" dirty="0" smtClean="0">
                          <a:ln>
                            <a:noFill/>
                          </a:ln>
                          <a:effectLst/>
                          <a:latin typeface=" Arial"/>
                        </a:rPr>
                        <a:t>-</a:t>
                      </a:r>
                      <a:endParaRPr kumimoji="0" lang="en-US" sz="1200" b="0" i="0" u="none" strike="noStrike" cap="none" normalizeH="0" baseline="0" dirty="0">
                        <a:ln>
                          <a:noFill/>
                        </a:ln>
                        <a:solidFill>
                          <a:schemeClr val="tx1"/>
                        </a:solidFill>
                        <a:effectLst/>
                        <a:latin typeface=" Arial"/>
                        <a:cs typeface="Arial" pitchFamily="34" charset="0"/>
                      </a:endParaRPr>
                    </a:p>
                  </a:txBody>
                  <a:tcPr marL="53838" marR="53838" marT="26773" marB="26773"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200" b="0" i="0" u="none" strike="noStrike" cap="none" normalizeH="0" baseline="0" dirty="0">
                        <a:ln>
                          <a:noFill/>
                        </a:ln>
                        <a:solidFill>
                          <a:schemeClr val="tx1"/>
                        </a:solidFill>
                        <a:effectLst/>
                        <a:latin typeface=" Arial"/>
                        <a:cs typeface="Arial" pitchFamily="34" charset="0"/>
                      </a:endParaRPr>
                    </a:p>
                  </a:txBody>
                  <a:tcPr marL="53838" marR="53838" marT="26773" marB="26773"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200" b="0" i="0" u="none" strike="noStrike" cap="none" normalizeH="0" baseline="0" dirty="0">
                        <a:ln>
                          <a:noFill/>
                        </a:ln>
                        <a:solidFill>
                          <a:schemeClr val="tx1"/>
                        </a:solidFill>
                        <a:effectLst/>
                        <a:latin typeface=" Arial"/>
                        <a:cs typeface="Arial" pitchFamily="34" charset="0"/>
                      </a:endParaRPr>
                    </a:p>
                  </a:txBody>
                  <a:tcPr marL="53838" marR="53838" marT="26773" marB="26773"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200" b="0" i="0" u="none" strike="noStrike" cap="none" normalizeH="0" baseline="0" dirty="0">
                        <a:ln>
                          <a:noFill/>
                        </a:ln>
                        <a:solidFill>
                          <a:schemeClr val="tx1"/>
                        </a:solidFill>
                        <a:effectLst/>
                        <a:latin typeface=" Arial"/>
                        <a:cs typeface="Arial" pitchFamily="34" charset="0"/>
                      </a:endParaRPr>
                    </a:p>
                  </a:txBody>
                  <a:tcPr marL="53838" marR="53838" marT="26773" marB="26773"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200" b="0" i="0" u="none" strike="noStrike" cap="none" normalizeH="0" baseline="0" dirty="0">
                        <a:ln>
                          <a:noFill/>
                        </a:ln>
                        <a:solidFill>
                          <a:schemeClr val="tx1"/>
                        </a:solidFill>
                        <a:effectLst/>
                        <a:latin typeface=" Arial"/>
                        <a:cs typeface="Arial" pitchFamily="34" charset="0"/>
                      </a:endParaRPr>
                    </a:p>
                  </a:txBody>
                  <a:tcPr marL="53838" marR="53838" marT="26773" marB="26773"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vMerge="1">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300" b="1" i="0" u="none" strike="noStrike" cap="none" normalizeH="0" baseline="0" dirty="0">
                        <a:ln>
                          <a:noFill/>
                        </a:ln>
                        <a:solidFill>
                          <a:schemeClr val="tx1"/>
                        </a:solidFill>
                        <a:effectLst/>
                        <a:latin typeface="+mn-lt"/>
                        <a:cs typeface="Arial" charset="0"/>
                      </a:endParaRPr>
                    </a:p>
                  </a:txBody>
                  <a:tcPr marT="45714" marB="4571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vMerge="1">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300" b="1" i="0" u="none" strike="noStrike" cap="none" normalizeH="0" baseline="0" dirty="0">
                        <a:ln>
                          <a:noFill/>
                        </a:ln>
                        <a:solidFill>
                          <a:schemeClr val="tx1"/>
                        </a:solidFill>
                        <a:effectLst/>
                        <a:latin typeface="+mn-lt"/>
                        <a:cs typeface="Arial" charset="0"/>
                      </a:endParaRPr>
                    </a:p>
                  </a:txBody>
                  <a:tcPr marT="45714" marB="45714"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vMerge="1">
                  <a:txBody>
                    <a:bodyPr/>
                    <a:lstStyle/>
                    <a:p>
                      <a:endParaRPr lang="en-PH"/>
                    </a:p>
                  </a:txBody>
                  <a:tcPr/>
                </a:tc>
                <a:extLst>
                  <a:ext uri="{0D108BD9-81ED-4DB2-BD59-A6C34878D82A}">
                    <a16:rowId xmlns:a16="http://schemas.microsoft.com/office/drawing/2014/main" xmlns="" val="10007"/>
                  </a:ext>
                </a:extLst>
              </a:tr>
              <a:tr h="225111">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GB" sz="1200" u="none" strike="noStrike" cap="none" normalizeH="0" baseline="0" dirty="0">
                          <a:ln>
                            <a:noFill/>
                          </a:ln>
                          <a:effectLst/>
                          <a:latin typeface=" Arial"/>
                        </a:rPr>
                        <a:t>SMG, 5.56mm M653</a:t>
                      </a:r>
                      <a:endParaRPr kumimoji="0" lang="en-GB" sz="1200" b="0" i="0" u="none" strike="noStrike" cap="none" normalizeH="0" baseline="0" dirty="0">
                        <a:ln>
                          <a:noFill/>
                        </a:ln>
                        <a:solidFill>
                          <a:schemeClr val="tx1"/>
                        </a:solidFill>
                        <a:effectLst/>
                        <a:latin typeface=" Arial"/>
                        <a:cs typeface="Arial" pitchFamily="34" charset="0"/>
                      </a:endParaRPr>
                    </a:p>
                  </a:txBody>
                  <a:tcPr marL="53838" marR="53838" marT="26773" marB="26773"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u="none" strike="noStrike" cap="none" normalizeH="0" baseline="0" dirty="0" smtClean="0">
                          <a:ln>
                            <a:noFill/>
                          </a:ln>
                          <a:effectLst/>
                          <a:latin typeface=" Arial"/>
                        </a:rPr>
                        <a:t>-</a:t>
                      </a:r>
                      <a:endParaRPr kumimoji="0" lang="en-US" sz="1200" b="0" i="0" u="none" strike="noStrike" cap="none" normalizeH="0" baseline="0" dirty="0">
                        <a:ln>
                          <a:noFill/>
                        </a:ln>
                        <a:solidFill>
                          <a:schemeClr val="tx1"/>
                        </a:solidFill>
                        <a:effectLst/>
                        <a:latin typeface=" Arial"/>
                        <a:cs typeface="Arial" pitchFamily="34" charset="0"/>
                      </a:endParaRPr>
                    </a:p>
                  </a:txBody>
                  <a:tcPr marL="53838" marR="53838" marT="26773" marB="26773"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200" b="0" i="0" u="none" strike="noStrike" cap="none" normalizeH="0" baseline="0" dirty="0">
                        <a:ln>
                          <a:noFill/>
                        </a:ln>
                        <a:solidFill>
                          <a:schemeClr val="tx1"/>
                        </a:solidFill>
                        <a:effectLst/>
                        <a:latin typeface=" Arial"/>
                        <a:cs typeface="Arial" pitchFamily="34" charset="0"/>
                      </a:endParaRPr>
                    </a:p>
                  </a:txBody>
                  <a:tcPr marL="53838" marR="53838" marT="26773" marB="26773"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200" b="0" i="0" u="none" strike="noStrike" cap="none" normalizeH="0" baseline="0" dirty="0">
                        <a:ln>
                          <a:noFill/>
                        </a:ln>
                        <a:solidFill>
                          <a:schemeClr val="tx1"/>
                        </a:solidFill>
                        <a:effectLst/>
                        <a:latin typeface=" Arial"/>
                        <a:cs typeface="Arial" pitchFamily="34" charset="0"/>
                      </a:endParaRPr>
                    </a:p>
                  </a:txBody>
                  <a:tcPr marL="53838" marR="53838" marT="26773" marB="26773"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200" b="0" i="0" u="none" strike="noStrike" cap="none" normalizeH="0" baseline="0" dirty="0">
                        <a:ln>
                          <a:noFill/>
                        </a:ln>
                        <a:solidFill>
                          <a:schemeClr val="tx1"/>
                        </a:solidFill>
                        <a:effectLst/>
                        <a:latin typeface=" Arial"/>
                        <a:cs typeface="Arial" pitchFamily="34" charset="0"/>
                      </a:endParaRPr>
                    </a:p>
                  </a:txBody>
                  <a:tcPr marL="53838" marR="53838" marT="26773" marB="26773"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0" lang="en-US" sz="1200" b="0" i="0" u="none" strike="noStrike" cap="none" normalizeH="0" baseline="0" dirty="0">
                        <a:ln>
                          <a:noFill/>
                        </a:ln>
                        <a:solidFill>
                          <a:schemeClr val="tx1"/>
                        </a:solidFill>
                        <a:effectLst/>
                        <a:latin typeface=" Arial"/>
                        <a:cs typeface="Arial" pitchFamily="34" charset="0"/>
                      </a:endParaRPr>
                    </a:p>
                  </a:txBody>
                  <a:tcPr marL="53838" marR="53838" marT="26773" marB="26773"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vMerge="1">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300" b="1" i="0" u="none" strike="noStrike" cap="none" normalizeH="0" baseline="0" dirty="0">
                        <a:ln>
                          <a:noFill/>
                        </a:ln>
                        <a:solidFill>
                          <a:schemeClr val="tx1"/>
                        </a:solidFill>
                        <a:effectLst/>
                        <a:latin typeface="+mn-lt"/>
                        <a:cs typeface="Arial" charset="0"/>
                      </a:endParaRP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vMerge="1">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300" b="1" i="0" u="none" strike="noStrike" cap="none" normalizeH="0" baseline="0" dirty="0">
                        <a:ln>
                          <a:noFill/>
                        </a:ln>
                        <a:solidFill>
                          <a:schemeClr val="tx1"/>
                        </a:solidFill>
                        <a:effectLst/>
                        <a:latin typeface="+mn-lt"/>
                        <a:cs typeface="Arial" charset="0"/>
                      </a:endParaRPr>
                    </a:p>
                  </a:txBody>
                  <a:tcPr marT="45714" marB="4571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vMerge="1">
                  <a:txBody>
                    <a:bodyPr/>
                    <a:lstStyle/>
                    <a:p>
                      <a:endParaRPr lang="en-PH" dirty="0"/>
                    </a:p>
                  </a:txBody>
                  <a:tcPr/>
                </a:tc>
                <a:extLst>
                  <a:ext uri="{0D108BD9-81ED-4DB2-BD59-A6C34878D82A}">
                    <a16:rowId xmlns:a16="http://schemas.microsoft.com/office/drawing/2014/main" xmlns="" val="10008"/>
                  </a:ext>
                </a:extLst>
              </a:tr>
              <a:tr h="225111">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GB" sz="1200" u="none" strike="noStrike" cap="none" normalizeH="0" baseline="0" dirty="0">
                          <a:ln>
                            <a:noFill/>
                          </a:ln>
                          <a:effectLst/>
                          <a:latin typeface=" Arial"/>
                        </a:rPr>
                        <a:t>SMG, Cal .45</a:t>
                      </a:r>
                      <a:endParaRPr kumimoji="0" lang="en-GB" sz="1200" b="0" i="0" u="none" strike="noStrike" cap="none" normalizeH="0" baseline="0" dirty="0">
                        <a:ln>
                          <a:noFill/>
                        </a:ln>
                        <a:solidFill>
                          <a:schemeClr val="tx1"/>
                        </a:solidFill>
                        <a:effectLst/>
                        <a:latin typeface=" Arial"/>
                        <a:cs typeface="Arial" pitchFamily="34" charset="0"/>
                      </a:endParaRPr>
                    </a:p>
                  </a:txBody>
                  <a:tcPr marL="53838" marR="53838" marT="26773" marB="26773"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u="none" strike="noStrike" cap="none" normalizeH="0" baseline="0" dirty="0" smtClean="0">
                          <a:ln>
                            <a:noFill/>
                          </a:ln>
                          <a:effectLst/>
                          <a:latin typeface=" Arial"/>
                        </a:rPr>
                        <a:t>-</a:t>
                      </a:r>
                      <a:endParaRPr kumimoji="0" lang="en-US" sz="1200" b="0" i="0" u="none" strike="noStrike" cap="none" normalizeH="0" baseline="0" dirty="0">
                        <a:ln>
                          <a:noFill/>
                        </a:ln>
                        <a:solidFill>
                          <a:schemeClr val="tx1"/>
                        </a:solidFill>
                        <a:effectLst/>
                        <a:latin typeface=" Arial"/>
                        <a:cs typeface="Arial" pitchFamily="34" charset="0"/>
                      </a:endParaRPr>
                    </a:p>
                  </a:txBody>
                  <a:tcPr marL="53838" marR="53838" marT="26773" marB="26773"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200" b="0" i="0" u="none" strike="noStrike" cap="none" normalizeH="0" baseline="0" dirty="0">
                        <a:ln>
                          <a:noFill/>
                        </a:ln>
                        <a:solidFill>
                          <a:schemeClr val="tx1"/>
                        </a:solidFill>
                        <a:effectLst/>
                        <a:latin typeface=" Arial"/>
                        <a:cs typeface="Arial" pitchFamily="34" charset="0"/>
                      </a:endParaRPr>
                    </a:p>
                  </a:txBody>
                  <a:tcPr marL="53838" marR="53838" marT="26773" marB="26773"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200" b="0" i="0" u="none" strike="noStrike" cap="none" normalizeH="0" baseline="0" dirty="0">
                        <a:ln>
                          <a:noFill/>
                        </a:ln>
                        <a:solidFill>
                          <a:schemeClr val="tx1"/>
                        </a:solidFill>
                        <a:effectLst/>
                        <a:latin typeface=" Arial"/>
                        <a:cs typeface="Arial" pitchFamily="34" charset="0"/>
                      </a:endParaRPr>
                    </a:p>
                  </a:txBody>
                  <a:tcPr marL="53838" marR="53838" marT="26773" marB="26773"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200" b="0" i="0" u="none" strike="noStrike" cap="none" normalizeH="0" baseline="0" dirty="0">
                        <a:ln>
                          <a:noFill/>
                        </a:ln>
                        <a:solidFill>
                          <a:schemeClr val="tx1"/>
                        </a:solidFill>
                        <a:effectLst/>
                        <a:latin typeface=" Arial"/>
                        <a:cs typeface="Arial" pitchFamily="34" charset="0"/>
                      </a:endParaRPr>
                    </a:p>
                  </a:txBody>
                  <a:tcPr marL="53838" marR="53838" marT="26773" marB="26773"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0" lang="en-US" sz="1200" b="0" i="0" u="none" strike="noStrike" cap="none" normalizeH="0" baseline="0" dirty="0">
                        <a:ln>
                          <a:noFill/>
                        </a:ln>
                        <a:solidFill>
                          <a:schemeClr val="tx1"/>
                        </a:solidFill>
                        <a:effectLst/>
                        <a:latin typeface=" Arial"/>
                        <a:cs typeface="Arial" pitchFamily="34" charset="0"/>
                      </a:endParaRPr>
                    </a:p>
                  </a:txBody>
                  <a:tcPr marL="53838" marR="53838" marT="26773" marB="26773"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200" b="0" i="0" u="none" strike="noStrike" cap="none" normalizeH="0" baseline="0" dirty="0">
                        <a:ln>
                          <a:noFill/>
                        </a:ln>
                        <a:solidFill>
                          <a:schemeClr val="tx1"/>
                        </a:solidFill>
                        <a:effectLst/>
                        <a:latin typeface=" Arial"/>
                        <a:cs typeface="Arial" pitchFamily="34" charset="0"/>
                      </a:endParaRPr>
                    </a:p>
                  </a:txBody>
                  <a:tcPr marL="53838" marR="107678" marT="26773" marB="26773"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200" b="0" i="0" u="none" strike="noStrike" cap="none" normalizeH="0" baseline="0" dirty="0">
                        <a:ln>
                          <a:noFill/>
                        </a:ln>
                        <a:solidFill>
                          <a:schemeClr val="tx1"/>
                        </a:solidFill>
                        <a:effectLst/>
                        <a:latin typeface=" Arial"/>
                        <a:cs typeface="Arial" pitchFamily="34" charset="0"/>
                      </a:endParaRPr>
                    </a:p>
                  </a:txBody>
                  <a:tcPr marL="53838" marR="107678" marT="26773" marB="26773"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200" b="0" i="0" u="none" strike="noStrike" cap="none" normalizeH="0" baseline="0" dirty="0">
                        <a:ln>
                          <a:noFill/>
                        </a:ln>
                        <a:solidFill>
                          <a:schemeClr val="tx1"/>
                        </a:solidFill>
                        <a:effectLst/>
                        <a:latin typeface=" Arial"/>
                        <a:cs typeface="Arial" pitchFamily="34" charset="0"/>
                      </a:endParaRPr>
                    </a:p>
                  </a:txBody>
                  <a:tcPr marL="53838" marR="107678" marT="26773" marB="26773"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extLst>
                  <a:ext uri="{0D108BD9-81ED-4DB2-BD59-A6C34878D82A}">
                    <a16:rowId xmlns:a16="http://schemas.microsoft.com/office/drawing/2014/main" xmlns="" val="10009"/>
                  </a:ext>
                </a:extLst>
              </a:tr>
              <a:tr h="225111">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GB" sz="1200" u="none" strike="noStrike" cap="none" normalizeH="0" baseline="0" dirty="0">
                          <a:ln>
                            <a:noFill/>
                          </a:ln>
                          <a:effectLst/>
                          <a:latin typeface=" Arial"/>
                        </a:rPr>
                        <a:t>Rifle, 7.62mm M14</a:t>
                      </a:r>
                      <a:endParaRPr kumimoji="0" lang="en-GB" sz="1200" b="0" i="0" u="none" strike="noStrike" cap="none" normalizeH="0" baseline="0" dirty="0">
                        <a:ln>
                          <a:noFill/>
                        </a:ln>
                        <a:solidFill>
                          <a:schemeClr val="tx1"/>
                        </a:solidFill>
                        <a:effectLst/>
                        <a:latin typeface=" Arial"/>
                        <a:cs typeface="Arial" pitchFamily="34" charset="0"/>
                      </a:endParaRPr>
                    </a:p>
                  </a:txBody>
                  <a:tcPr marL="53838" marR="53838" marT="26773" marB="26773"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u="none" strike="noStrike" cap="none" normalizeH="0" baseline="0" dirty="0" smtClean="0">
                          <a:ln>
                            <a:noFill/>
                          </a:ln>
                          <a:effectLst/>
                          <a:latin typeface=" Arial"/>
                        </a:rPr>
                        <a:t>-</a:t>
                      </a:r>
                      <a:endParaRPr kumimoji="0" lang="en-US" sz="1200" b="0" i="0" u="none" strike="noStrike" cap="none" normalizeH="0" baseline="0" dirty="0">
                        <a:ln>
                          <a:noFill/>
                        </a:ln>
                        <a:solidFill>
                          <a:schemeClr val="tx1"/>
                        </a:solidFill>
                        <a:effectLst/>
                        <a:latin typeface=" Arial"/>
                        <a:cs typeface="Arial" pitchFamily="34" charset="0"/>
                      </a:endParaRPr>
                    </a:p>
                  </a:txBody>
                  <a:tcPr marL="53838" marR="53838" marT="26773" marB="26773"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200" b="0" i="0" u="none" strike="noStrike" cap="none" normalizeH="0" baseline="0" dirty="0">
                        <a:ln>
                          <a:noFill/>
                        </a:ln>
                        <a:solidFill>
                          <a:schemeClr val="tx1"/>
                        </a:solidFill>
                        <a:effectLst/>
                        <a:latin typeface=" Arial"/>
                        <a:cs typeface="Arial" pitchFamily="34" charset="0"/>
                      </a:endParaRPr>
                    </a:p>
                  </a:txBody>
                  <a:tcPr marL="53838" marR="53838" marT="26773" marB="26773"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200" b="0" i="0" u="none" strike="noStrike" cap="none" normalizeH="0" baseline="0" dirty="0">
                        <a:ln>
                          <a:noFill/>
                        </a:ln>
                        <a:solidFill>
                          <a:schemeClr val="tx1"/>
                        </a:solidFill>
                        <a:effectLst/>
                        <a:latin typeface=" Arial"/>
                        <a:cs typeface="Arial" pitchFamily="34" charset="0"/>
                      </a:endParaRPr>
                    </a:p>
                  </a:txBody>
                  <a:tcPr marL="53838" marR="53838" marT="26773" marB="26773"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200" b="0" i="0" u="none" strike="noStrike" cap="none" normalizeH="0" baseline="0" dirty="0">
                        <a:ln>
                          <a:noFill/>
                        </a:ln>
                        <a:solidFill>
                          <a:schemeClr val="tx1"/>
                        </a:solidFill>
                        <a:effectLst/>
                        <a:latin typeface=" Arial"/>
                        <a:cs typeface="Arial" pitchFamily="34" charset="0"/>
                      </a:endParaRPr>
                    </a:p>
                  </a:txBody>
                  <a:tcPr marL="53838" marR="53838" marT="26773" marB="26773"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0" lang="en-US" sz="1200" b="0" i="0" u="none" strike="noStrike" cap="none" normalizeH="0" baseline="0" dirty="0">
                        <a:ln>
                          <a:noFill/>
                        </a:ln>
                        <a:solidFill>
                          <a:schemeClr val="tx1"/>
                        </a:solidFill>
                        <a:effectLst/>
                        <a:latin typeface=" Arial"/>
                        <a:cs typeface="Arial" pitchFamily="34" charset="0"/>
                      </a:endParaRPr>
                    </a:p>
                  </a:txBody>
                  <a:tcPr marL="53838" marR="53838" marT="26773" marB="26773"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200" b="0" i="0" u="none" strike="noStrike" cap="none" normalizeH="0" baseline="0" dirty="0">
                        <a:ln>
                          <a:noFill/>
                        </a:ln>
                        <a:solidFill>
                          <a:schemeClr val="tx1"/>
                        </a:solidFill>
                        <a:effectLst/>
                        <a:latin typeface=" Arial"/>
                        <a:cs typeface="Arial" pitchFamily="34" charset="0"/>
                      </a:endParaRPr>
                    </a:p>
                  </a:txBody>
                  <a:tcPr marL="53838" marR="107678" marT="26773" marB="26773"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200" b="0" i="0" u="none" strike="noStrike" cap="none" normalizeH="0" baseline="0" dirty="0">
                        <a:ln>
                          <a:noFill/>
                        </a:ln>
                        <a:solidFill>
                          <a:schemeClr val="tx1"/>
                        </a:solidFill>
                        <a:effectLst/>
                        <a:latin typeface=" Arial"/>
                        <a:cs typeface="Arial" pitchFamily="34" charset="0"/>
                      </a:endParaRPr>
                    </a:p>
                  </a:txBody>
                  <a:tcPr marL="53838" marR="107678" marT="26773" marB="26773"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200" b="0" i="0" u="none" strike="noStrike" cap="none" normalizeH="0" baseline="0" dirty="0">
                        <a:ln>
                          <a:noFill/>
                        </a:ln>
                        <a:solidFill>
                          <a:schemeClr val="tx1"/>
                        </a:solidFill>
                        <a:effectLst/>
                        <a:latin typeface=" Arial"/>
                        <a:cs typeface="Arial" pitchFamily="34" charset="0"/>
                      </a:endParaRPr>
                    </a:p>
                  </a:txBody>
                  <a:tcPr marL="53838" marR="107678" marT="26773" marB="26773"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extLst>
                  <a:ext uri="{0D108BD9-81ED-4DB2-BD59-A6C34878D82A}">
                    <a16:rowId xmlns:a16="http://schemas.microsoft.com/office/drawing/2014/main" xmlns="" val="10010"/>
                  </a:ext>
                </a:extLst>
              </a:tr>
              <a:tr h="225111">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GB" sz="1200" u="none" strike="noStrike" cap="none" normalizeH="0" baseline="0" dirty="0">
                          <a:ln>
                            <a:noFill/>
                          </a:ln>
                          <a:effectLst/>
                          <a:latin typeface=" Arial"/>
                        </a:rPr>
                        <a:t>DMR, 7.62mm</a:t>
                      </a:r>
                      <a:endParaRPr kumimoji="0" lang="en-GB" sz="1200" b="0" i="0" u="none" strike="noStrike" cap="none" normalizeH="0" baseline="0" dirty="0">
                        <a:ln>
                          <a:noFill/>
                        </a:ln>
                        <a:solidFill>
                          <a:schemeClr val="tx1"/>
                        </a:solidFill>
                        <a:effectLst/>
                        <a:latin typeface=" Arial"/>
                        <a:cs typeface="Arial" pitchFamily="34" charset="0"/>
                      </a:endParaRPr>
                    </a:p>
                  </a:txBody>
                  <a:tcPr marL="53838" marR="53838" marT="26773" marB="26773"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u="none" strike="noStrike" cap="none" normalizeH="0" baseline="0" dirty="0" smtClean="0">
                          <a:ln>
                            <a:noFill/>
                          </a:ln>
                          <a:effectLst/>
                          <a:latin typeface=" Arial"/>
                        </a:rPr>
                        <a:t>-</a:t>
                      </a:r>
                      <a:endParaRPr kumimoji="0" lang="en-US" sz="1200" b="0" i="0" u="none" strike="noStrike" cap="none" normalizeH="0" baseline="0" dirty="0">
                        <a:ln>
                          <a:noFill/>
                        </a:ln>
                        <a:solidFill>
                          <a:schemeClr val="tx1"/>
                        </a:solidFill>
                        <a:effectLst/>
                        <a:latin typeface=" Arial"/>
                        <a:cs typeface="Arial" pitchFamily="34" charset="0"/>
                      </a:endParaRPr>
                    </a:p>
                  </a:txBody>
                  <a:tcPr marL="53838" marR="53838" marT="26773" marB="26773"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200" b="0" i="0" u="none" strike="noStrike" cap="none" normalizeH="0" baseline="0" dirty="0">
                        <a:ln>
                          <a:noFill/>
                        </a:ln>
                        <a:solidFill>
                          <a:schemeClr val="tx1"/>
                        </a:solidFill>
                        <a:effectLst/>
                        <a:latin typeface=" Arial"/>
                        <a:cs typeface="Arial" pitchFamily="34" charset="0"/>
                      </a:endParaRPr>
                    </a:p>
                  </a:txBody>
                  <a:tcPr marL="53838" marR="53838" marT="26773" marB="26773"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200" b="0" i="0" u="none" strike="noStrike" cap="none" normalizeH="0" baseline="0" dirty="0">
                        <a:ln>
                          <a:noFill/>
                        </a:ln>
                        <a:solidFill>
                          <a:schemeClr val="tx1"/>
                        </a:solidFill>
                        <a:effectLst/>
                        <a:latin typeface=" Arial"/>
                        <a:cs typeface="Arial" pitchFamily="34" charset="0"/>
                      </a:endParaRPr>
                    </a:p>
                  </a:txBody>
                  <a:tcPr marL="53838" marR="53838" marT="26773" marB="26773"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200" b="0" i="0" u="none" strike="noStrike" cap="none" normalizeH="0" baseline="0" dirty="0">
                        <a:ln>
                          <a:noFill/>
                        </a:ln>
                        <a:solidFill>
                          <a:schemeClr val="tx1"/>
                        </a:solidFill>
                        <a:effectLst/>
                        <a:latin typeface=" Arial"/>
                        <a:cs typeface="Arial" pitchFamily="34" charset="0"/>
                      </a:endParaRPr>
                    </a:p>
                  </a:txBody>
                  <a:tcPr marL="53838" marR="53838" marT="26773" marB="26773"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200" b="0" i="0" u="none" strike="noStrike" cap="none" normalizeH="0" baseline="0" dirty="0">
                        <a:ln>
                          <a:noFill/>
                        </a:ln>
                        <a:solidFill>
                          <a:schemeClr val="tx1"/>
                        </a:solidFill>
                        <a:effectLst/>
                        <a:latin typeface=" Arial"/>
                        <a:cs typeface="Arial" pitchFamily="34" charset="0"/>
                      </a:endParaRPr>
                    </a:p>
                  </a:txBody>
                  <a:tcPr marL="53838" marR="53838" marT="26773" marB="26773"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200" b="0" i="0" u="none" strike="noStrike" cap="none" normalizeH="0" baseline="0" dirty="0">
                        <a:ln>
                          <a:noFill/>
                        </a:ln>
                        <a:solidFill>
                          <a:schemeClr val="tx1"/>
                        </a:solidFill>
                        <a:effectLst/>
                        <a:latin typeface=" Arial"/>
                        <a:cs typeface="Arial" pitchFamily="34" charset="0"/>
                      </a:endParaRPr>
                    </a:p>
                  </a:txBody>
                  <a:tcPr marL="53838" marR="107678" marT="26773" marB="26773"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200" b="0" i="0" u="none" strike="noStrike" cap="none" normalizeH="0" baseline="0" dirty="0">
                        <a:ln>
                          <a:noFill/>
                        </a:ln>
                        <a:solidFill>
                          <a:schemeClr val="tx1"/>
                        </a:solidFill>
                        <a:effectLst/>
                        <a:latin typeface=" Arial"/>
                        <a:cs typeface="Arial" pitchFamily="34" charset="0"/>
                      </a:endParaRPr>
                    </a:p>
                  </a:txBody>
                  <a:tcPr marL="53838" marR="107678" marT="26773" marB="26773"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200" b="0" i="0" u="none" strike="noStrike" cap="none" normalizeH="0" baseline="0" dirty="0">
                        <a:ln>
                          <a:noFill/>
                        </a:ln>
                        <a:solidFill>
                          <a:schemeClr val="tx1"/>
                        </a:solidFill>
                        <a:effectLst/>
                        <a:latin typeface=" Arial"/>
                        <a:cs typeface="Arial" pitchFamily="34" charset="0"/>
                      </a:endParaRPr>
                    </a:p>
                  </a:txBody>
                  <a:tcPr marL="53838" marR="107678" marT="26773" marB="26773"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extLst>
                  <a:ext uri="{0D108BD9-81ED-4DB2-BD59-A6C34878D82A}">
                    <a16:rowId xmlns:a16="http://schemas.microsoft.com/office/drawing/2014/main" xmlns="" val="10011"/>
                  </a:ext>
                </a:extLst>
              </a:tr>
              <a:tr h="225111">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GB" sz="1200" u="none" strike="noStrike" cap="none" normalizeH="0" baseline="0" dirty="0">
                          <a:ln>
                            <a:noFill/>
                          </a:ln>
                          <a:effectLst/>
                          <a:latin typeface=" Arial"/>
                        </a:rPr>
                        <a:t>GL, 40mm M203</a:t>
                      </a:r>
                      <a:endParaRPr kumimoji="0" lang="en-GB" sz="1200" b="0" i="0" u="none" strike="noStrike" cap="none" normalizeH="0" baseline="0" dirty="0">
                        <a:ln>
                          <a:noFill/>
                        </a:ln>
                        <a:solidFill>
                          <a:schemeClr val="tx1"/>
                        </a:solidFill>
                        <a:effectLst/>
                        <a:latin typeface=" Arial"/>
                        <a:cs typeface="Arial" pitchFamily="34" charset="0"/>
                      </a:endParaRPr>
                    </a:p>
                  </a:txBody>
                  <a:tcPr marL="53838" marR="53838" marT="26773" marB="26773"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u="none" strike="noStrike" cap="none" normalizeH="0" baseline="0" dirty="0" smtClean="0">
                          <a:ln>
                            <a:noFill/>
                          </a:ln>
                          <a:effectLst/>
                          <a:latin typeface=" Arial"/>
                        </a:rPr>
                        <a:t>-</a:t>
                      </a:r>
                      <a:endParaRPr kumimoji="0" lang="en-US" sz="1200" b="0" i="0" u="none" strike="noStrike" cap="none" normalizeH="0" baseline="0" dirty="0">
                        <a:ln>
                          <a:noFill/>
                        </a:ln>
                        <a:solidFill>
                          <a:schemeClr val="tx1"/>
                        </a:solidFill>
                        <a:effectLst/>
                        <a:latin typeface=" Arial"/>
                        <a:cs typeface="Arial" pitchFamily="34" charset="0"/>
                      </a:endParaRPr>
                    </a:p>
                  </a:txBody>
                  <a:tcPr marL="53838" marR="53838" marT="26773" marB="26773"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200" b="0" i="0" u="none" strike="noStrike" cap="none" normalizeH="0" baseline="0" dirty="0">
                        <a:ln>
                          <a:noFill/>
                        </a:ln>
                        <a:solidFill>
                          <a:schemeClr val="tx1"/>
                        </a:solidFill>
                        <a:effectLst/>
                        <a:latin typeface=" Arial"/>
                        <a:cs typeface="Arial" pitchFamily="34" charset="0"/>
                      </a:endParaRPr>
                    </a:p>
                  </a:txBody>
                  <a:tcPr marL="53838" marR="53838" marT="26773" marB="26773"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200" b="0" i="0" u="none" strike="noStrike" cap="none" normalizeH="0" baseline="0" dirty="0">
                        <a:ln>
                          <a:noFill/>
                        </a:ln>
                        <a:solidFill>
                          <a:schemeClr val="tx1"/>
                        </a:solidFill>
                        <a:effectLst/>
                        <a:latin typeface=" Arial"/>
                        <a:cs typeface="Arial" pitchFamily="34" charset="0"/>
                      </a:endParaRPr>
                    </a:p>
                  </a:txBody>
                  <a:tcPr marL="53838" marR="53838" marT="26773" marB="26773"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200" b="0" i="0" u="none" strike="noStrike" cap="none" normalizeH="0" baseline="0" dirty="0">
                        <a:ln>
                          <a:noFill/>
                        </a:ln>
                        <a:solidFill>
                          <a:schemeClr val="tx1"/>
                        </a:solidFill>
                        <a:effectLst/>
                        <a:latin typeface=" Arial"/>
                        <a:cs typeface="Arial" pitchFamily="34" charset="0"/>
                      </a:endParaRPr>
                    </a:p>
                  </a:txBody>
                  <a:tcPr marL="53838" marR="53838" marT="26773" marB="26773"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200" b="0" i="0" u="none" strike="noStrike" cap="none" normalizeH="0" baseline="0" dirty="0">
                        <a:ln>
                          <a:noFill/>
                        </a:ln>
                        <a:solidFill>
                          <a:schemeClr val="tx1"/>
                        </a:solidFill>
                        <a:effectLst/>
                        <a:latin typeface=" Arial"/>
                        <a:cs typeface="Arial" pitchFamily="34" charset="0"/>
                      </a:endParaRPr>
                    </a:p>
                  </a:txBody>
                  <a:tcPr marL="53838" marR="53838" marT="26773" marB="26773"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200" b="0" i="0" u="none" strike="noStrike" cap="none" normalizeH="0" baseline="0" dirty="0">
                        <a:ln>
                          <a:noFill/>
                        </a:ln>
                        <a:solidFill>
                          <a:schemeClr val="tx1"/>
                        </a:solidFill>
                        <a:effectLst/>
                        <a:latin typeface=" Arial"/>
                        <a:cs typeface="Arial" pitchFamily="34" charset="0"/>
                      </a:endParaRPr>
                    </a:p>
                  </a:txBody>
                  <a:tcPr marL="53838" marR="107678" marT="26773" marB="26773"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200" b="0" i="0" u="none" strike="noStrike" cap="none" normalizeH="0" baseline="0" dirty="0">
                        <a:ln>
                          <a:noFill/>
                        </a:ln>
                        <a:solidFill>
                          <a:schemeClr val="tx1"/>
                        </a:solidFill>
                        <a:effectLst/>
                        <a:latin typeface=" Arial"/>
                        <a:cs typeface="Arial" pitchFamily="34" charset="0"/>
                      </a:endParaRPr>
                    </a:p>
                  </a:txBody>
                  <a:tcPr marL="53838" marR="107678" marT="26773" marB="26773"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200" b="0" i="0" u="none" strike="noStrike" cap="none" normalizeH="0" baseline="0" dirty="0">
                        <a:ln>
                          <a:noFill/>
                        </a:ln>
                        <a:solidFill>
                          <a:schemeClr val="tx1"/>
                        </a:solidFill>
                        <a:effectLst/>
                        <a:latin typeface=" Arial"/>
                        <a:cs typeface="Arial" pitchFamily="34" charset="0"/>
                      </a:endParaRPr>
                    </a:p>
                  </a:txBody>
                  <a:tcPr marL="53838" marR="107678" marT="26773" marB="26773"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extLst>
                  <a:ext uri="{0D108BD9-81ED-4DB2-BD59-A6C34878D82A}">
                    <a16:rowId xmlns:a16="http://schemas.microsoft.com/office/drawing/2014/main" xmlns="" val="10012"/>
                  </a:ext>
                </a:extLst>
              </a:tr>
              <a:tr h="225111">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GB" sz="1200" u="none" strike="noStrike" cap="none" normalizeH="0" baseline="0" dirty="0">
                          <a:ln>
                            <a:noFill/>
                          </a:ln>
                          <a:effectLst/>
                          <a:latin typeface=" Arial"/>
                        </a:rPr>
                        <a:t>AGL, 40mm</a:t>
                      </a:r>
                      <a:endParaRPr kumimoji="0" lang="en-GB" sz="1200" b="0" i="0" u="none" strike="noStrike" cap="none" normalizeH="0" baseline="0" dirty="0">
                        <a:ln>
                          <a:noFill/>
                        </a:ln>
                        <a:solidFill>
                          <a:schemeClr val="tx1"/>
                        </a:solidFill>
                        <a:effectLst/>
                        <a:latin typeface=" Arial"/>
                        <a:cs typeface="Arial" pitchFamily="34" charset="0"/>
                      </a:endParaRPr>
                    </a:p>
                  </a:txBody>
                  <a:tcPr marL="53838" marR="53838" marT="26773" marB="26773"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u="none" strike="noStrike" cap="none" normalizeH="0" baseline="0" dirty="0" smtClean="0">
                          <a:ln>
                            <a:noFill/>
                          </a:ln>
                          <a:effectLst/>
                          <a:latin typeface=" Arial"/>
                        </a:rPr>
                        <a:t>-</a:t>
                      </a:r>
                      <a:endParaRPr kumimoji="0" lang="en-US" sz="1200" b="0" i="0" u="none" strike="noStrike" cap="none" normalizeH="0" baseline="0" dirty="0">
                        <a:ln>
                          <a:noFill/>
                        </a:ln>
                        <a:solidFill>
                          <a:schemeClr val="tx1"/>
                        </a:solidFill>
                        <a:effectLst/>
                        <a:latin typeface=" Arial"/>
                        <a:cs typeface="Arial" pitchFamily="34" charset="0"/>
                      </a:endParaRPr>
                    </a:p>
                  </a:txBody>
                  <a:tcPr marL="53838" marR="53838" marT="26773" marB="26773"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200" b="0" i="0" u="none" strike="noStrike" cap="none" normalizeH="0" baseline="0" dirty="0">
                        <a:ln>
                          <a:noFill/>
                        </a:ln>
                        <a:solidFill>
                          <a:schemeClr val="tx1"/>
                        </a:solidFill>
                        <a:effectLst/>
                        <a:latin typeface=" Arial"/>
                        <a:cs typeface="Arial" pitchFamily="34" charset="0"/>
                      </a:endParaRPr>
                    </a:p>
                  </a:txBody>
                  <a:tcPr marL="53838" marR="53838" marT="26773" marB="26773"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200" b="0" i="0" u="none" strike="noStrike" cap="none" normalizeH="0" baseline="0" dirty="0">
                        <a:ln>
                          <a:noFill/>
                        </a:ln>
                        <a:solidFill>
                          <a:schemeClr val="tx1"/>
                        </a:solidFill>
                        <a:effectLst/>
                        <a:latin typeface=" Arial"/>
                        <a:cs typeface="Arial" pitchFamily="34" charset="0"/>
                      </a:endParaRPr>
                    </a:p>
                  </a:txBody>
                  <a:tcPr marL="53838" marR="53838" marT="26773" marB="26773"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200" b="0" i="0" u="none" strike="noStrike" cap="none" normalizeH="0" baseline="0" dirty="0">
                        <a:ln>
                          <a:noFill/>
                        </a:ln>
                        <a:solidFill>
                          <a:schemeClr val="tx1"/>
                        </a:solidFill>
                        <a:effectLst/>
                        <a:latin typeface=" Arial"/>
                        <a:cs typeface="Arial" pitchFamily="34" charset="0"/>
                      </a:endParaRPr>
                    </a:p>
                  </a:txBody>
                  <a:tcPr marL="53838" marR="53838" marT="26773" marB="26773"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200" b="0" i="0" u="none" strike="noStrike" cap="none" normalizeH="0" baseline="0" dirty="0">
                        <a:ln>
                          <a:noFill/>
                        </a:ln>
                        <a:solidFill>
                          <a:schemeClr val="tx1"/>
                        </a:solidFill>
                        <a:effectLst/>
                        <a:latin typeface=" Arial"/>
                        <a:cs typeface="Arial" pitchFamily="34" charset="0"/>
                      </a:endParaRPr>
                    </a:p>
                  </a:txBody>
                  <a:tcPr marL="53838" marR="53838" marT="26773" marB="26773"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200" b="0" i="0" u="none" strike="noStrike" cap="none" normalizeH="0" baseline="0" dirty="0">
                        <a:ln>
                          <a:noFill/>
                        </a:ln>
                        <a:solidFill>
                          <a:schemeClr val="tx1"/>
                        </a:solidFill>
                        <a:effectLst/>
                        <a:latin typeface=" Arial"/>
                        <a:cs typeface="Arial" pitchFamily="34" charset="0"/>
                      </a:endParaRPr>
                    </a:p>
                  </a:txBody>
                  <a:tcPr marL="53838" marR="107678" marT="26773" marB="26773"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200" b="0" i="0" u="none" strike="noStrike" cap="none" normalizeH="0" baseline="0" dirty="0">
                        <a:ln>
                          <a:noFill/>
                        </a:ln>
                        <a:solidFill>
                          <a:schemeClr val="tx1"/>
                        </a:solidFill>
                        <a:effectLst/>
                        <a:latin typeface=" Arial"/>
                        <a:cs typeface="Arial" pitchFamily="34" charset="0"/>
                      </a:endParaRPr>
                    </a:p>
                  </a:txBody>
                  <a:tcPr marL="53838" marR="107678" marT="26773" marB="26773"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200" b="0" i="0" u="none" strike="noStrike" cap="none" normalizeH="0" baseline="0" dirty="0">
                        <a:ln>
                          <a:noFill/>
                        </a:ln>
                        <a:solidFill>
                          <a:schemeClr val="tx1"/>
                        </a:solidFill>
                        <a:effectLst/>
                        <a:latin typeface=" Arial"/>
                        <a:cs typeface="Arial" pitchFamily="34" charset="0"/>
                      </a:endParaRPr>
                    </a:p>
                  </a:txBody>
                  <a:tcPr marL="53838" marR="107678" marT="26773" marB="26773"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extLst>
                  <a:ext uri="{0D108BD9-81ED-4DB2-BD59-A6C34878D82A}">
                    <a16:rowId xmlns:a16="http://schemas.microsoft.com/office/drawing/2014/main" xmlns="" val="10013"/>
                  </a:ext>
                </a:extLst>
              </a:tr>
              <a:tr h="225111">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GB" sz="1200" u="none" strike="noStrike" cap="none" normalizeH="0" baseline="0" dirty="0">
                          <a:ln>
                            <a:noFill/>
                          </a:ln>
                          <a:effectLst/>
                          <a:latin typeface=" Arial"/>
                        </a:rPr>
                        <a:t>RPG Type 69, 40mm</a:t>
                      </a:r>
                      <a:endParaRPr kumimoji="0" lang="en-GB" sz="1200" b="0" i="0" u="none" strike="noStrike" cap="none" normalizeH="0" baseline="0" dirty="0">
                        <a:ln>
                          <a:noFill/>
                        </a:ln>
                        <a:solidFill>
                          <a:schemeClr val="tx1"/>
                        </a:solidFill>
                        <a:effectLst/>
                        <a:latin typeface=" Arial"/>
                        <a:cs typeface="Arial" pitchFamily="34" charset="0"/>
                      </a:endParaRPr>
                    </a:p>
                  </a:txBody>
                  <a:tcPr marL="53838" marR="53838" marT="26773" marB="26773"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u="none" strike="noStrike" cap="none" normalizeH="0" baseline="0" dirty="0" smtClean="0">
                          <a:ln>
                            <a:noFill/>
                          </a:ln>
                          <a:effectLst/>
                          <a:latin typeface=" Arial"/>
                        </a:rPr>
                        <a:t>-</a:t>
                      </a:r>
                      <a:endParaRPr kumimoji="0" lang="en-US" sz="1200" b="0" i="0" u="none" strike="noStrike" cap="none" normalizeH="0" baseline="0" dirty="0">
                        <a:ln>
                          <a:noFill/>
                        </a:ln>
                        <a:solidFill>
                          <a:schemeClr val="tx1"/>
                        </a:solidFill>
                        <a:effectLst/>
                        <a:latin typeface=" Arial"/>
                        <a:cs typeface="Arial" pitchFamily="34" charset="0"/>
                      </a:endParaRPr>
                    </a:p>
                  </a:txBody>
                  <a:tcPr marL="53838" marR="53838" marT="26773" marB="26773"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200" b="0" i="0" u="none" strike="noStrike" cap="none" normalizeH="0" baseline="0" dirty="0">
                        <a:ln>
                          <a:noFill/>
                        </a:ln>
                        <a:solidFill>
                          <a:schemeClr val="tx1"/>
                        </a:solidFill>
                        <a:effectLst/>
                        <a:latin typeface=" Arial"/>
                        <a:cs typeface="Arial" pitchFamily="34" charset="0"/>
                      </a:endParaRPr>
                    </a:p>
                  </a:txBody>
                  <a:tcPr marL="53838" marR="53838" marT="26773" marB="26773"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200" b="0" i="0" u="none" strike="noStrike" cap="none" normalizeH="0" baseline="0" dirty="0">
                        <a:ln>
                          <a:noFill/>
                        </a:ln>
                        <a:solidFill>
                          <a:schemeClr val="tx1"/>
                        </a:solidFill>
                        <a:effectLst/>
                        <a:latin typeface=" Arial"/>
                        <a:cs typeface="Arial" pitchFamily="34" charset="0"/>
                      </a:endParaRPr>
                    </a:p>
                  </a:txBody>
                  <a:tcPr marL="53838" marR="53838" marT="26773" marB="26773"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200" b="0" i="0" u="none" strike="noStrike" cap="none" normalizeH="0" baseline="0" dirty="0">
                        <a:ln>
                          <a:noFill/>
                        </a:ln>
                        <a:solidFill>
                          <a:schemeClr val="tx1"/>
                        </a:solidFill>
                        <a:effectLst/>
                        <a:latin typeface=" Arial"/>
                        <a:cs typeface="Arial" pitchFamily="34" charset="0"/>
                      </a:endParaRPr>
                    </a:p>
                  </a:txBody>
                  <a:tcPr marL="53838" marR="53838" marT="26773" marB="26773"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200" b="0" i="0" u="none" strike="noStrike" cap="none" normalizeH="0" baseline="0" dirty="0">
                        <a:ln>
                          <a:noFill/>
                        </a:ln>
                        <a:solidFill>
                          <a:schemeClr val="tx1"/>
                        </a:solidFill>
                        <a:effectLst/>
                        <a:latin typeface=" Arial"/>
                        <a:cs typeface="Arial" pitchFamily="34" charset="0"/>
                      </a:endParaRPr>
                    </a:p>
                  </a:txBody>
                  <a:tcPr marL="53838" marR="53838" marT="26773" marB="26773"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200" b="0" i="0" u="none" strike="noStrike" cap="none" normalizeH="0" baseline="0" dirty="0">
                        <a:ln>
                          <a:noFill/>
                        </a:ln>
                        <a:solidFill>
                          <a:schemeClr val="tx1"/>
                        </a:solidFill>
                        <a:effectLst/>
                        <a:latin typeface=" Arial"/>
                        <a:cs typeface="Arial" pitchFamily="34" charset="0"/>
                      </a:endParaRPr>
                    </a:p>
                  </a:txBody>
                  <a:tcPr marL="53838" marR="107678" marT="26773" marB="26773"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200" b="0" i="0" u="none" strike="noStrike" cap="none" normalizeH="0" baseline="0" dirty="0">
                        <a:ln>
                          <a:noFill/>
                        </a:ln>
                        <a:solidFill>
                          <a:schemeClr val="tx1"/>
                        </a:solidFill>
                        <a:effectLst/>
                        <a:latin typeface=" Arial"/>
                        <a:cs typeface="Arial" pitchFamily="34" charset="0"/>
                      </a:endParaRPr>
                    </a:p>
                  </a:txBody>
                  <a:tcPr marL="53838" marR="107678" marT="26773" marB="26773"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200" b="0" i="0" u="none" strike="noStrike" cap="none" normalizeH="0" baseline="0" dirty="0">
                        <a:ln>
                          <a:noFill/>
                        </a:ln>
                        <a:solidFill>
                          <a:schemeClr val="tx1"/>
                        </a:solidFill>
                        <a:effectLst/>
                        <a:latin typeface=" Arial"/>
                        <a:cs typeface="Arial" pitchFamily="34" charset="0"/>
                      </a:endParaRPr>
                    </a:p>
                  </a:txBody>
                  <a:tcPr marL="53838" marR="107678" marT="26773" marB="26773"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extLst>
                  <a:ext uri="{0D108BD9-81ED-4DB2-BD59-A6C34878D82A}">
                    <a16:rowId xmlns:a16="http://schemas.microsoft.com/office/drawing/2014/main" xmlns="" val="10014"/>
                  </a:ext>
                </a:extLst>
              </a:tr>
              <a:tr h="225111">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GB" sz="1200" u="none" strike="noStrike" cap="none" normalizeH="0" baseline="0" dirty="0">
                          <a:ln>
                            <a:noFill/>
                          </a:ln>
                          <a:effectLst/>
                          <a:latin typeface=" Arial"/>
                        </a:rPr>
                        <a:t>SAW, 5.56mm K3</a:t>
                      </a:r>
                      <a:endParaRPr kumimoji="0" lang="en-GB" sz="1200" b="0" i="0" u="none" strike="noStrike" cap="none" normalizeH="0" baseline="0" dirty="0">
                        <a:ln>
                          <a:noFill/>
                        </a:ln>
                        <a:solidFill>
                          <a:schemeClr val="tx1"/>
                        </a:solidFill>
                        <a:effectLst/>
                        <a:latin typeface=" Arial"/>
                        <a:cs typeface="Arial" pitchFamily="34" charset="0"/>
                      </a:endParaRPr>
                    </a:p>
                  </a:txBody>
                  <a:tcPr marL="53838" marR="53838" marT="26773" marB="26773"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200" b="0" i="0" u="none" strike="noStrike" cap="none" normalizeH="0" baseline="0" dirty="0">
                        <a:ln>
                          <a:noFill/>
                        </a:ln>
                        <a:solidFill>
                          <a:schemeClr val="tx1"/>
                        </a:solidFill>
                        <a:effectLst/>
                        <a:latin typeface=" Arial"/>
                        <a:cs typeface="Arial" pitchFamily="34" charset="0"/>
                      </a:endParaRPr>
                    </a:p>
                  </a:txBody>
                  <a:tcPr marL="53838" marR="53838" marT="26773" marB="26773"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200" b="0" i="0" u="none" strike="noStrike" cap="none" normalizeH="0" baseline="0" dirty="0">
                        <a:ln>
                          <a:noFill/>
                        </a:ln>
                        <a:solidFill>
                          <a:schemeClr val="tx1"/>
                        </a:solidFill>
                        <a:effectLst/>
                        <a:latin typeface=" Arial"/>
                        <a:cs typeface="Arial" pitchFamily="34" charset="0"/>
                      </a:endParaRPr>
                    </a:p>
                  </a:txBody>
                  <a:tcPr marL="53838" marR="53838" marT="26773" marB="26773"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u="none" strike="noStrike" cap="none" normalizeH="0" baseline="0" dirty="0" smtClean="0">
                          <a:ln>
                            <a:noFill/>
                          </a:ln>
                          <a:effectLst/>
                          <a:latin typeface=" Arial"/>
                        </a:rPr>
                        <a:t>2</a:t>
                      </a:r>
                      <a:endParaRPr kumimoji="0" lang="en-US" sz="1200" b="0" i="0" u="none" strike="noStrike" cap="none" normalizeH="0" baseline="0" dirty="0">
                        <a:ln>
                          <a:noFill/>
                        </a:ln>
                        <a:solidFill>
                          <a:schemeClr val="tx1"/>
                        </a:solidFill>
                        <a:effectLst/>
                        <a:latin typeface=" Arial"/>
                        <a:cs typeface="Arial" pitchFamily="34" charset="0"/>
                      </a:endParaRPr>
                    </a:p>
                  </a:txBody>
                  <a:tcPr marL="53838" marR="53838" marT="26773" marB="26773"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200" b="0" i="0" u="none" strike="noStrike" cap="none" normalizeH="0" baseline="0" dirty="0">
                        <a:ln>
                          <a:noFill/>
                        </a:ln>
                        <a:solidFill>
                          <a:schemeClr val="tx1"/>
                        </a:solidFill>
                        <a:effectLst/>
                        <a:latin typeface=" Arial"/>
                        <a:cs typeface="Arial" pitchFamily="34" charset="0"/>
                      </a:endParaRPr>
                    </a:p>
                  </a:txBody>
                  <a:tcPr marL="53838" marR="53838" marT="26773" marB="26773"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US" sz="1200" u="none" strike="noStrike" kern="1200" cap="none" spc="0" normalizeH="0" baseline="0" noProof="0" dirty="0" smtClean="0">
                          <a:ln>
                            <a:noFill/>
                          </a:ln>
                          <a:effectLst/>
                          <a:uLnTx/>
                          <a:uFillTx/>
                          <a:latin typeface=" Arial"/>
                        </a:rPr>
                        <a:t>100%</a:t>
                      </a:r>
                      <a:endParaRPr kumimoji="0" lang="en-US" sz="1200" b="0" i="0" u="none" strike="noStrike" kern="1200" cap="none" spc="0" normalizeH="0" baseline="0" noProof="0" dirty="0" smtClean="0">
                        <a:ln>
                          <a:noFill/>
                        </a:ln>
                        <a:solidFill>
                          <a:srgbClr val="000000"/>
                        </a:solidFill>
                        <a:effectLst/>
                        <a:uLnTx/>
                        <a:uFillTx/>
                        <a:latin typeface=" Arial"/>
                        <a:ea typeface="+mn-ea"/>
                        <a:cs typeface="Arial" pitchFamily="34" charset="0"/>
                      </a:endParaRPr>
                    </a:p>
                  </a:txBody>
                  <a:tcPr marL="53838" marR="53838" marT="26773" marB="26773"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200" b="0" i="0" u="none" strike="noStrike" cap="none" normalizeH="0" baseline="0" dirty="0">
                        <a:ln>
                          <a:noFill/>
                        </a:ln>
                        <a:solidFill>
                          <a:schemeClr val="tx1"/>
                        </a:solidFill>
                        <a:effectLst/>
                        <a:latin typeface=" Arial"/>
                        <a:cs typeface="Arial" pitchFamily="34" charset="0"/>
                      </a:endParaRPr>
                    </a:p>
                  </a:txBody>
                  <a:tcPr marL="53838" marR="107678" marT="26773" marB="26773"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u="none" strike="noStrike" cap="none" normalizeH="0" baseline="0" dirty="0" smtClean="0">
                          <a:ln>
                            <a:noFill/>
                          </a:ln>
                          <a:effectLst/>
                          <a:latin typeface=" Arial"/>
                        </a:rPr>
                        <a:t>12,000</a:t>
                      </a:r>
                      <a:endParaRPr kumimoji="0" lang="en-US" sz="1200" b="0" i="0" u="none" strike="noStrike" cap="none" normalizeH="0" baseline="0" dirty="0">
                        <a:ln>
                          <a:noFill/>
                        </a:ln>
                        <a:solidFill>
                          <a:schemeClr val="tx1"/>
                        </a:solidFill>
                        <a:effectLst/>
                        <a:latin typeface=" Arial"/>
                        <a:cs typeface="Arial" pitchFamily="34" charset="0"/>
                      </a:endParaRPr>
                    </a:p>
                  </a:txBody>
                  <a:tcPr marL="53838" marR="107678" marT="26773" marB="26773"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200" b="0" i="0" u="none" strike="noStrike" cap="none" normalizeH="0" baseline="0" dirty="0">
                        <a:ln>
                          <a:noFill/>
                        </a:ln>
                        <a:solidFill>
                          <a:schemeClr val="tx1"/>
                        </a:solidFill>
                        <a:effectLst/>
                        <a:latin typeface=" Arial"/>
                        <a:cs typeface="Arial" pitchFamily="34" charset="0"/>
                      </a:endParaRPr>
                    </a:p>
                  </a:txBody>
                  <a:tcPr marL="53838" marR="107678" marT="26773" marB="26773"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extLst>
                  <a:ext uri="{0D108BD9-81ED-4DB2-BD59-A6C34878D82A}">
                    <a16:rowId xmlns:a16="http://schemas.microsoft.com/office/drawing/2014/main" xmlns="" val="10015"/>
                  </a:ext>
                </a:extLst>
              </a:tr>
            </a:tbl>
          </a:graphicData>
        </a:graphic>
      </p:graphicFrame>
    </p:spTree>
    <p:extLst>
      <p:ext uri="{BB962C8B-B14F-4D97-AF65-F5344CB8AC3E}">
        <p14:creationId xmlns:p14="http://schemas.microsoft.com/office/powerpoint/2010/main" val="17314710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down)">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 Same Side Corner Rectangle 13"/>
          <p:cNvSpPr/>
          <p:nvPr/>
        </p:nvSpPr>
        <p:spPr>
          <a:xfrm rot="16200000">
            <a:off x="372147" y="2171484"/>
            <a:ext cx="822960" cy="274320"/>
          </a:xfrm>
          <a:prstGeom prst="round2SameRect">
            <a:avLst/>
          </a:prstGeom>
          <a:solidFill>
            <a:srgbClr val="5B9BD5"/>
          </a:solidFill>
          <a:ln w="57150">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 Same Side Corner Rectangle 16"/>
          <p:cNvSpPr/>
          <p:nvPr/>
        </p:nvSpPr>
        <p:spPr>
          <a:xfrm rot="16200000">
            <a:off x="372147" y="4384932"/>
            <a:ext cx="822960" cy="274320"/>
          </a:xfrm>
          <a:prstGeom prst="round2SameRect">
            <a:avLst/>
          </a:prstGeom>
          <a:solidFill>
            <a:srgbClr val="A5A5A5">
              <a:alpha val="50000"/>
            </a:srgbClr>
          </a:solidFill>
          <a:ln w="57150">
            <a:solidFill>
              <a:srgbClr val="A5A5A5">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 Same Side Corner Rectangle 19"/>
          <p:cNvSpPr/>
          <p:nvPr/>
        </p:nvSpPr>
        <p:spPr>
          <a:xfrm rot="16200000">
            <a:off x="372147" y="5491655"/>
            <a:ext cx="822960" cy="274320"/>
          </a:xfrm>
          <a:prstGeom prst="round2SameRect">
            <a:avLst/>
          </a:prstGeom>
          <a:solidFill>
            <a:srgbClr val="FFC000">
              <a:alpha val="50000"/>
            </a:srgbClr>
          </a:solidFill>
          <a:ln w="57150">
            <a:solidFill>
              <a:srgbClr val="FFC000">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 Same Side Corner Rectangle 22"/>
          <p:cNvSpPr/>
          <p:nvPr/>
        </p:nvSpPr>
        <p:spPr>
          <a:xfrm rot="16200000">
            <a:off x="372147" y="3278208"/>
            <a:ext cx="822960" cy="274320"/>
          </a:xfrm>
          <a:prstGeom prst="round2SameRect">
            <a:avLst/>
          </a:prstGeom>
          <a:solidFill>
            <a:srgbClr val="ED7D31">
              <a:alpha val="50000"/>
            </a:srgbClr>
          </a:solidFill>
          <a:ln w="57150">
            <a:solidFill>
              <a:srgbClr val="ED7D31">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 Same Side Corner Rectangle 4"/>
          <p:cNvSpPr/>
          <p:nvPr/>
        </p:nvSpPr>
        <p:spPr>
          <a:xfrm rot="16200000">
            <a:off x="372147" y="1064760"/>
            <a:ext cx="822960" cy="274320"/>
          </a:xfrm>
          <a:prstGeom prst="round2SameRect">
            <a:avLst/>
          </a:prstGeom>
          <a:solidFill>
            <a:srgbClr val="70AD47">
              <a:alpha val="50000"/>
            </a:srgbClr>
          </a:solidFill>
          <a:ln w="57150">
            <a:solidFill>
              <a:srgbClr val="70AD47">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934500" y="790440"/>
            <a:ext cx="10609799" cy="5303520"/>
          </a:xfrm>
          <a:prstGeom prst="rect">
            <a:avLst/>
          </a:prstGeom>
          <a:solidFill>
            <a:schemeClr val="bg1"/>
          </a:solidFill>
          <a:ln w="57150">
            <a:solidFill>
              <a:srgbClr val="5B9BD5"/>
            </a:solidFill>
          </a:ln>
        </p:spPr>
        <p:txBody>
          <a:bodyPr wrap="none" anchor="t" anchorCtr="0">
            <a:noAutofit/>
          </a:bodyPr>
          <a:lstStyle/>
          <a:p>
            <a:pPr algn="ctr"/>
            <a:r>
              <a:rPr lang="en-US" sz="3500" dirty="0" smtClean="0">
                <a:solidFill>
                  <a:schemeClr val="tx1">
                    <a:lumMod val="65000"/>
                    <a:lumOff val="35000"/>
                  </a:schemeClr>
                </a:solidFill>
                <a:latin typeface="Franklin Gothic Demi Cond" panose="020B0706030402020204" pitchFamily="34" charset="0"/>
              </a:rPr>
              <a:t>COMPLIANCES AND ACCOMPLISHMENTS TO DC’s GUIDANCE</a:t>
            </a:r>
            <a:endParaRPr lang="en-US" sz="3500" dirty="0"/>
          </a:p>
        </p:txBody>
      </p:sp>
      <p:sp>
        <p:nvSpPr>
          <p:cNvPr id="2" name="Slide Number Placeholder 1"/>
          <p:cNvSpPr>
            <a:spLocks noGrp="1"/>
          </p:cNvSpPr>
          <p:nvPr>
            <p:ph type="sldNum" sz="quarter" idx="12"/>
          </p:nvPr>
        </p:nvSpPr>
        <p:spPr/>
        <p:txBody>
          <a:bodyPr/>
          <a:lstStyle/>
          <a:p>
            <a:fld id="{7687A7F3-AD38-4866-8553-4B19922F7C99}" type="slidenum">
              <a:rPr lang="en-PH" smtClean="0"/>
              <a:t>66</a:t>
            </a:fld>
            <a:endParaRPr lang="en-PH"/>
          </a:p>
        </p:txBody>
      </p:sp>
      <p:sp>
        <p:nvSpPr>
          <p:cNvPr id="21" name="TextBox 20"/>
          <p:cNvSpPr txBox="1"/>
          <p:nvPr/>
        </p:nvSpPr>
        <p:spPr>
          <a:xfrm>
            <a:off x="971550" y="1307592"/>
            <a:ext cx="10575417" cy="584775"/>
          </a:xfrm>
          <a:prstGeom prst="rect">
            <a:avLst/>
          </a:prstGeom>
          <a:noFill/>
        </p:spPr>
        <p:txBody>
          <a:bodyPr wrap="square" rtlCol="0">
            <a:spAutoFit/>
          </a:bodyPr>
          <a:lstStyle/>
          <a:p>
            <a:pPr algn="ctr"/>
            <a:r>
              <a:rPr lang="en-US" sz="3200" i="1" dirty="0" smtClean="0">
                <a:solidFill>
                  <a:schemeClr val="bg2">
                    <a:lumMod val="50000"/>
                  </a:schemeClr>
                </a:solidFill>
                <a:latin typeface="Franklin Gothic Book" panose="020B0503020102020204" pitchFamily="34" charset="0"/>
              </a:rPr>
              <a:t>STATUS OF FIREPOWER ASSETS (CREW-SERVED WEAPONS)</a:t>
            </a:r>
            <a:endParaRPr lang="en-US" sz="2400" i="1" dirty="0">
              <a:solidFill>
                <a:schemeClr val="bg2">
                  <a:lumMod val="50000"/>
                </a:schemeClr>
              </a:solidFill>
              <a:latin typeface="Franklin Gothic Book" panose="020B0503020102020204" pitchFamily="34" charset="0"/>
            </a:endParaRPr>
          </a:p>
        </p:txBody>
      </p:sp>
      <p:graphicFrame>
        <p:nvGraphicFramePr>
          <p:cNvPr id="13" name="Group 190">
            <a:extLst>
              <a:ext uri="{FF2B5EF4-FFF2-40B4-BE49-F238E27FC236}">
                <a16:creationId xmlns:a16="http://schemas.microsoft.com/office/drawing/2014/main" xmlns="" id="{9C007B3E-FA9D-47B5-81D8-1850B965C4E5}"/>
              </a:ext>
            </a:extLst>
          </p:cNvPr>
          <p:cNvGraphicFramePr>
            <a:graphicFrameLocks noGrp="1"/>
          </p:cNvGraphicFramePr>
          <p:nvPr>
            <p:extLst>
              <p:ext uri="{D42A27DB-BD31-4B8C-83A1-F6EECF244321}">
                <p14:modId xmlns:p14="http://schemas.microsoft.com/office/powerpoint/2010/main" val="2158356503"/>
              </p:ext>
            </p:extLst>
          </p:nvPr>
        </p:nvGraphicFramePr>
        <p:xfrm>
          <a:off x="1085852" y="1892368"/>
          <a:ext cx="10334623" cy="4147931"/>
        </p:xfrm>
        <a:graphic>
          <a:graphicData uri="http://schemas.openxmlformats.org/drawingml/2006/table">
            <a:tbl>
              <a:tblPr/>
              <a:tblGrid>
                <a:gridCol w="1975009">
                  <a:extLst>
                    <a:ext uri="{9D8B030D-6E8A-4147-A177-3AD203B41FA5}">
                      <a16:colId xmlns:a16="http://schemas.microsoft.com/office/drawing/2014/main" xmlns="" val="20000"/>
                    </a:ext>
                  </a:extLst>
                </a:gridCol>
                <a:gridCol w="897189">
                  <a:extLst>
                    <a:ext uri="{9D8B030D-6E8A-4147-A177-3AD203B41FA5}">
                      <a16:colId xmlns:a16="http://schemas.microsoft.com/office/drawing/2014/main" xmlns="" val="20001"/>
                    </a:ext>
                  </a:extLst>
                </a:gridCol>
                <a:gridCol w="1376092">
                  <a:extLst>
                    <a:ext uri="{9D8B030D-6E8A-4147-A177-3AD203B41FA5}">
                      <a16:colId xmlns:a16="http://schemas.microsoft.com/office/drawing/2014/main" xmlns="" val="20002"/>
                    </a:ext>
                  </a:extLst>
                </a:gridCol>
                <a:gridCol w="856619">
                  <a:extLst>
                    <a:ext uri="{9D8B030D-6E8A-4147-A177-3AD203B41FA5}">
                      <a16:colId xmlns:a16="http://schemas.microsoft.com/office/drawing/2014/main" xmlns="" val="20003"/>
                    </a:ext>
                  </a:extLst>
                </a:gridCol>
                <a:gridCol w="1461292">
                  <a:extLst>
                    <a:ext uri="{9D8B030D-6E8A-4147-A177-3AD203B41FA5}">
                      <a16:colId xmlns:a16="http://schemas.microsoft.com/office/drawing/2014/main" xmlns="" val="20004"/>
                    </a:ext>
                  </a:extLst>
                </a:gridCol>
                <a:gridCol w="906964">
                  <a:extLst>
                    <a:ext uri="{9D8B030D-6E8A-4147-A177-3AD203B41FA5}">
                      <a16:colId xmlns:a16="http://schemas.microsoft.com/office/drawing/2014/main" xmlns="" val="20005"/>
                    </a:ext>
                  </a:extLst>
                </a:gridCol>
                <a:gridCol w="1069004">
                  <a:extLst>
                    <a:ext uri="{9D8B030D-6E8A-4147-A177-3AD203B41FA5}">
                      <a16:colId xmlns:a16="http://schemas.microsoft.com/office/drawing/2014/main" xmlns="" val="20006"/>
                    </a:ext>
                  </a:extLst>
                </a:gridCol>
                <a:gridCol w="896227">
                  <a:extLst>
                    <a:ext uri="{9D8B030D-6E8A-4147-A177-3AD203B41FA5}">
                      <a16:colId xmlns:a16="http://schemas.microsoft.com/office/drawing/2014/main" xmlns="" val="20007"/>
                    </a:ext>
                  </a:extLst>
                </a:gridCol>
                <a:gridCol w="896227">
                  <a:extLst>
                    <a:ext uri="{9D8B030D-6E8A-4147-A177-3AD203B41FA5}">
                      <a16:colId xmlns:a16="http://schemas.microsoft.com/office/drawing/2014/main" xmlns="" val="1425299683"/>
                    </a:ext>
                  </a:extLst>
                </a:gridCol>
              </a:tblGrid>
              <a:tr h="275748">
                <a:tc row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PH" sz="1200" b="1" i="0" u="none" strike="noStrike" cap="none" normalizeH="0" baseline="0" dirty="0">
                          <a:ln>
                            <a:noFill/>
                          </a:ln>
                          <a:solidFill>
                            <a:schemeClr val="bg1"/>
                          </a:solidFill>
                          <a:effectLst/>
                          <a:latin typeface=" Arial"/>
                          <a:cs typeface="Arial" pitchFamily="34" charset="0"/>
                        </a:rPr>
                        <a:t>*TYPE OF FA</a:t>
                      </a:r>
                      <a:endParaRPr kumimoji="0" lang="en-GB" sz="1200" b="1" i="0" u="none" strike="noStrike" cap="none" normalizeH="0" baseline="0" dirty="0">
                        <a:ln>
                          <a:noFill/>
                        </a:ln>
                        <a:solidFill>
                          <a:schemeClr val="bg1"/>
                        </a:solidFill>
                        <a:effectLst/>
                        <a:latin typeface=" Arial"/>
                        <a:cs typeface="Arial" pitchFamily="34" charset="0"/>
                      </a:endParaRPr>
                    </a:p>
                  </a:txBody>
                  <a:tcPr marL="53838" marR="53838" marT="26773" marB="26773"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lnTlToBr>
                      <a:noFill/>
                    </a:lnTlToBr>
                    <a:lnBlToTr>
                      <a:noFill/>
                    </a:lnBlToTr>
                    <a:solidFill>
                      <a:schemeClr val="accent1"/>
                    </a:solidFill>
                  </a:tcPr>
                </a:tc>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PH" sz="1200" b="1" i="0" u="none" strike="noStrike" cap="none" normalizeH="0" baseline="0" dirty="0">
                          <a:ln>
                            <a:noFill/>
                          </a:ln>
                          <a:solidFill>
                            <a:schemeClr val="bg1"/>
                          </a:solidFill>
                          <a:effectLst/>
                          <a:latin typeface=" Arial"/>
                          <a:cs typeface="Arial" pitchFamily="34" charset="0"/>
                        </a:rPr>
                        <a:t>ISSUED </a:t>
                      </a:r>
                      <a:endParaRPr kumimoji="0" lang="en-GB" sz="1200" b="1" i="0" u="none" strike="noStrike" cap="none" normalizeH="0" baseline="0" dirty="0">
                        <a:ln>
                          <a:noFill/>
                        </a:ln>
                        <a:solidFill>
                          <a:schemeClr val="bg1"/>
                        </a:solidFill>
                        <a:effectLst/>
                        <a:latin typeface=" Arial"/>
                        <a:cs typeface="Arial" pitchFamily="34" charset="0"/>
                      </a:endParaRPr>
                    </a:p>
                  </a:txBody>
                  <a:tcPr marL="53838" marR="53838" marT="26773" marB="26773"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lnTlToBr>
                      <a:noFill/>
                    </a:lnTlToBr>
                    <a:lnBlToTr>
                      <a:noFill/>
                    </a:lnBlToTr>
                    <a:solidFill>
                      <a:schemeClr val="accent1"/>
                    </a:solidFill>
                  </a:tcPr>
                </a:tc>
                <a:tc hMerge="1">
                  <a:txBody>
                    <a:bodyPr/>
                    <a:lstStyle/>
                    <a:p>
                      <a:endParaRPr lang="en-PH"/>
                    </a:p>
                  </a:txBody>
                  <a:tcPr/>
                </a:tc>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PH" sz="1200" b="1" i="0" u="none" strike="noStrike" cap="none" normalizeH="0" baseline="0" dirty="0">
                          <a:ln>
                            <a:noFill/>
                          </a:ln>
                          <a:solidFill>
                            <a:schemeClr val="bg1"/>
                          </a:solidFill>
                          <a:effectLst/>
                          <a:latin typeface=" Arial"/>
                          <a:cs typeface="Arial" pitchFamily="34" charset="0"/>
                        </a:rPr>
                        <a:t>STOCK</a:t>
                      </a:r>
                      <a:endParaRPr kumimoji="0" lang="en-GB" sz="1200" b="1" i="0" u="none" strike="noStrike" cap="none" normalizeH="0" baseline="0" dirty="0">
                        <a:ln>
                          <a:noFill/>
                        </a:ln>
                        <a:solidFill>
                          <a:schemeClr val="bg1"/>
                        </a:solidFill>
                        <a:effectLst/>
                        <a:latin typeface=" Arial"/>
                        <a:cs typeface="Arial" pitchFamily="34" charset="0"/>
                      </a:endParaRPr>
                    </a:p>
                  </a:txBody>
                  <a:tcPr marL="53838" marR="53838" marT="26773" marB="26773"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lnTlToBr>
                      <a:noFill/>
                    </a:lnTlToBr>
                    <a:lnBlToTr>
                      <a:noFill/>
                    </a:lnBlToTr>
                    <a:solidFill>
                      <a:schemeClr val="accent1"/>
                    </a:solidFill>
                  </a:tcPr>
                </a:tc>
                <a:tc hMerge="1">
                  <a:txBody>
                    <a:bodyPr/>
                    <a:lstStyle/>
                    <a:p>
                      <a:endParaRPr lang="en-PH"/>
                    </a:p>
                  </a:txBody>
                  <a:tcPr/>
                </a:tc>
                <a:tc row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PH" sz="1200" b="1" i="0" u="none" strike="noStrike" cap="none" normalizeH="0" baseline="0" dirty="0">
                          <a:ln>
                            <a:noFill/>
                          </a:ln>
                          <a:solidFill>
                            <a:schemeClr val="bg1"/>
                          </a:solidFill>
                          <a:effectLst/>
                          <a:latin typeface=" Arial"/>
                          <a:cs typeface="Arial" pitchFamily="34" charset="0"/>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PH" sz="1200" b="1" i="0" u="none" strike="noStrike" cap="none" normalizeH="0" baseline="0" dirty="0">
                          <a:ln>
                            <a:noFill/>
                          </a:ln>
                          <a:solidFill>
                            <a:schemeClr val="bg1"/>
                          </a:solidFill>
                          <a:effectLst/>
                          <a:latin typeface=" Arial"/>
                          <a:cs typeface="Arial" pitchFamily="34" charset="0"/>
                        </a:rPr>
                        <a:t>SVCBILITY %</a:t>
                      </a:r>
                      <a:endParaRPr kumimoji="0" lang="en-GB" sz="1200" b="1" i="0" u="none" strike="noStrike" cap="none" normalizeH="0" baseline="0" dirty="0">
                        <a:ln>
                          <a:noFill/>
                        </a:ln>
                        <a:solidFill>
                          <a:schemeClr val="bg1"/>
                        </a:solidFill>
                        <a:effectLst/>
                        <a:latin typeface=" Arial"/>
                        <a:cs typeface="Arial" pitchFamily="34" charset="0"/>
                      </a:endParaRP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PH" sz="1200" b="1" i="0" u="none" strike="noStrike" cap="none" normalizeH="0" baseline="0" dirty="0">
                          <a:ln>
                            <a:noFill/>
                          </a:ln>
                          <a:solidFill>
                            <a:schemeClr val="bg1"/>
                          </a:solidFill>
                          <a:effectLst/>
                          <a:latin typeface=" Arial"/>
                          <a:cs typeface="Arial" pitchFamily="34" charset="0"/>
                        </a:rPr>
                        <a:t> </a:t>
                      </a:r>
                      <a:endParaRPr kumimoji="0" lang="en-GB" sz="1200" b="1" i="0" u="none" strike="noStrike" cap="none" normalizeH="0" baseline="0" dirty="0">
                        <a:ln>
                          <a:noFill/>
                        </a:ln>
                        <a:solidFill>
                          <a:schemeClr val="bg1"/>
                        </a:solidFill>
                        <a:effectLst/>
                        <a:latin typeface=" Arial"/>
                        <a:cs typeface="Arial" pitchFamily="34" charset="0"/>
                      </a:endParaRPr>
                    </a:p>
                  </a:txBody>
                  <a:tcPr marL="53838" marR="53838" marT="26773" marB="26773"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lnTlToBr>
                      <a:noFill/>
                    </a:lnTlToBr>
                    <a:lnBlToTr>
                      <a:noFill/>
                    </a:lnBlToTr>
                    <a:solidFill>
                      <a:schemeClr val="accent1"/>
                    </a:solidFill>
                  </a:tcPr>
                </a:tc>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PH" sz="1200" b="1" i="0" u="none" strike="noStrike" cap="none" normalizeH="0" baseline="0" dirty="0">
                          <a:ln>
                            <a:noFill/>
                          </a:ln>
                          <a:solidFill>
                            <a:schemeClr val="bg1"/>
                          </a:solidFill>
                          <a:effectLst/>
                          <a:latin typeface=" Arial"/>
                          <a:cs typeface="Arial" pitchFamily="34" charset="0"/>
                        </a:rPr>
                        <a:t>NR OF AVAIL AMMO</a:t>
                      </a:r>
                      <a:endParaRPr kumimoji="0" lang="en-GB" sz="1200" b="1" i="0" u="none" strike="noStrike" cap="none" normalizeH="0" baseline="0" dirty="0">
                        <a:ln>
                          <a:noFill/>
                        </a:ln>
                        <a:solidFill>
                          <a:schemeClr val="bg1"/>
                        </a:solidFill>
                        <a:effectLst/>
                        <a:latin typeface=" Arial"/>
                        <a:cs typeface="Arial" pitchFamily="34" charset="0"/>
                      </a:endParaRPr>
                    </a:p>
                  </a:txBody>
                  <a:tcPr marL="53838" marR="53838" marT="26773" marB="26773"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lnTlToBr>
                      <a:noFill/>
                    </a:lnTlToBr>
                    <a:lnBlToTr>
                      <a:noFill/>
                    </a:lnBlToTr>
                    <a:solidFill>
                      <a:schemeClr val="accent1"/>
                    </a:solidFill>
                  </a:tcPr>
                </a:tc>
                <a:tc hMerge="1">
                  <a:txBody>
                    <a:bodyPr/>
                    <a:lstStyle/>
                    <a:p>
                      <a:endParaRPr lang="en-PH"/>
                    </a:p>
                  </a:txBody>
                  <a:tcPr/>
                </a:tc>
                <a:tc row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1200" b="1" i="0" u="none" strike="noStrike" cap="none" normalizeH="0" baseline="0" dirty="0">
                          <a:ln>
                            <a:noFill/>
                          </a:ln>
                          <a:solidFill>
                            <a:schemeClr val="bg1"/>
                          </a:solidFill>
                          <a:effectLst/>
                          <a:latin typeface=" Arial"/>
                          <a:cs typeface="Arial" pitchFamily="34" charset="0"/>
                        </a:rPr>
                        <a:t>REMARKS</a:t>
                      </a:r>
                    </a:p>
                  </a:txBody>
                  <a:tcPr marL="53838" marR="53838" marT="26773" marB="26773"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xmlns="" val="10000"/>
                  </a:ext>
                </a:extLst>
              </a:tr>
              <a:tr h="769135">
                <a:tc vMerge="1">
                  <a:txBody>
                    <a:bodyPr/>
                    <a:lstStyle/>
                    <a:p>
                      <a:endParaRPr lang="en-PH"/>
                    </a:p>
                  </a:txBody>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PH" sz="1200" b="1" i="0" u="none" strike="noStrike" cap="none" normalizeH="0" baseline="0" dirty="0">
                          <a:ln>
                            <a:noFill/>
                          </a:ln>
                          <a:solidFill>
                            <a:schemeClr val="bg1"/>
                          </a:solidFill>
                          <a:effectLst/>
                          <a:latin typeface=" Arial"/>
                          <a:cs typeface="Arial" pitchFamily="34" charset="0"/>
                        </a:rPr>
                        <a:t>SVCBLE</a:t>
                      </a:r>
                      <a:endParaRPr kumimoji="0" lang="en-GB" sz="1200" b="1" i="0" u="none" strike="noStrike" cap="none" normalizeH="0" baseline="0" dirty="0">
                        <a:ln>
                          <a:noFill/>
                        </a:ln>
                        <a:solidFill>
                          <a:schemeClr val="bg1"/>
                        </a:solidFill>
                        <a:effectLst/>
                        <a:latin typeface=" Arial"/>
                        <a:cs typeface="Arial" pitchFamily="34" charset="0"/>
                      </a:endParaRPr>
                    </a:p>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GB" sz="1200" b="1" i="0" u="none" strike="noStrike" cap="none" normalizeH="0" baseline="0" dirty="0">
                        <a:ln>
                          <a:noFill/>
                        </a:ln>
                        <a:solidFill>
                          <a:schemeClr val="bg1"/>
                        </a:solidFill>
                        <a:effectLst/>
                        <a:latin typeface=" Arial"/>
                        <a:cs typeface="Arial" pitchFamily="34" charset="0"/>
                      </a:endParaRPr>
                    </a:p>
                  </a:txBody>
                  <a:tcPr marL="53838" marR="53838" marT="26773" marB="26773"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PH" sz="1200" b="1" i="0" u="none" strike="noStrike" cap="none" normalizeH="0" baseline="0" dirty="0">
                          <a:ln>
                            <a:noFill/>
                          </a:ln>
                          <a:solidFill>
                            <a:schemeClr val="bg1"/>
                          </a:solidFill>
                          <a:effectLst/>
                          <a:latin typeface=" Arial"/>
                          <a:cs typeface="Arial" pitchFamily="34" charset="0"/>
                        </a:rPr>
                        <a:t>UNSVCBLE &amp; </a:t>
                      </a:r>
                    </a:p>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PH" sz="1200" b="1" i="0" u="none" strike="noStrike" cap="none" normalizeH="0" baseline="0" dirty="0">
                          <a:ln>
                            <a:noFill/>
                          </a:ln>
                          <a:solidFill>
                            <a:schemeClr val="bg1"/>
                          </a:solidFill>
                          <a:effectLst/>
                          <a:latin typeface=" Arial"/>
                          <a:cs typeface="Arial" pitchFamily="34" charset="0"/>
                        </a:rPr>
                        <a:t>DATE UNSVCBLE</a:t>
                      </a:r>
                      <a:endParaRPr kumimoji="0" lang="en-GB" sz="1200" b="1" i="0" u="none" strike="noStrike" cap="none" normalizeH="0" baseline="0" dirty="0">
                        <a:ln>
                          <a:noFill/>
                        </a:ln>
                        <a:solidFill>
                          <a:schemeClr val="bg1"/>
                        </a:solidFill>
                        <a:effectLst/>
                        <a:latin typeface=" Arial"/>
                        <a:cs typeface="Arial" pitchFamily="34" charset="0"/>
                      </a:endParaRPr>
                    </a:p>
                  </a:txBody>
                  <a:tcPr marL="53838" marR="53838" marT="26773" marB="26773"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PH" sz="1200" b="1" i="0" u="none" strike="noStrike" cap="none" normalizeH="0" baseline="0" dirty="0">
                          <a:ln>
                            <a:noFill/>
                          </a:ln>
                          <a:solidFill>
                            <a:schemeClr val="bg1"/>
                          </a:solidFill>
                          <a:effectLst/>
                          <a:latin typeface=" Arial"/>
                          <a:cs typeface="Arial" pitchFamily="34" charset="0"/>
                        </a:rPr>
                        <a:t>SVCBLE</a:t>
                      </a:r>
                      <a:endParaRPr kumimoji="0" lang="en-GB" sz="1200" b="1" i="0" u="none" strike="noStrike" cap="none" normalizeH="0" baseline="0" dirty="0">
                        <a:ln>
                          <a:noFill/>
                        </a:ln>
                        <a:solidFill>
                          <a:schemeClr val="bg1"/>
                        </a:solidFill>
                        <a:effectLst/>
                        <a:latin typeface=" Arial"/>
                        <a:cs typeface="Arial" pitchFamily="34" charset="0"/>
                      </a:endParaRPr>
                    </a:p>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GB" sz="1200" b="1" i="0" u="none" strike="noStrike" cap="none" normalizeH="0" baseline="0" dirty="0">
                        <a:ln>
                          <a:noFill/>
                        </a:ln>
                        <a:solidFill>
                          <a:schemeClr val="bg1"/>
                        </a:solidFill>
                        <a:effectLst/>
                        <a:latin typeface=" Arial"/>
                        <a:cs typeface="Arial" pitchFamily="34" charset="0"/>
                      </a:endParaRPr>
                    </a:p>
                  </a:txBody>
                  <a:tcPr marL="53838" marR="53838" marT="26773" marB="26773"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PH" sz="1200" b="1" i="0" u="none" strike="noStrike" cap="none" normalizeH="0" baseline="0" dirty="0">
                          <a:ln>
                            <a:noFill/>
                          </a:ln>
                          <a:solidFill>
                            <a:schemeClr val="bg1"/>
                          </a:solidFill>
                          <a:effectLst/>
                          <a:latin typeface=" Arial"/>
                          <a:cs typeface="Arial" pitchFamily="34" charset="0"/>
                        </a:rPr>
                        <a:t>UNSVCBLE &amp;  DATE UNSVCBLE</a:t>
                      </a:r>
                      <a:endParaRPr kumimoji="0" lang="en-GB" sz="1200" b="1" i="0" u="none" strike="noStrike" cap="none" normalizeH="0" baseline="0" dirty="0">
                        <a:ln>
                          <a:noFill/>
                        </a:ln>
                        <a:solidFill>
                          <a:schemeClr val="bg1"/>
                        </a:solidFill>
                        <a:effectLst/>
                        <a:latin typeface=" Arial"/>
                        <a:cs typeface="Arial" pitchFamily="34" charset="0"/>
                      </a:endParaRPr>
                    </a:p>
                  </a:txBody>
                  <a:tcPr marL="53838" marR="53838" marT="26773" marB="26773"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lnTlToBr>
                      <a:noFill/>
                    </a:lnTlToBr>
                    <a:lnBlToTr>
                      <a:noFill/>
                    </a:lnBlToTr>
                    <a:solidFill>
                      <a:schemeClr val="accent1"/>
                    </a:solidFill>
                  </a:tcPr>
                </a:tc>
                <a:tc vMerge="1">
                  <a:txBody>
                    <a:bodyPr/>
                    <a:lstStyle/>
                    <a:p>
                      <a:endParaRPr lang="en-PH"/>
                    </a:p>
                  </a:txBody>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PH" sz="1200" b="1" i="0" u="none" strike="noStrike" cap="none" normalizeH="0" baseline="0" dirty="0">
                          <a:ln>
                            <a:noFill/>
                          </a:ln>
                          <a:solidFill>
                            <a:schemeClr val="bg1"/>
                          </a:solidFill>
                          <a:effectLst/>
                          <a:latin typeface=" Arial"/>
                          <a:cs typeface="Arial" pitchFamily="34" charset="0"/>
                        </a:rPr>
                        <a:t>ISSUED</a:t>
                      </a:r>
                      <a:endParaRPr kumimoji="0" lang="en-GB" sz="1200" b="1" i="0" u="none" strike="noStrike" cap="none" normalizeH="0" baseline="0" dirty="0">
                        <a:ln>
                          <a:noFill/>
                        </a:ln>
                        <a:solidFill>
                          <a:schemeClr val="bg1"/>
                        </a:solidFill>
                        <a:effectLst/>
                        <a:latin typeface=" Arial"/>
                        <a:cs typeface="Arial" pitchFamily="34" charset="0"/>
                      </a:endParaRPr>
                    </a:p>
                  </a:txBody>
                  <a:tcPr marL="53838" marR="53838" marT="26773" marB="26773"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PH" sz="1200" b="1" i="0" u="none" strike="noStrike" cap="none" normalizeH="0" baseline="0" dirty="0">
                          <a:ln>
                            <a:noFill/>
                          </a:ln>
                          <a:solidFill>
                            <a:schemeClr val="bg1"/>
                          </a:solidFill>
                          <a:effectLst/>
                          <a:latin typeface=" Arial"/>
                          <a:cs typeface="Arial" pitchFamily="34" charset="0"/>
                        </a:rPr>
                        <a:t>STOCK</a:t>
                      </a:r>
                      <a:endParaRPr kumimoji="0" lang="en-GB" sz="1200" b="1" i="0" u="none" strike="noStrike" cap="none" normalizeH="0" baseline="0" dirty="0">
                        <a:ln>
                          <a:noFill/>
                        </a:ln>
                        <a:solidFill>
                          <a:schemeClr val="bg1"/>
                        </a:solidFill>
                        <a:effectLst/>
                        <a:latin typeface=" Arial"/>
                        <a:cs typeface="Arial" pitchFamily="34" charset="0"/>
                      </a:endParaRPr>
                    </a:p>
                  </a:txBody>
                  <a:tcPr marL="53838" marR="53838" marT="26773" marB="26773"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lnTlToBr>
                      <a:noFill/>
                    </a:lnTlToBr>
                    <a:lnBlToTr>
                      <a:noFill/>
                    </a:lnBlToTr>
                    <a:solidFill>
                      <a:schemeClr val="accent1"/>
                    </a:solidFill>
                  </a:tcPr>
                </a:tc>
                <a:tc vMerge="1">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GB" sz="2400" b="1" i="0" u="none" strike="noStrike" cap="none" normalizeH="0" baseline="0" dirty="0">
                        <a:ln>
                          <a:noFill/>
                        </a:ln>
                        <a:solidFill>
                          <a:schemeClr val="bg1"/>
                        </a:solidFill>
                        <a:effectLst/>
                        <a:latin typeface="+mj-lt"/>
                        <a:cs typeface="Arial" pitchFamily="34" charset="0"/>
                      </a:endParaRPr>
                    </a:p>
                  </a:txBody>
                  <a:tcPr marL="69976" marR="69976" marT="34984" marB="34984"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3">
                        <a:lumMod val="75000"/>
                      </a:schemeClr>
                    </a:solidFill>
                  </a:tcPr>
                </a:tc>
                <a:extLst>
                  <a:ext uri="{0D108BD9-81ED-4DB2-BD59-A6C34878D82A}">
                    <a16:rowId xmlns:a16="http://schemas.microsoft.com/office/drawing/2014/main" xmlns="" val="10001"/>
                  </a:ext>
                </a:extLst>
              </a:tr>
              <a:tr h="320601">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GB" sz="1200" b="0" i="0" u="none" strike="noStrike" cap="none" normalizeH="0" baseline="0" dirty="0">
                          <a:ln>
                            <a:noFill/>
                          </a:ln>
                          <a:solidFill>
                            <a:schemeClr val="tx1"/>
                          </a:solidFill>
                          <a:effectLst/>
                          <a:latin typeface=" Arial"/>
                          <a:cs typeface="Arial" pitchFamily="34" charset="0"/>
                        </a:rPr>
                        <a:t>LMG, Cal .30</a:t>
                      </a:r>
                    </a:p>
                  </a:txBody>
                  <a:tcPr marL="53838" marR="53838" marT="26773" marB="26773"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dirty="0" smtClean="0">
                          <a:ln>
                            <a:noFill/>
                          </a:ln>
                          <a:solidFill>
                            <a:schemeClr val="tx1"/>
                          </a:solidFill>
                          <a:effectLst/>
                          <a:latin typeface=" Arial"/>
                          <a:cs typeface="Arial" pitchFamily="34" charset="0"/>
                        </a:rPr>
                        <a:t>-</a:t>
                      </a:r>
                      <a:endParaRPr kumimoji="0" lang="en-US" sz="1200" b="0" i="0" u="none" strike="noStrike" cap="none" normalizeH="0" baseline="0" dirty="0">
                        <a:ln>
                          <a:noFill/>
                        </a:ln>
                        <a:solidFill>
                          <a:schemeClr val="tx1"/>
                        </a:solidFill>
                        <a:effectLst/>
                        <a:latin typeface=" Arial"/>
                        <a:cs typeface="Arial" pitchFamily="34" charset="0"/>
                      </a:endParaRPr>
                    </a:p>
                  </a:txBody>
                  <a:tcPr marL="53838" marR="53838" marT="26773" marB="26773"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200" b="0" i="0" u="none" strike="noStrike" cap="none" normalizeH="0" baseline="0" dirty="0">
                        <a:ln>
                          <a:noFill/>
                        </a:ln>
                        <a:solidFill>
                          <a:schemeClr val="tx1"/>
                        </a:solidFill>
                        <a:effectLst/>
                        <a:latin typeface=" Arial"/>
                        <a:cs typeface="Arial" pitchFamily="34" charset="0"/>
                      </a:endParaRPr>
                    </a:p>
                  </a:txBody>
                  <a:tcPr marL="53838" marR="53838" marT="26773" marB="26773"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dirty="0" smtClean="0">
                          <a:ln>
                            <a:noFill/>
                          </a:ln>
                          <a:solidFill>
                            <a:schemeClr val="tx1"/>
                          </a:solidFill>
                          <a:effectLst/>
                          <a:latin typeface=" Arial"/>
                          <a:cs typeface="Arial" pitchFamily="34" charset="0"/>
                        </a:rPr>
                        <a:t>-</a:t>
                      </a:r>
                      <a:endParaRPr kumimoji="0" lang="en-US" sz="1200" b="0" i="0" u="none" strike="noStrike" cap="none" normalizeH="0" baseline="0" dirty="0">
                        <a:ln>
                          <a:noFill/>
                        </a:ln>
                        <a:solidFill>
                          <a:schemeClr val="tx1"/>
                        </a:solidFill>
                        <a:effectLst/>
                        <a:latin typeface=" Arial"/>
                        <a:cs typeface="Arial" pitchFamily="34" charset="0"/>
                      </a:endParaRPr>
                    </a:p>
                  </a:txBody>
                  <a:tcPr marL="53838" marR="53838" marT="26773" marB="26773"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200" b="0" i="0" u="none" strike="noStrike" cap="none" normalizeH="0" baseline="0" dirty="0">
                        <a:ln>
                          <a:noFill/>
                        </a:ln>
                        <a:solidFill>
                          <a:schemeClr val="tx1"/>
                        </a:solidFill>
                        <a:effectLst/>
                        <a:latin typeface=" Arial"/>
                        <a:cs typeface="Arial" pitchFamily="34" charset="0"/>
                      </a:endParaRPr>
                    </a:p>
                  </a:txBody>
                  <a:tcPr marL="53838" marR="53838" marT="26773" marB="26773"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200" b="0" i="0" u="none" strike="noStrike" cap="none" normalizeH="0" baseline="0" dirty="0">
                        <a:ln>
                          <a:noFill/>
                        </a:ln>
                        <a:solidFill>
                          <a:schemeClr val="tx1"/>
                        </a:solidFill>
                        <a:effectLst/>
                        <a:latin typeface=" Arial"/>
                        <a:cs typeface="Arial" pitchFamily="34" charset="0"/>
                      </a:endParaRPr>
                    </a:p>
                  </a:txBody>
                  <a:tcPr marL="53838" marR="53838" marT="26773" marB="26773"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lnTlToBr>
                      <a:noFill/>
                    </a:lnTlToBr>
                    <a:lnBlToTr>
                      <a:noFill/>
                    </a:lnBlToTr>
                    <a:solidFill>
                      <a:schemeClr val="bg1"/>
                    </a:solid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endParaRPr kumimoji="0" lang="en-US" sz="1200" b="0" i="0" u="none" strike="noStrike" cap="none" normalizeH="0" baseline="0" dirty="0">
                        <a:ln>
                          <a:noFill/>
                        </a:ln>
                        <a:solidFill>
                          <a:schemeClr val="tx1"/>
                        </a:solidFill>
                        <a:effectLst/>
                        <a:latin typeface=" Arial"/>
                        <a:cs typeface="Arial" pitchFamily="34" charset="0"/>
                      </a:endParaRPr>
                    </a:p>
                  </a:txBody>
                  <a:tcPr marL="53838" marR="107678" marT="26773" marB="26773"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200" b="0" i="0" u="none" strike="noStrike" cap="none" normalizeH="0" baseline="0" dirty="0">
                        <a:ln>
                          <a:noFill/>
                        </a:ln>
                        <a:solidFill>
                          <a:schemeClr val="tx1"/>
                        </a:solidFill>
                        <a:effectLst/>
                        <a:latin typeface=" Arial"/>
                        <a:cs typeface="Arial" pitchFamily="34" charset="0"/>
                      </a:endParaRPr>
                    </a:p>
                  </a:txBody>
                  <a:tcPr marL="53838" marR="107678" marT="26773" marB="26773"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200" b="0" i="0" u="none" strike="noStrike" cap="none" normalizeH="0" baseline="0" dirty="0">
                        <a:ln>
                          <a:noFill/>
                        </a:ln>
                        <a:solidFill>
                          <a:schemeClr val="tx1"/>
                        </a:solidFill>
                        <a:effectLst/>
                        <a:latin typeface=" Arial"/>
                        <a:cs typeface="Arial" pitchFamily="34" charset="0"/>
                      </a:endParaRPr>
                    </a:p>
                  </a:txBody>
                  <a:tcPr marL="53838" marR="107678" marT="26773" marB="26773"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0002"/>
                  </a:ext>
                </a:extLst>
              </a:tr>
              <a:tr h="858841">
                <a:tc>
                  <a:txBody>
                    <a:bodyPr/>
                    <a:lstStyle/>
                    <a:p>
                      <a:pPr marL="0" marR="0" lvl="0" indent="0" algn="l" defTabSz="914400" rtl="0" eaLnBrk="1" fontAlgn="base" latinLnBrk="0" hangingPunct="1">
                        <a:lnSpc>
                          <a:spcPct val="100000"/>
                        </a:lnSpc>
                        <a:spcBef>
                          <a:spcPct val="20000"/>
                        </a:spcBef>
                        <a:spcAft>
                          <a:spcPct val="0"/>
                        </a:spcAft>
                        <a:buClrTx/>
                        <a:buSzTx/>
                        <a:buFontTx/>
                        <a:buNone/>
                        <a:tabLst/>
                        <a:defRPr/>
                      </a:pPr>
                      <a:r>
                        <a:rPr kumimoji="0" lang="en-GB" sz="1200" b="0" i="0" u="none" strike="noStrike" cap="none" normalizeH="0" baseline="0" dirty="0">
                          <a:ln>
                            <a:noFill/>
                          </a:ln>
                          <a:solidFill>
                            <a:schemeClr val="tx1"/>
                          </a:solidFill>
                          <a:effectLst/>
                          <a:latin typeface=" Arial"/>
                          <a:cs typeface="Arial" pitchFamily="34" charset="0"/>
                        </a:rPr>
                        <a:t>LMG/GPMG,  7.62mm M60/M60E3</a:t>
                      </a:r>
                    </a:p>
                  </a:txBody>
                  <a:tcPr marL="53838" marR="53838" marT="26773" marB="26773"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dirty="0" smtClean="0">
                          <a:ln>
                            <a:noFill/>
                          </a:ln>
                          <a:solidFill>
                            <a:schemeClr val="tx1"/>
                          </a:solidFill>
                          <a:effectLst/>
                          <a:latin typeface=" Arial"/>
                          <a:cs typeface="Arial" pitchFamily="34" charset="0"/>
                        </a:rPr>
                        <a:t>8</a:t>
                      </a:r>
                      <a:endParaRPr kumimoji="0" lang="en-US" sz="1200" b="0" i="0" u="none" strike="noStrike" cap="none" normalizeH="0" baseline="0" dirty="0">
                        <a:ln>
                          <a:noFill/>
                        </a:ln>
                        <a:solidFill>
                          <a:schemeClr val="tx1"/>
                        </a:solidFill>
                        <a:effectLst/>
                        <a:latin typeface=" Arial"/>
                        <a:cs typeface="Arial" pitchFamily="34" charset="0"/>
                      </a:endParaRPr>
                    </a:p>
                  </a:txBody>
                  <a:tcPr marL="53838" marR="53838" marT="26773" marB="26773"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200" b="0" i="0" u="none" strike="noStrike" cap="none" normalizeH="0" baseline="0" dirty="0">
                        <a:ln>
                          <a:noFill/>
                        </a:ln>
                        <a:solidFill>
                          <a:schemeClr val="tx1"/>
                        </a:solidFill>
                        <a:effectLst/>
                        <a:latin typeface=" Arial"/>
                        <a:cs typeface="Arial" pitchFamily="34" charset="0"/>
                      </a:endParaRPr>
                    </a:p>
                  </a:txBody>
                  <a:tcPr marL="53838" marR="53838" marT="26773" marB="26773"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dirty="0" smtClean="0">
                          <a:ln>
                            <a:noFill/>
                          </a:ln>
                          <a:solidFill>
                            <a:schemeClr val="tx1"/>
                          </a:solidFill>
                          <a:effectLst/>
                          <a:latin typeface=" Arial"/>
                          <a:cs typeface="Arial" pitchFamily="34" charset="0"/>
                        </a:rPr>
                        <a:t>2</a:t>
                      </a:r>
                      <a:endParaRPr kumimoji="0" lang="en-US" sz="1200" b="0" i="0" u="none" strike="noStrike" cap="none" normalizeH="0" baseline="0" dirty="0">
                        <a:ln>
                          <a:noFill/>
                        </a:ln>
                        <a:solidFill>
                          <a:schemeClr val="tx1"/>
                        </a:solidFill>
                        <a:effectLst/>
                        <a:latin typeface=" Arial"/>
                        <a:cs typeface="Arial" pitchFamily="34" charset="0"/>
                      </a:endParaRPr>
                    </a:p>
                  </a:txBody>
                  <a:tcPr marL="53838" marR="53838" marT="26773" marB="26773"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200" b="0" i="0" u="none" strike="noStrike" cap="none" normalizeH="0" baseline="0" dirty="0">
                        <a:ln>
                          <a:noFill/>
                        </a:ln>
                        <a:solidFill>
                          <a:schemeClr val="tx1"/>
                        </a:solidFill>
                        <a:effectLst/>
                        <a:latin typeface=" Arial"/>
                        <a:cs typeface="Arial" pitchFamily="34" charset="0"/>
                      </a:endParaRPr>
                    </a:p>
                  </a:txBody>
                  <a:tcPr marL="53838" marR="53838" marT="26773" marB="26773"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dirty="0" smtClean="0">
                          <a:ln>
                            <a:noFill/>
                          </a:ln>
                          <a:solidFill>
                            <a:schemeClr val="tx1"/>
                          </a:solidFill>
                          <a:effectLst/>
                          <a:latin typeface=" Arial"/>
                          <a:cs typeface="Arial" pitchFamily="34" charset="0"/>
                        </a:rPr>
                        <a:t>100%</a:t>
                      </a:r>
                      <a:endParaRPr kumimoji="0" lang="en-US" sz="1200" b="0" i="0" u="none" strike="noStrike" cap="none" normalizeH="0" baseline="0" dirty="0">
                        <a:ln>
                          <a:noFill/>
                        </a:ln>
                        <a:solidFill>
                          <a:schemeClr val="tx1"/>
                        </a:solidFill>
                        <a:effectLst/>
                        <a:latin typeface=" Arial"/>
                        <a:cs typeface="Arial" pitchFamily="34" charset="0"/>
                      </a:endParaRPr>
                    </a:p>
                  </a:txBody>
                  <a:tcPr marL="53838" marR="53838" marT="26773" marB="26773"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lnTlToBr>
                      <a:noFill/>
                    </a:lnTlToBr>
                    <a:lnBlToTr>
                      <a:noFill/>
                    </a:lnBlToTr>
                    <a:solidFill>
                      <a:schemeClr val="bg1"/>
                    </a:solidFill>
                  </a:tcPr>
                </a:tc>
                <a:tc>
                  <a:txBody>
                    <a:bodyPr/>
                    <a:lstStyle/>
                    <a:p>
                      <a:pPr algn="ctr"/>
                      <a:r>
                        <a:rPr lang="en-US" sz="1200" b="0" dirty="0" smtClean="0">
                          <a:latin typeface=" Arial"/>
                        </a:rPr>
                        <a:t>13,843</a:t>
                      </a:r>
                      <a:endParaRPr lang="en-US" sz="1200" b="0" dirty="0">
                        <a:latin typeface=" Arial"/>
                      </a:endParaRPr>
                    </a:p>
                  </a:txBody>
                  <a:tcPr marL="53838" marR="107678" marT="26773" marB="26773"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lnTlToBr>
                      <a:noFill/>
                    </a:lnTlToBr>
                    <a:lnBlToTr>
                      <a:noFill/>
                    </a:lnBlToTr>
                    <a:solidFill>
                      <a:schemeClr val="bg1"/>
                    </a:solidFill>
                  </a:tcPr>
                </a:tc>
                <a:tc>
                  <a:txBody>
                    <a:bodyPr/>
                    <a:lstStyle/>
                    <a:p>
                      <a:pPr algn="ctr"/>
                      <a:r>
                        <a:rPr lang="en-US" sz="1200" b="0" dirty="0" smtClean="0">
                          <a:latin typeface=" Arial"/>
                        </a:rPr>
                        <a:t>31,408</a:t>
                      </a:r>
                      <a:endParaRPr lang="en-US" sz="1200" b="0" dirty="0">
                        <a:latin typeface=" Arial"/>
                      </a:endParaRPr>
                    </a:p>
                  </a:txBody>
                  <a:tcPr marL="53838" marR="107678" marT="26773" marB="26773"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lnTlToBr>
                      <a:noFill/>
                    </a:lnTlToBr>
                    <a:lnBlToTr>
                      <a:noFill/>
                    </a:lnBlToTr>
                    <a:solidFill>
                      <a:schemeClr val="bg1"/>
                    </a:solidFill>
                  </a:tcPr>
                </a:tc>
                <a:tc>
                  <a:txBody>
                    <a:bodyPr/>
                    <a:lstStyle/>
                    <a:p>
                      <a:r>
                        <a:rPr lang="en-US" sz="1200" b="0" dirty="0" smtClean="0">
                          <a:latin typeface=" Arial"/>
                        </a:rPr>
                        <a:t>    </a:t>
                      </a:r>
                      <a:r>
                        <a:rPr lang="en-US" sz="1200" b="0" dirty="0" err="1" smtClean="0">
                          <a:latin typeface=" Arial"/>
                        </a:rPr>
                        <a:t>Svble</a:t>
                      </a:r>
                      <a:endParaRPr lang="en-US" sz="1200" b="0" dirty="0">
                        <a:latin typeface=" Arial"/>
                      </a:endParaRPr>
                    </a:p>
                  </a:txBody>
                  <a:tcPr marL="53838" marR="107678" marT="26773" marB="26773"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0003"/>
                  </a:ext>
                </a:extLst>
              </a:tr>
              <a:tr h="320601">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GB" sz="1200" b="0" i="0" u="none" strike="noStrike" cap="none" normalizeH="0" baseline="0" dirty="0">
                          <a:ln>
                            <a:noFill/>
                          </a:ln>
                          <a:solidFill>
                            <a:schemeClr val="tx1"/>
                          </a:solidFill>
                          <a:effectLst/>
                          <a:latin typeface=" Arial"/>
                          <a:cs typeface="Arial" pitchFamily="34" charset="0"/>
                        </a:rPr>
                        <a:t>HMG, Cal .50</a:t>
                      </a:r>
                    </a:p>
                  </a:txBody>
                  <a:tcPr marL="53838" marR="53838" marT="26773" marB="26773"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dirty="0" smtClean="0">
                          <a:ln>
                            <a:noFill/>
                          </a:ln>
                          <a:solidFill>
                            <a:schemeClr val="tx1"/>
                          </a:solidFill>
                          <a:effectLst/>
                          <a:latin typeface=" Arial"/>
                          <a:cs typeface="Arial" pitchFamily="34" charset="0"/>
                        </a:rPr>
                        <a:t>12</a:t>
                      </a:r>
                      <a:endParaRPr kumimoji="0" lang="en-US" sz="1200" b="0" i="0" u="none" strike="noStrike" cap="none" normalizeH="0" baseline="0" dirty="0">
                        <a:ln>
                          <a:noFill/>
                        </a:ln>
                        <a:solidFill>
                          <a:schemeClr val="tx1"/>
                        </a:solidFill>
                        <a:effectLst/>
                        <a:latin typeface=" Arial"/>
                        <a:cs typeface="Arial" pitchFamily="34" charset="0"/>
                      </a:endParaRPr>
                    </a:p>
                  </a:txBody>
                  <a:tcPr marL="53838" marR="53838" marT="26773" marB="26773"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200" b="0" i="0" u="none" strike="noStrike" cap="none" normalizeH="0" baseline="0" dirty="0">
                        <a:ln>
                          <a:noFill/>
                        </a:ln>
                        <a:solidFill>
                          <a:schemeClr val="tx1"/>
                        </a:solidFill>
                        <a:effectLst/>
                        <a:latin typeface=" Arial"/>
                        <a:cs typeface="Arial" pitchFamily="34" charset="0"/>
                      </a:endParaRPr>
                    </a:p>
                  </a:txBody>
                  <a:tcPr marL="53838" marR="53838" marT="26773" marB="26773"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dirty="0" smtClean="0">
                          <a:ln>
                            <a:noFill/>
                          </a:ln>
                          <a:solidFill>
                            <a:schemeClr val="tx1"/>
                          </a:solidFill>
                          <a:effectLst/>
                          <a:latin typeface=" Arial"/>
                          <a:cs typeface="Arial" pitchFamily="34" charset="0"/>
                        </a:rPr>
                        <a:t>-</a:t>
                      </a:r>
                      <a:endParaRPr kumimoji="0" lang="en-US" sz="1200" b="0" i="0" u="none" strike="noStrike" cap="none" normalizeH="0" baseline="0" dirty="0">
                        <a:ln>
                          <a:noFill/>
                        </a:ln>
                        <a:solidFill>
                          <a:schemeClr val="tx1"/>
                        </a:solidFill>
                        <a:effectLst/>
                        <a:latin typeface=" Arial"/>
                        <a:cs typeface="Arial" pitchFamily="34" charset="0"/>
                      </a:endParaRPr>
                    </a:p>
                  </a:txBody>
                  <a:tcPr marL="53838" marR="53838" marT="26773" marB="26773"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200" b="0" i="0" u="none" strike="noStrike" cap="none" normalizeH="0" baseline="0" dirty="0">
                        <a:ln>
                          <a:noFill/>
                        </a:ln>
                        <a:solidFill>
                          <a:schemeClr val="tx1"/>
                        </a:solidFill>
                        <a:effectLst/>
                        <a:latin typeface=" Arial"/>
                        <a:cs typeface="Arial" pitchFamily="34" charset="0"/>
                      </a:endParaRPr>
                    </a:p>
                  </a:txBody>
                  <a:tcPr marL="53838" marR="53838" marT="26773" marB="26773"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US" sz="1200" b="0" i="0" u="none" strike="noStrike" kern="1200" cap="none" spc="0" normalizeH="0" baseline="0" noProof="0" dirty="0" smtClean="0">
                          <a:ln>
                            <a:noFill/>
                          </a:ln>
                          <a:solidFill>
                            <a:srgbClr val="000000"/>
                          </a:solidFill>
                          <a:effectLst/>
                          <a:uLnTx/>
                          <a:uFillTx/>
                          <a:latin typeface=" Arial"/>
                          <a:ea typeface="+mn-ea"/>
                          <a:cs typeface="Arial" pitchFamily="34" charset="0"/>
                        </a:rPr>
                        <a:t>100%</a:t>
                      </a:r>
                    </a:p>
                  </a:txBody>
                  <a:tcPr marL="53838" marR="53838" marT="26773" marB="26773"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spc="-100" normalizeH="0" baseline="0" dirty="0" smtClean="0">
                          <a:ln>
                            <a:noFill/>
                          </a:ln>
                          <a:solidFill>
                            <a:schemeClr val="tx1"/>
                          </a:solidFill>
                          <a:effectLst/>
                          <a:latin typeface=" Arial"/>
                          <a:cs typeface="Arial" pitchFamily="34" charset="0"/>
                        </a:rPr>
                        <a:t>23,358</a:t>
                      </a:r>
                      <a:endParaRPr kumimoji="0" lang="en-US" sz="1200" b="0" i="0" u="none" strike="noStrike" cap="none" spc="-100" normalizeH="0" baseline="0" dirty="0">
                        <a:ln>
                          <a:noFill/>
                        </a:ln>
                        <a:solidFill>
                          <a:schemeClr val="tx1"/>
                        </a:solidFill>
                        <a:effectLst/>
                        <a:latin typeface=" Arial"/>
                        <a:cs typeface="Arial" pitchFamily="34" charset="0"/>
                      </a:endParaRPr>
                    </a:p>
                  </a:txBody>
                  <a:tcPr marL="53838" marR="107678" marT="26773" marB="26773"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spc="-100" normalizeH="0" baseline="0" dirty="0" smtClean="0">
                          <a:ln>
                            <a:noFill/>
                          </a:ln>
                          <a:solidFill>
                            <a:schemeClr val="tx1"/>
                          </a:solidFill>
                          <a:effectLst/>
                          <a:latin typeface=" Arial"/>
                          <a:cs typeface="Arial" pitchFamily="34" charset="0"/>
                        </a:rPr>
                        <a:t>62,699</a:t>
                      </a:r>
                      <a:endParaRPr kumimoji="0" lang="en-US" sz="1200" b="0" i="0" u="none" strike="noStrike" cap="none" spc="-100" normalizeH="0" baseline="0" dirty="0">
                        <a:ln>
                          <a:noFill/>
                        </a:ln>
                        <a:solidFill>
                          <a:schemeClr val="tx1"/>
                        </a:solidFill>
                        <a:effectLst/>
                        <a:latin typeface=" Arial"/>
                        <a:cs typeface="Arial" pitchFamily="34" charset="0"/>
                      </a:endParaRPr>
                    </a:p>
                  </a:txBody>
                  <a:tcPr marL="53838" marR="107678" marT="26773" marB="26773"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spc="-100" normalizeH="0" baseline="0" dirty="0" err="1" smtClean="0">
                          <a:ln>
                            <a:noFill/>
                          </a:ln>
                          <a:solidFill>
                            <a:schemeClr val="tx1"/>
                          </a:solidFill>
                          <a:effectLst/>
                          <a:latin typeface=" Arial"/>
                          <a:cs typeface="Arial" pitchFamily="34" charset="0"/>
                        </a:rPr>
                        <a:t>Svble</a:t>
                      </a:r>
                      <a:endParaRPr kumimoji="0" lang="en-US" sz="1200" b="0" i="0" u="none" strike="noStrike" cap="none" spc="-100" normalizeH="0" baseline="0" dirty="0">
                        <a:ln>
                          <a:noFill/>
                        </a:ln>
                        <a:solidFill>
                          <a:schemeClr val="tx1"/>
                        </a:solidFill>
                        <a:effectLst/>
                        <a:latin typeface=" Arial"/>
                        <a:cs typeface="Arial" pitchFamily="34" charset="0"/>
                      </a:endParaRPr>
                    </a:p>
                  </a:txBody>
                  <a:tcPr marL="53838" marR="107678" marT="26773" marB="26773"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0004"/>
                  </a:ext>
                </a:extLst>
              </a:tr>
              <a:tr h="320601">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GB" sz="1200" b="0" i="0" u="none" strike="noStrike" cap="none" normalizeH="0" baseline="0" dirty="0">
                          <a:ln>
                            <a:noFill/>
                          </a:ln>
                          <a:solidFill>
                            <a:schemeClr val="tx1"/>
                          </a:solidFill>
                          <a:effectLst/>
                          <a:latin typeface=" Arial"/>
                          <a:cs typeface="Arial" pitchFamily="34" charset="0"/>
                        </a:rPr>
                        <a:t>Mortar, 60mm</a:t>
                      </a:r>
                    </a:p>
                  </a:txBody>
                  <a:tcPr marL="53838" marR="53838" marT="26773" marB="26773"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dirty="0" smtClean="0">
                          <a:ln>
                            <a:noFill/>
                          </a:ln>
                          <a:solidFill>
                            <a:schemeClr val="tx1"/>
                          </a:solidFill>
                          <a:effectLst/>
                          <a:latin typeface=" Arial"/>
                          <a:cs typeface="Arial" pitchFamily="34" charset="0"/>
                        </a:rPr>
                        <a:t>-</a:t>
                      </a:r>
                      <a:endParaRPr kumimoji="0" lang="en-US" sz="1200" b="0" i="0" u="none" strike="noStrike" cap="none" normalizeH="0" baseline="0" dirty="0">
                        <a:ln>
                          <a:noFill/>
                        </a:ln>
                        <a:solidFill>
                          <a:schemeClr val="tx1"/>
                        </a:solidFill>
                        <a:effectLst/>
                        <a:latin typeface=" Arial"/>
                        <a:cs typeface="Arial" pitchFamily="34" charset="0"/>
                      </a:endParaRPr>
                    </a:p>
                  </a:txBody>
                  <a:tcPr marL="53838" marR="53838" marT="26773" marB="26773"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200" b="0" i="0" u="none" strike="noStrike" cap="none" normalizeH="0" baseline="0" dirty="0">
                        <a:ln>
                          <a:noFill/>
                        </a:ln>
                        <a:solidFill>
                          <a:schemeClr val="tx1"/>
                        </a:solidFill>
                        <a:effectLst/>
                        <a:latin typeface=" Arial"/>
                        <a:cs typeface="Arial" pitchFamily="34" charset="0"/>
                      </a:endParaRPr>
                    </a:p>
                  </a:txBody>
                  <a:tcPr marL="53838" marR="53838" marT="26773" marB="26773"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dirty="0" smtClean="0">
                          <a:ln>
                            <a:noFill/>
                          </a:ln>
                          <a:solidFill>
                            <a:schemeClr val="tx1"/>
                          </a:solidFill>
                          <a:effectLst/>
                          <a:latin typeface=" Arial"/>
                          <a:cs typeface="Arial" pitchFamily="34" charset="0"/>
                        </a:rPr>
                        <a:t>-</a:t>
                      </a:r>
                      <a:endParaRPr kumimoji="0" lang="en-US" sz="1200" b="0" i="0" u="none" strike="noStrike" cap="none" normalizeH="0" baseline="0" dirty="0">
                        <a:ln>
                          <a:noFill/>
                        </a:ln>
                        <a:solidFill>
                          <a:schemeClr val="tx1"/>
                        </a:solidFill>
                        <a:effectLst/>
                        <a:latin typeface=" Arial"/>
                        <a:cs typeface="Arial" pitchFamily="34" charset="0"/>
                      </a:endParaRPr>
                    </a:p>
                  </a:txBody>
                  <a:tcPr marL="53838" marR="53838" marT="26773" marB="26773"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200" b="0" i="0" u="none" strike="noStrike" cap="none" normalizeH="0" baseline="0" dirty="0">
                        <a:ln>
                          <a:noFill/>
                        </a:ln>
                        <a:solidFill>
                          <a:schemeClr val="tx1"/>
                        </a:solidFill>
                        <a:effectLst/>
                        <a:latin typeface=" Arial"/>
                        <a:cs typeface="Arial" pitchFamily="34" charset="0"/>
                      </a:endParaRPr>
                    </a:p>
                  </a:txBody>
                  <a:tcPr marL="53838" marR="53838" marT="26773" marB="26773"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200" b="0" i="0" u="none" strike="noStrike" cap="none" normalizeH="0" baseline="0" dirty="0">
                        <a:ln>
                          <a:noFill/>
                        </a:ln>
                        <a:solidFill>
                          <a:schemeClr val="tx1"/>
                        </a:solidFill>
                        <a:effectLst/>
                        <a:latin typeface=" Arial"/>
                        <a:cs typeface="Arial" pitchFamily="34" charset="0"/>
                      </a:endParaRPr>
                    </a:p>
                  </a:txBody>
                  <a:tcPr marL="53838" marR="53838" marT="26773" marB="26773"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200" b="0" i="0" u="none" strike="noStrike" cap="none" normalizeH="0" baseline="0" dirty="0">
                        <a:ln>
                          <a:noFill/>
                        </a:ln>
                        <a:solidFill>
                          <a:schemeClr val="tx1"/>
                        </a:solidFill>
                        <a:effectLst/>
                        <a:latin typeface=" Arial"/>
                        <a:cs typeface="Arial" pitchFamily="34" charset="0"/>
                      </a:endParaRPr>
                    </a:p>
                  </a:txBody>
                  <a:tcPr marL="53838" marR="107678" marT="26773" marB="26773"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200" b="0" i="0" u="none" strike="noStrike" cap="none" normalizeH="0" baseline="0" dirty="0">
                        <a:ln>
                          <a:noFill/>
                        </a:ln>
                        <a:solidFill>
                          <a:schemeClr val="tx1"/>
                        </a:solidFill>
                        <a:effectLst/>
                        <a:latin typeface=" Arial"/>
                        <a:cs typeface="Arial" pitchFamily="34" charset="0"/>
                      </a:endParaRPr>
                    </a:p>
                  </a:txBody>
                  <a:tcPr marL="53838" marR="107678" marT="26773" marB="26773"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200" b="0" i="0" u="none" strike="noStrike" cap="none" normalizeH="0" baseline="0" dirty="0">
                        <a:ln>
                          <a:noFill/>
                        </a:ln>
                        <a:solidFill>
                          <a:schemeClr val="tx1"/>
                        </a:solidFill>
                        <a:effectLst/>
                        <a:latin typeface=" Arial"/>
                        <a:cs typeface="Arial" pitchFamily="34" charset="0"/>
                      </a:endParaRPr>
                    </a:p>
                  </a:txBody>
                  <a:tcPr marL="53838" marR="107678" marT="26773" marB="26773"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0007"/>
                  </a:ext>
                </a:extLst>
              </a:tr>
              <a:tr h="320601">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GB" sz="1200" b="0" i="0" u="none" strike="noStrike" cap="none" normalizeH="0" baseline="0" dirty="0">
                          <a:ln>
                            <a:noFill/>
                          </a:ln>
                          <a:solidFill>
                            <a:schemeClr val="tx1"/>
                          </a:solidFill>
                          <a:effectLst/>
                          <a:latin typeface=" Arial"/>
                          <a:cs typeface="Arial" pitchFamily="34" charset="0"/>
                        </a:rPr>
                        <a:t>Mortar, 81mm</a:t>
                      </a:r>
                    </a:p>
                  </a:txBody>
                  <a:tcPr marL="53838" marR="53838" marT="26773" marB="26773"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dirty="0" smtClean="0">
                          <a:ln>
                            <a:noFill/>
                          </a:ln>
                          <a:solidFill>
                            <a:schemeClr val="tx1"/>
                          </a:solidFill>
                          <a:effectLst/>
                          <a:latin typeface=" Arial"/>
                          <a:cs typeface="Arial" pitchFamily="34" charset="0"/>
                        </a:rPr>
                        <a:t>-</a:t>
                      </a:r>
                      <a:endParaRPr kumimoji="0" lang="en-US" sz="1200" b="0" i="0" u="none" strike="noStrike" cap="none" normalizeH="0" baseline="0" dirty="0">
                        <a:ln>
                          <a:noFill/>
                        </a:ln>
                        <a:solidFill>
                          <a:schemeClr val="tx1"/>
                        </a:solidFill>
                        <a:effectLst/>
                        <a:latin typeface=" Arial"/>
                        <a:cs typeface="Arial" pitchFamily="34" charset="0"/>
                      </a:endParaRPr>
                    </a:p>
                  </a:txBody>
                  <a:tcPr marL="53838" marR="53838" marT="26773" marB="26773"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200" b="0" i="0" u="none" strike="noStrike" cap="none" normalizeH="0" baseline="0" dirty="0">
                        <a:ln>
                          <a:noFill/>
                        </a:ln>
                        <a:solidFill>
                          <a:schemeClr val="tx1"/>
                        </a:solidFill>
                        <a:effectLst/>
                        <a:latin typeface=" Arial"/>
                        <a:cs typeface="Arial" pitchFamily="34" charset="0"/>
                      </a:endParaRPr>
                    </a:p>
                  </a:txBody>
                  <a:tcPr marL="53838" marR="53838" marT="26773" marB="26773"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dirty="0" smtClean="0">
                          <a:ln>
                            <a:noFill/>
                          </a:ln>
                          <a:solidFill>
                            <a:schemeClr val="tx1"/>
                          </a:solidFill>
                          <a:effectLst/>
                          <a:latin typeface=" Arial"/>
                          <a:cs typeface="Arial" pitchFamily="34" charset="0"/>
                        </a:rPr>
                        <a:t>-</a:t>
                      </a:r>
                      <a:endParaRPr kumimoji="0" lang="en-US" sz="1200" b="0" i="0" u="none" strike="noStrike" cap="none" normalizeH="0" baseline="0" dirty="0">
                        <a:ln>
                          <a:noFill/>
                        </a:ln>
                        <a:solidFill>
                          <a:schemeClr val="tx1"/>
                        </a:solidFill>
                        <a:effectLst/>
                        <a:latin typeface=" Arial"/>
                        <a:cs typeface="Arial" pitchFamily="34" charset="0"/>
                      </a:endParaRPr>
                    </a:p>
                  </a:txBody>
                  <a:tcPr marL="53838" marR="53838" marT="26773" marB="26773"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200" b="0" i="0" u="none" strike="noStrike" cap="none" normalizeH="0" baseline="0" dirty="0">
                        <a:ln>
                          <a:noFill/>
                        </a:ln>
                        <a:solidFill>
                          <a:schemeClr val="tx1"/>
                        </a:solidFill>
                        <a:effectLst/>
                        <a:latin typeface=" Arial"/>
                        <a:cs typeface="Arial" pitchFamily="34" charset="0"/>
                      </a:endParaRPr>
                    </a:p>
                  </a:txBody>
                  <a:tcPr marL="53838" marR="53838" marT="26773" marB="26773"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200" b="0" i="0" u="none" strike="noStrike" cap="none" normalizeH="0" baseline="0" dirty="0">
                        <a:ln>
                          <a:noFill/>
                        </a:ln>
                        <a:solidFill>
                          <a:schemeClr val="tx1"/>
                        </a:solidFill>
                        <a:effectLst/>
                        <a:latin typeface=" Arial"/>
                        <a:cs typeface="Arial" pitchFamily="34" charset="0"/>
                      </a:endParaRPr>
                    </a:p>
                  </a:txBody>
                  <a:tcPr marL="53838" marR="53838" marT="26773" marB="26773"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200" b="0" i="0" u="none" strike="noStrike" cap="none" normalizeH="0" baseline="0" dirty="0">
                        <a:ln>
                          <a:noFill/>
                        </a:ln>
                        <a:solidFill>
                          <a:schemeClr val="tx1"/>
                        </a:solidFill>
                        <a:effectLst/>
                        <a:latin typeface=" Arial"/>
                        <a:cs typeface="Arial" pitchFamily="34" charset="0"/>
                      </a:endParaRPr>
                    </a:p>
                  </a:txBody>
                  <a:tcPr marL="53838" marR="107678" marT="26773" marB="26773"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200" b="0" i="0" u="none" strike="noStrike" cap="none" normalizeH="0" baseline="0" dirty="0">
                        <a:ln>
                          <a:noFill/>
                        </a:ln>
                        <a:solidFill>
                          <a:schemeClr val="tx1"/>
                        </a:solidFill>
                        <a:effectLst/>
                        <a:latin typeface=" Arial"/>
                        <a:cs typeface="Arial" pitchFamily="34" charset="0"/>
                      </a:endParaRPr>
                    </a:p>
                  </a:txBody>
                  <a:tcPr marL="53838" marR="107678" marT="26773" marB="26773"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200" b="0" i="0" u="none" strike="noStrike" cap="none" normalizeH="0" baseline="0" dirty="0">
                        <a:ln>
                          <a:noFill/>
                        </a:ln>
                        <a:solidFill>
                          <a:schemeClr val="tx1"/>
                        </a:solidFill>
                        <a:effectLst/>
                        <a:latin typeface=" Arial"/>
                        <a:cs typeface="Arial" pitchFamily="34" charset="0"/>
                      </a:endParaRPr>
                    </a:p>
                  </a:txBody>
                  <a:tcPr marL="53838" marR="107678" marT="26773" marB="26773"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0008"/>
                  </a:ext>
                </a:extLst>
              </a:tr>
              <a:tr h="320601">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GB" sz="1200" b="0" i="0" u="none" strike="noStrike" cap="none" normalizeH="0" baseline="0" dirty="0">
                          <a:ln>
                            <a:noFill/>
                          </a:ln>
                          <a:solidFill>
                            <a:schemeClr val="tx1"/>
                          </a:solidFill>
                          <a:effectLst/>
                          <a:latin typeface=" Arial"/>
                          <a:cs typeface="Arial" pitchFamily="34" charset="0"/>
                        </a:rPr>
                        <a:t>Gun, 76mm</a:t>
                      </a:r>
                    </a:p>
                  </a:txBody>
                  <a:tcPr marL="53838" marR="53838" marT="26773" marB="26773"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dirty="0" smtClean="0">
                          <a:ln>
                            <a:noFill/>
                          </a:ln>
                          <a:solidFill>
                            <a:schemeClr val="tx1"/>
                          </a:solidFill>
                          <a:effectLst/>
                          <a:latin typeface=" Arial"/>
                          <a:cs typeface="Arial" pitchFamily="34" charset="0"/>
                        </a:rPr>
                        <a:t>-</a:t>
                      </a:r>
                      <a:endParaRPr kumimoji="0" lang="en-US" sz="1200" b="0" i="0" u="none" strike="noStrike" cap="none" normalizeH="0" baseline="0" dirty="0">
                        <a:ln>
                          <a:noFill/>
                        </a:ln>
                        <a:solidFill>
                          <a:schemeClr val="tx1"/>
                        </a:solidFill>
                        <a:effectLst/>
                        <a:latin typeface=" Arial"/>
                        <a:cs typeface="Arial" pitchFamily="34" charset="0"/>
                      </a:endParaRPr>
                    </a:p>
                  </a:txBody>
                  <a:tcPr marL="53838" marR="53838" marT="26773" marB="26773"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200" b="0" i="0" u="none" strike="noStrike" cap="none" normalizeH="0" baseline="0" dirty="0">
                        <a:ln>
                          <a:noFill/>
                        </a:ln>
                        <a:solidFill>
                          <a:schemeClr val="tx1"/>
                        </a:solidFill>
                        <a:effectLst/>
                        <a:latin typeface=" Arial"/>
                        <a:cs typeface="Arial" pitchFamily="34" charset="0"/>
                      </a:endParaRPr>
                    </a:p>
                  </a:txBody>
                  <a:tcPr marL="53838" marR="53838" marT="26773" marB="26773"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dirty="0" smtClean="0">
                          <a:ln>
                            <a:noFill/>
                          </a:ln>
                          <a:solidFill>
                            <a:schemeClr val="tx1"/>
                          </a:solidFill>
                          <a:effectLst/>
                          <a:latin typeface=" Arial"/>
                          <a:cs typeface="Arial" pitchFamily="34" charset="0"/>
                        </a:rPr>
                        <a:t>-</a:t>
                      </a:r>
                      <a:endParaRPr kumimoji="0" lang="en-US" sz="1200" b="0" i="0" u="none" strike="noStrike" cap="none" normalizeH="0" baseline="0" dirty="0">
                        <a:ln>
                          <a:noFill/>
                        </a:ln>
                        <a:solidFill>
                          <a:schemeClr val="tx1"/>
                        </a:solidFill>
                        <a:effectLst/>
                        <a:latin typeface=" Arial"/>
                        <a:cs typeface="Arial" pitchFamily="34" charset="0"/>
                      </a:endParaRPr>
                    </a:p>
                  </a:txBody>
                  <a:tcPr marL="53838" marR="53838" marT="26773" marB="26773"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200" b="0" i="0" u="none" strike="noStrike" cap="none" normalizeH="0" baseline="0" dirty="0">
                        <a:ln>
                          <a:noFill/>
                        </a:ln>
                        <a:solidFill>
                          <a:schemeClr val="tx1"/>
                        </a:solidFill>
                        <a:effectLst/>
                        <a:latin typeface=" Arial"/>
                        <a:cs typeface="Arial" pitchFamily="34" charset="0"/>
                      </a:endParaRPr>
                    </a:p>
                  </a:txBody>
                  <a:tcPr marL="53838" marR="53838" marT="26773" marB="26773"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200" b="0" i="0" u="none" strike="noStrike" cap="none" normalizeH="0" baseline="0" dirty="0">
                        <a:ln>
                          <a:noFill/>
                        </a:ln>
                        <a:solidFill>
                          <a:schemeClr val="tx1"/>
                        </a:solidFill>
                        <a:effectLst/>
                        <a:latin typeface=" Arial"/>
                        <a:cs typeface="Arial" pitchFamily="34" charset="0"/>
                      </a:endParaRPr>
                    </a:p>
                  </a:txBody>
                  <a:tcPr marL="53838" marR="53838" marT="26773" marB="26773"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200" b="0" i="0" u="none" strike="noStrike" cap="none" normalizeH="0" baseline="0" dirty="0">
                        <a:ln>
                          <a:noFill/>
                        </a:ln>
                        <a:solidFill>
                          <a:schemeClr val="tx1"/>
                        </a:solidFill>
                        <a:effectLst/>
                        <a:latin typeface=" Arial"/>
                        <a:cs typeface="Arial" pitchFamily="34" charset="0"/>
                      </a:endParaRPr>
                    </a:p>
                  </a:txBody>
                  <a:tcPr marL="53838" marR="107678" marT="26773" marB="26773"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0" lang="en-US" sz="1200" b="0" i="0" u="none" strike="noStrike" cap="none" normalizeH="0" baseline="0" dirty="0">
                        <a:ln>
                          <a:noFill/>
                        </a:ln>
                        <a:solidFill>
                          <a:schemeClr val="tx1"/>
                        </a:solidFill>
                        <a:effectLst/>
                        <a:latin typeface=" Arial"/>
                        <a:cs typeface="Arial" pitchFamily="34" charset="0"/>
                      </a:endParaRPr>
                    </a:p>
                  </a:txBody>
                  <a:tcPr marL="53838" marR="107678" marT="26773" marB="26773"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0" lang="en-US" sz="1200" b="0" i="0" u="none" strike="noStrike" cap="none" normalizeH="0" baseline="0" dirty="0">
                        <a:ln>
                          <a:noFill/>
                        </a:ln>
                        <a:solidFill>
                          <a:schemeClr val="tx1"/>
                        </a:solidFill>
                        <a:effectLst/>
                        <a:latin typeface=" Arial"/>
                        <a:cs typeface="Arial" pitchFamily="34" charset="0"/>
                      </a:endParaRPr>
                    </a:p>
                  </a:txBody>
                  <a:tcPr marL="53838" marR="107678" marT="26773" marB="26773"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0009"/>
                  </a:ext>
                </a:extLst>
              </a:tr>
              <a:tr h="320601">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GB" sz="1200" b="0" i="0" u="none" strike="noStrike" cap="none" normalizeH="0" baseline="0" dirty="0">
                          <a:ln>
                            <a:noFill/>
                          </a:ln>
                          <a:solidFill>
                            <a:schemeClr val="tx1"/>
                          </a:solidFill>
                          <a:effectLst/>
                          <a:latin typeface=" Arial"/>
                          <a:cs typeface="Arial" pitchFamily="34" charset="0"/>
                        </a:rPr>
                        <a:t>Cannon, 25mm</a:t>
                      </a:r>
                    </a:p>
                  </a:txBody>
                  <a:tcPr marL="53838" marR="53838" marT="26773" marB="26773"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dirty="0" smtClean="0">
                          <a:ln>
                            <a:noFill/>
                          </a:ln>
                          <a:solidFill>
                            <a:schemeClr val="tx1"/>
                          </a:solidFill>
                          <a:effectLst/>
                          <a:latin typeface=" Arial"/>
                          <a:cs typeface="Arial" pitchFamily="34" charset="0"/>
                        </a:rPr>
                        <a:t>-</a:t>
                      </a:r>
                      <a:endParaRPr kumimoji="0" lang="en-US" sz="1200" b="0" i="0" u="none" strike="noStrike" cap="none" normalizeH="0" baseline="0" dirty="0">
                        <a:ln>
                          <a:noFill/>
                        </a:ln>
                        <a:solidFill>
                          <a:schemeClr val="tx1"/>
                        </a:solidFill>
                        <a:effectLst/>
                        <a:latin typeface=" Arial"/>
                        <a:cs typeface="Arial" pitchFamily="34" charset="0"/>
                      </a:endParaRPr>
                    </a:p>
                  </a:txBody>
                  <a:tcPr marL="53838" marR="53838" marT="26773" marB="26773"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200" b="0" i="0" u="none" strike="noStrike" cap="none" normalizeH="0" baseline="0" dirty="0">
                        <a:ln>
                          <a:noFill/>
                        </a:ln>
                        <a:solidFill>
                          <a:schemeClr val="tx1"/>
                        </a:solidFill>
                        <a:effectLst/>
                        <a:latin typeface=" Arial"/>
                        <a:cs typeface="Arial" pitchFamily="34" charset="0"/>
                      </a:endParaRPr>
                    </a:p>
                  </a:txBody>
                  <a:tcPr marL="53838" marR="53838" marT="26773" marB="26773"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dirty="0" smtClean="0">
                          <a:ln>
                            <a:noFill/>
                          </a:ln>
                          <a:solidFill>
                            <a:schemeClr val="tx1"/>
                          </a:solidFill>
                          <a:effectLst/>
                          <a:latin typeface=" Arial"/>
                          <a:cs typeface="Arial" pitchFamily="34" charset="0"/>
                        </a:rPr>
                        <a:t>-</a:t>
                      </a:r>
                      <a:endParaRPr kumimoji="0" lang="en-US" sz="1200" b="0" i="0" u="none" strike="noStrike" cap="none" normalizeH="0" baseline="0" dirty="0">
                        <a:ln>
                          <a:noFill/>
                        </a:ln>
                        <a:solidFill>
                          <a:schemeClr val="tx1"/>
                        </a:solidFill>
                        <a:effectLst/>
                        <a:latin typeface=" Arial"/>
                        <a:cs typeface="Arial" pitchFamily="34" charset="0"/>
                      </a:endParaRPr>
                    </a:p>
                  </a:txBody>
                  <a:tcPr marL="53838" marR="53838" marT="26773" marB="26773"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200" b="0" i="0" u="none" strike="noStrike" cap="none" normalizeH="0" baseline="0" dirty="0">
                        <a:ln>
                          <a:noFill/>
                        </a:ln>
                        <a:solidFill>
                          <a:schemeClr val="tx1"/>
                        </a:solidFill>
                        <a:effectLst/>
                        <a:latin typeface=" Arial"/>
                        <a:cs typeface="Arial" pitchFamily="34" charset="0"/>
                      </a:endParaRPr>
                    </a:p>
                  </a:txBody>
                  <a:tcPr marL="53838" marR="53838" marT="26773" marB="26773"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200" b="0" i="0" u="none" strike="noStrike" cap="none" normalizeH="0" baseline="0" dirty="0">
                        <a:ln>
                          <a:noFill/>
                        </a:ln>
                        <a:solidFill>
                          <a:schemeClr val="tx1"/>
                        </a:solidFill>
                        <a:effectLst/>
                        <a:latin typeface=" Arial"/>
                        <a:cs typeface="Arial" pitchFamily="34" charset="0"/>
                      </a:endParaRPr>
                    </a:p>
                  </a:txBody>
                  <a:tcPr marL="53838" marR="53838" marT="26773" marB="26773"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200" b="0" i="0" u="none" strike="noStrike" cap="none" normalizeH="0" baseline="0" dirty="0">
                        <a:ln>
                          <a:noFill/>
                        </a:ln>
                        <a:solidFill>
                          <a:schemeClr val="tx1"/>
                        </a:solidFill>
                        <a:effectLst/>
                        <a:latin typeface=" Arial"/>
                        <a:cs typeface="Arial" pitchFamily="34" charset="0"/>
                      </a:endParaRPr>
                    </a:p>
                  </a:txBody>
                  <a:tcPr marL="53838" marR="107678" marT="26773" marB="26773"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0" lang="en-US" sz="1200" b="0" i="0" u="none" strike="noStrike" cap="none" normalizeH="0" baseline="0" dirty="0">
                        <a:ln>
                          <a:noFill/>
                        </a:ln>
                        <a:solidFill>
                          <a:schemeClr val="tx1"/>
                        </a:solidFill>
                        <a:effectLst/>
                        <a:latin typeface=" Arial"/>
                        <a:cs typeface="Arial" pitchFamily="34" charset="0"/>
                      </a:endParaRPr>
                    </a:p>
                  </a:txBody>
                  <a:tcPr marL="53838" marR="107678" marT="26773" marB="26773"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0" lang="en-US" sz="1200" b="0" i="0" u="none" strike="noStrike" cap="none" normalizeH="0" baseline="0" dirty="0">
                        <a:ln>
                          <a:noFill/>
                        </a:ln>
                        <a:solidFill>
                          <a:schemeClr val="tx1"/>
                        </a:solidFill>
                        <a:effectLst/>
                        <a:latin typeface=" Arial"/>
                        <a:cs typeface="Arial" pitchFamily="34" charset="0"/>
                      </a:endParaRPr>
                    </a:p>
                  </a:txBody>
                  <a:tcPr marL="53838" marR="107678" marT="26773" marB="26773"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0010"/>
                  </a:ext>
                </a:extLst>
              </a:tr>
              <a:tr h="320601">
                <a:tc>
                  <a:txBody>
                    <a:bodyPr/>
                    <a:lstStyle/>
                    <a:p>
                      <a:pPr marL="0" marR="0" lvl="0" indent="0" algn="l" defTabSz="914400" rtl="0" eaLnBrk="1" fontAlgn="base" latinLnBrk="0" hangingPunct="1">
                        <a:lnSpc>
                          <a:spcPct val="100000"/>
                        </a:lnSpc>
                        <a:spcBef>
                          <a:spcPct val="20000"/>
                        </a:spcBef>
                        <a:spcAft>
                          <a:spcPct val="0"/>
                        </a:spcAft>
                        <a:buClrTx/>
                        <a:buSzTx/>
                        <a:buFontTx/>
                        <a:buNone/>
                        <a:tabLst/>
                        <a:defRPr/>
                      </a:pPr>
                      <a:r>
                        <a:rPr kumimoji="0" lang="en-GB" sz="1200" b="0" i="0" u="none" strike="noStrike" kern="1200" cap="none" normalizeH="0" baseline="0" dirty="0">
                          <a:ln>
                            <a:noFill/>
                          </a:ln>
                          <a:solidFill>
                            <a:schemeClr val="tx1"/>
                          </a:solidFill>
                          <a:effectLst/>
                          <a:latin typeface=" Arial"/>
                          <a:ea typeface="+mn-ea"/>
                          <a:cs typeface="Arial" pitchFamily="34" charset="0"/>
                        </a:rPr>
                        <a:t>Cannon, 20mm</a:t>
                      </a:r>
                    </a:p>
                  </a:txBody>
                  <a:tcPr marL="53838" marR="53838" marT="26773" marB="26773"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dirty="0" smtClean="0">
                          <a:ln>
                            <a:noFill/>
                          </a:ln>
                          <a:solidFill>
                            <a:schemeClr val="tx1"/>
                          </a:solidFill>
                          <a:effectLst/>
                          <a:latin typeface=" Arial"/>
                          <a:cs typeface="Arial" pitchFamily="34" charset="0"/>
                        </a:rPr>
                        <a:t>-</a:t>
                      </a:r>
                      <a:endParaRPr kumimoji="0" lang="en-US" sz="1200" b="0" i="0" u="none" strike="noStrike" cap="none" normalizeH="0" baseline="0" dirty="0">
                        <a:ln>
                          <a:noFill/>
                        </a:ln>
                        <a:solidFill>
                          <a:schemeClr val="tx1"/>
                        </a:solidFill>
                        <a:effectLst/>
                        <a:latin typeface=" Arial"/>
                        <a:cs typeface="Arial" pitchFamily="34" charset="0"/>
                      </a:endParaRPr>
                    </a:p>
                  </a:txBody>
                  <a:tcPr marL="53838" marR="53838" marT="26773" marB="26773"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200" b="0" i="0" u="none" strike="noStrike" cap="none" normalizeH="0" baseline="0" dirty="0">
                        <a:ln>
                          <a:noFill/>
                        </a:ln>
                        <a:solidFill>
                          <a:schemeClr val="tx1"/>
                        </a:solidFill>
                        <a:effectLst/>
                        <a:latin typeface=" Arial"/>
                        <a:cs typeface="Arial" pitchFamily="34" charset="0"/>
                      </a:endParaRPr>
                    </a:p>
                  </a:txBody>
                  <a:tcPr marL="53838" marR="53838" marT="26773" marB="26773"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dirty="0" smtClean="0">
                          <a:ln>
                            <a:noFill/>
                          </a:ln>
                          <a:solidFill>
                            <a:schemeClr val="tx1"/>
                          </a:solidFill>
                          <a:effectLst/>
                          <a:latin typeface=" Arial"/>
                          <a:cs typeface="Arial" pitchFamily="34" charset="0"/>
                        </a:rPr>
                        <a:t>-</a:t>
                      </a:r>
                      <a:endParaRPr kumimoji="0" lang="en-US" sz="1200" b="0" i="0" u="none" strike="noStrike" cap="none" normalizeH="0" baseline="0" dirty="0">
                        <a:ln>
                          <a:noFill/>
                        </a:ln>
                        <a:solidFill>
                          <a:schemeClr val="tx1"/>
                        </a:solidFill>
                        <a:effectLst/>
                        <a:latin typeface=" Arial"/>
                        <a:cs typeface="Arial" pitchFamily="34" charset="0"/>
                      </a:endParaRPr>
                    </a:p>
                  </a:txBody>
                  <a:tcPr marL="53838" marR="53838" marT="26773" marB="26773"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200" b="0" i="0" u="none" strike="noStrike" cap="none" normalizeH="0" baseline="0" dirty="0">
                        <a:ln>
                          <a:noFill/>
                        </a:ln>
                        <a:solidFill>
                          <a:schemeClr val="tx1"/>
                        </a:solidFill>
                        <a:effectLst/>
                        <a:latin typeface=" Arial"/>
                        <a:cs typeface="Arial" pitchFamily="34" charset="0"/>
                      </a:endParaRPr>
                    </a:p>
                  </a:txBody>
                  <a:tcPr marL="53838" marR="53838" marT="26773" marB="26773"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200" b="0" i="0" u="none" strike="noStrike" cap="none" normalizeH="0" baseline="0" dirty="0">
                        <a:ln>
                          <a:noFill/>
                        </a:ln>
                        <a:solidFill>
                          <a:schemeClr val="tx1"/>
                        </a:solidFill>
                        <a:effectLst/>
                        <a:latin typeface=" Arial"/>
                        <a:cs typeface="Arial" pitchFamily="34" charset="0"/>
                      </a:endParaRPr>
                    </a:p>
                  </a:txBody>
                  <a:tcPr marL="53838" marR="53838" marT="26773" marB="26773"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200" b="0" i="0" u="none" strike="noStrike" cap="none" normalizeH="0" baseline="0" dirty="0">
                        <a:ln>
                          <a:noFill/>
                        </a:ln>
                        <a:solidFill>
                          <a:schemeClr val="tx1"/>
                        </a:solidFill>
                        <a:effectLst/>
                        <a:latin typeface=" Arial"/>
                        <a:cs typeface="Arial" pitchFamily="34" charset="0"/>
                      </a:endParaRPr>
                    </a:p>
                  </a:txBody>
                  <a:tcPr marL="53838" marR="107678" marT="26773" marB="26773"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0" lang="en-US" sz="1200" b="0" i="0" u="none" strike="noStrike" cap="none" normalizeH="0" baseline="0" dirty="0">
                        <a:ln>
                          <a:noFill/>
                        </a:ln>
                        <a:solidFill>
                          <a:schemeClr val="tx1"/>
                        </a:solidFill>
                        <a:effectLst/>
                        <a:latin typeface=" Arial"/>
                        <a:cs typeface="Arial" pitchFamily="34" charset="0"/>
                      </a:endParaRPr>
                    </a:p>
                  </a:txBody>
                  <a:tcPr marL="53838" marR="107678" marT="26773" marB="26773"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0" lang="en-US" sz="1200" b="0" i="0" u="none" strike="noStrike" cap="none" normalizeH="0" baseline="0" dirty="0">
                        <a:ln>
                          <a:noFill/>
                        </a:ln>
                        <a:solidFill>
                          <a:schemeClr val="tx1"/>
                        </a:solidFill>
                        <a:effectLst/>
                        <a:latin typeface=" Arial"/>
                        <a:cs typeface="Arial" pitchFamily="34" charset="0"/>
                      </a:endParaRPr>
                    </a:p>
                  </a:txBody>
                  <a:tcPr marL="53838" marR="107678" marT="26773" marB="26773"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0011"/>
                  </a:ext>
                </a:extLst>
              </a:tr>
            </a:tbl>
          </a:graphicData>
        </a:graphic>
      </p:graphicFrame>
    </p:spTree>
    <p:extLst>
      <p:ext uri="{BB962C8B-B14F-4D97-AF65-F5344CB8AC3E}">
        <p14:creationId xmlns:p14="http://schemas.microsoft.com/office/powerpoint/2010/main" val="738736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down)">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 Same Side Corner Rectangle 13"/>
          <p:cNvSpPr/>
          <p:nvPr/>
        </p:nvSpPr>
        <p:spPr>
          <a:xfrm rot="16200000">
            <a:off x="372147" y="2171484"/>
            <a:ext cx="822960" cy="274320"/>
          </a:xfrm>
          <a:prstGeom prst="round2SameRect">
            <a:avLst/>
          </a:prstGeom>
          <a:solidFill>
            <a:srgbClr val="5B9BD5"/>
          </a:solidFill>
          <a:ln w="57150">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 Same Side Corner Rectangle 16"/>
          <p:cNvSpPr/>
          <p:nvPr/>
        </p:nvSpPr>
        <p:spPr>
          <a:xfrm rot="16200000">
            <a:off x="372147" y="4384932"/>
            <a:ext cx="822960" cy="274320"/>
          </a:xfrm>
          <a:prstGeom prst="round2SameRect">
            <a:avLst/>
          </a:prstGeom>
          <a:solidFill>
            <a:srgbClr val="A5A5A5">
              <a:alpha val="50000"/>
            </a:srgbClr>
          </a:solidFill>
          <a:ln w="57150">
            <a:solidFill>
              <a:srgbClr val="A5A5A5">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 Same Side Corner Rectangle 19"/>
          <p:cNvSpPr/>
          <p:nvPr/>
        </p:nvSpPr>
        <p:spPr>
          <a:xfrm rot="16200000">
            <a:off x="372147" y="5491655"/>
            <a:ext cx="822960" cy="274320"/>
          </a:xfrm>
          <a:prstGeom prst="round2SameRect">
            <a:avLst/>
          </a:prstGeom>
          <a:solidFill>
            <a:srgbClr val="FFC000">
              <a:alpha val="50000"/>
            </a:srgbClr>
          </a:solidFill>
          <a:ln w="57150">
            <a:solidFill>
              <a:srgbClr val="FFC000">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 Same Side Corner Rectangle 22"/>
          <p:cNvSpPr/>
          <p:nvPr/>
        </p:nvSpPr>
        <p:spPr>
          <a:xfrm rot="16200000">
            <a:off x="372147" y="3278208"/>
            <a:ext cx="822960" cy="274320"/>
          </a:xfrm>
          <a:prstGeom prst="round2SameRect">
            <a:avLst/>
          </a:prstGeom>
          <a:solidFill>
            <a:srgbClr val="ED7D31">
              <a:alpha val="50000"/>
            </a:srgbClr>
          </a:solidFill>
          <a:ln w="57150">
            <a:solidFill>
              <a:srgbClr val="ED7D31">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 Same Side Corner Rectangle 4"/>
          <p:cNvSpPr/>
          <p:nvPr/>
        </p:nvSpPr>
        <p:spPr>
          <a:xfrm rot="16200000">
            <a:off x="372147" y="1064760"/>
            <a:ext cx="822960" cy="274320"/>
          </a:xfrm>
          <a:prstGeom prst="round2SameRect">
            <a:avLst/>
          </a:prstGeom>
          <a:solidFill>
            <a:srgbClr val="70AD47">
              <a:alpha val="50000"/>
            </a:srgbClr>
          </a:solidFill>
          <a:ln w="57150">
            <a:solidFill>
              <a:srgbClr val="70AD47">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934500" y="790440"/>
            <a:ext cx="10609799" cy="5303520"/>
          </a:xfrm>
          <a:prstGeom prst="rect">
            <a:avLst/>
          </a:prstGeom>
          <a:solidFill>
            <a:schemeClr val="bg1"/>
          </a:solidFill>
          <a:ln w="57150">
            <a:solidFill>
              <a:srgbClr val="5B9BD5"/>
            </a:solidFill>
          </a:ln>
        </p:spPr>
        <p:txBody>
          <a:bodyPr wrap="none" anchor="t" anchorCtr="0">
            <a:noAutofit/>
          </a:bodyPr>
          <a:lstStyle/>
          <a:p>
            <a:pPr algn="ctr"/>
            <a:r>
              <a:rPr lang="en-US" sz="3500" dirty="0" smtClean="0">
                <a:solidFill>
                  <a:schemeClr val="tx1">
                    <a:lumMod val="65000"/>
                    <a:lumOff val="35000"/>
                  </a:schemeClr>
                </a:solidFill>
                <a:latin typeface="Franklin Gothic Demi Cond" panose="020B0706030402020204" pitchFamily="34" charset="0"/>
              </a:rPr>
              <a:t>COMPLIANCES AND ACCOMPLISHMENTS TO DC’s GUIDANCE</a:t>
            </a:r>
            <a:endParaRPr lang="en-US" sz="3500" dirty="0"/>
          </a:p>
        </p:txBody>
      </p:sp>
      <p:sp>
        <p:nvSpPr>
          <p:cNvPr id="2" name="Slide Number Placeholder 1"/>
          <p:cNvSpPr>
            <a:spLocks noGrp="1"/>
          </p:cNvSpPr>
          <p:nvPr>
            <p:ph type="sldNum" sz="quarter" idx="12"/>
          </p:nvPr>
        </p:nvSpPr>
        <p:spPr/>
        <p:txBody>
          <a:bodyPr/>
          <a:lstStyle/>
          <a:p>
            <a:fld id="{7687A7F3-AD38-4866-8553-4B19922F7C99}" type="slidenum">
              <a:rPr lang="en-PH" smtClean="0"/>
              <a:t>67</a:t>
            </a:fld>
            <a:endParaRPr lang="en-PH"/>
          </a:p>
        </p:txBody>
      </p:sp>
      <p:sp>
        <p:nvSpPr>
          <p:cNvPr id="21" name="TextBox 20"/>
          <p:cNvSpPr txBox="1"/>
          <p:nvPr/>
        </p:nvSpPr>
        <p:spPr>
          <a:xfrm>
            <a:off x="971550" y="1307592"/>
            <a:ext cx="10575417" cy="584775"/>
          </a:xfrm>
          <a:prstGeom prst="rect">
            <a:avLst/>
          </a:prstGeom>
          <a:noFill/>
        </p:spPr>
        <p:txBody>
          <a:bodyPr wrap="square" rtlCol="0">
            <a:spAutoFit/>
          </a:bodyPr>
          <a:lstStyle/>
          <a:p>
            <a:pPr algn="ctr"/>
            <a:r>
              <a:rPr lang="en-US" sz="3200" i="1" dirty="0" smtClean="0">
                <a:solidFill>
                  <a:schemeClr val="bg2">
                    <a:lumMod val="50000"/>
                  </a:schemeClr>
                </a:solidFill>
                <a:latin typeface="Franklin Gothic Book" panose="020B0503020102020204" pitchFamily="34" charset="0"/>
              </a:rPr>
              <a:t>STATUS OF SPECIAL EQUIPMENT</a:t>
            </a:r>
            <a:endParaRPr lang="en-US" sz="2400" i="1" dirty="0">
              <a:solidFill>
                <a:schemeClr val="bg2">
                  <a:lumMod val="50000"/>
                </a:schemeClr>
              </a:solidFill>
              <a:latin typeface="Franklin Gothic Book" panose="020B0503020102020204" pitchFamily="34" charset="0"/>
            </a:endParaRPr>
          </a:p>
        </p:txBody>
      </p:sp>
      <p:graphicFrame>
        <p:nvGraphicFramePr>
          <p:cNvPr id="12" name="Group 206">
            <a:extLst>
              <a:ext uri="{FF2B5EF4-FFF2-40B4-BE49-F238E27FC236}">
                <a16:creationId xmlns:a16="http://schemas.microsoft.com/office/drawing/2014/main" xmlns="" id="{6D116D35-54F5-4FC6-ADEF-783CC11BDB44}"/>
              </a:ext>
            </a:extLst>
          </p:cNvPr>
          <p:cNvGraphicFramePr>
            <a:graphicFrameLocks noGrp="1"/>
          </p:cNvGraphicFramePr>
          <p:nvPr>
            <p:extLst>
              <p:ext uri="{D42A27DB-BD31-4B8C-83A1-F6EECF244321}">
                <p14:modId xmlns:p14="http://schemas.microsoft.com/office/powerpoint/2010/main" val="1029462485"/>
              </p:ext>
            </p:extLst>
          </p:nvPr>
        </p:nvGraphicFramePr>
        <p:xfrm>
          <a:off x="1189557" y="1892367"/>
          <a:ext cx="10164243" cy="3809819"/>
        </p:xfrm>
        <a:graphic>
          <a:graphicData uri="http://schemas.openxmlformats.org/drawingml/2006/table">
            <a:tbl>
              <a:tblPr/>
              <a:tblGrid>
                <a:gridCol w="3487304">
                  <a:extLst>
                    <a:ext uri="{9D8B030D-6E8A-4147-A177-3AD203B41FA5}">
                      <a16:colId xmlns:a16="http://schemas.microsoft.com/office/drawing/2014/main" xmlns="" val="20000"/>
                    </a:ext>
                  </a:extLst>
                </a:gridCol>
                <a:gridCol w="1401680">
                  <a:extLst>
                    <a:ext uri="{9D8B030D-6E8A-4147-A177-3AD203B41FA5}">
                      <a16:colId xmlns:a16="http://schemas.microsoft.com/office/drawing/2014/main" xmlns="" val="20001"/>
                    </a:ext>
                  </a:extLst>
                </a:gridCol>
                <a:gridCol w="2442601">
                  <a:extLst>
                    <a:ext uri="{9D8B030D-6E8A-4147-A177-3AD203B41FA5}">
                      <a16:colId xmlns:a16="http://schemas.microsoft.com/office/drawing/2014/main" xmlns="" val="20002"/>
                    </a:ext>
                  </a:extLst>
                </a:gridCol>
                <a:gridCol w="2832658">
                  <a:extLst>
                    <a:ext uri="{9D8B030D-6E8A-4147-A177-3AD203B41FA5}">
                      <a16:colId xmlns:a16="http://schemas.microsoft.com/office/drawing/2014/main" xmlns="" val="20003"/>
                    </a:ext>
                  </a:extLst>
                </a:gridCol>
              </a:tblGrid>
              <a:tr h="80844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PH" sz="1200" b="1" i="0" u="none" strike="noStrike" cap="none" normalizeH="0" baseline="0" dirty="0">
                          <a:ln>
                            <a:noFill/>
                          </a:ln>
                          <a:solidFill>
                            <a:schemeClr val="bg1"/>
                          </a:solidFill>
                          <a:effectLst/>
                          <a:latin typeface=" Arial"/>
                          <a:cs typeface="Arial" panose="020B0604020202020204" pitchFamily="34" charset="0"/>
                        </a:rPr>
                        <a:t>TYPE OF EQUIPMENT</a:t>
                      </a:r>
                      <a:endParaRPr kumimoji="0" lang="en-GB" sz="1200" b="1" i="0" u="none" strike="noStrike" cap="none" normalizeH="0" baseline="0" dirty="0">
                        <a:ln>
                          <a:noFill/>
                        </a:ln>
                        <a:solidFill>
                          <a:schemeClr val="bg1"/>
                        </a:solidFill>
                        <a:effectLst/>
                        <a:latin typeface=" Arial"/>
                        <a:cs typeface="Arial" panose="020B0604020202020204" pitchFamily="34" charset="0"/>
                      </a:endParaRPr>
                    </a:p>
                  </a:txBody>
                  <a:tcPr marL="53843" marR="53843" marT="26789" marB="26789"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PH" sz="1200" b="1" i="0" u="none" strike="noStrike" cap="none" normalizeH="0" baseline="0" dirty="0">
                          <a:ln>
                            <a:noFill/>
                          </a:ln>
                          <a:solidFill>
                            <a:schemeClr val="bg1"/>
                          </a:solidFill>
                          <a:effectLst/>
                          <a:latin typeface=" Arial"/>
                          <a:cs typeface="Arial" panose="020B0604020202020204" pitchFamily="34" charset="0"/>
                        </a:rPr>
                        <a:t>SVCBLE</a:t>
                      </a:r>
                      <a:endParaRPr kumimoji="0" lang="en-GB" sz="1200" b="1" i="0" u="none" strike="noStrike" cap="none" normalizeH="0" baseline="0" dirty="0">
                        <a:ln>
                          <a:noFill/>
                        </a:ln>
                        <a:solidFill>
                          <a:schemeClr val="bg1"/>
                        </a:solidFill>
                        <a:effectLst/>
                        <a:latin typeface=" Arial"/>
                        <a:cs typeface="Arial" panose="020B0604020202020204" pitchFamily="34" charset="0"/>
                      </a:endParaRPr>
                    </a:p>
                  </a:txBody>
                  <a:tcPr marL="53843" marR="53843" marT="26789" marB="26789"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PH" sz="1200" b="1" i="0" u="none" strike="noStrike" cap="none" normalizeH="0" baseline="0" dirty="0">
                          <a:ln>
                            <a:noFill/>
                          </a:ln>
                          <a:solidFill>
                            <a:schemeClr val="bg1"/>
                          </a:solidFill>
                          <a:effectLst/>
                          <a:latin typeface=" Arial"/>
                          <a:cs typeface="Arial" panose="020B0604020202020204" pitchFamily="34" charset="0"/>
                        </a:rPr>
                        <a:t>UNSVCBLE/</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PH" sz="1200" b="1" i="0" u="none" strike="noStrike" cap="none" normalizeH="0" baseline="0" dirty="0">
                          <a:ln>
                            <a:noFill/>
                          </a:ln>
                          <a:solidFill>
                            <a:schemeClr val="bg1"/>
                          </a:solidFill>
                          <a:effectLst/>
                          <a:latin typeface=" Arial"/>
                          <a:cs typeface="Arial" panose="020B0604020202020204" pitchFamily="34" charset="0"/>
                        </a:rPr>
                        <a:t>DATE UNSVCBLE</a:t>
                      </a:r>
                      <a:endParaRPr kumimoji="0" lang="en-GB" sz="1200" b="1" i="0" u="none" strike="noStrike" cap="none" normalizeH="0" baseline="0" dirty="0">
                        <a:ln>
                          <a:noFill/>
                        </a:ln>
                        <a:solidFill>
                          <a:schemeClr val="bg1"/>
                        </a:solidFill>
                        <a:effectLst/>
                        <a:latin typeface=" Arial"/>
                        <a:cs typeface="Arial" panose="020B0604020202020204" pitchFamily="34" charset="0"/>
                      </a:endParaRPr>
                    </a:p>
                  </a:txBody>
                  <a:tcPr marL="53843" marR="53843" marT="26789" marB="26789"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PH" sz="1200" b="1" i="0" u="none" strike="noStrike" cap="none" normalizeH="0" baseline="0" dirty="0">
                          <a:ln>
                            <a:noFill/>
                          </a:ln>
                          <a:solidFill>
                            <a:schemeClr val="bg1"/>
                          </a:solidFill>
                          <a:effectLst/>
                          <a:latin typeface=" Arial"/>
                          <a:cs typeface="Arial" panose="020B0604020202020204" pitchFamily="34" charset="0"/>
                        </a:rPr>
                        <a:t>SVC %</a:t>
                      </a:r>
                      <a:endParaRPr kumimoji="0" lang="en-GB" sz="1200" b="1" i="0" u="none" strike="noStrike" cap="none" normalizeH="0" baseline="0" dirty="0">
                        <a:ln>
                          <a:noFill/>
                        </a:ln>
                        <a:solidFill>
                          <a:schemeClr val="bg1"/>
                        </a:solidFill>
                        <a:effectLst/>
                        <a:latin typeface=" Arial"/>
                        <a:cs typeface="Arial" panose="020B0604020202020204" pitchFamily="34" charset="0"/>
                      </a:endParaRPr>
                    </a:p>
                  </a:txBody>
                  <a:tcPr marL="53843" marR="53843" marT="26789" marB="26789"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xmlns="" val="10000"/>
                  </a:ext>
                </a:extLst>
              </a:tr>
              <a:tr h="333486">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GB" sz="1200" b="0" i="0" u="none" strike="noStrike" cap="none" normalizeH="0" baseline="0" dirty="0">
                          <a:ln>
                            <a:noFill/>
                          </a:ln>
                          <a:solidFill>
                            <a:schemeClr val="tx1"/>
                          </a:solidFill>
                          <a:effectLst/>
                          <a:latin typeface=" Arial"/>
                          <a:cs typeface="Arial" panose="020B0604020202020204" pitchFamily="34" charset="0"/>
                        </a:rPr>
                        <a:t>Night Vision Device (NVD)</a:t>
                      </a:r>
                    </a:p>
                  </a:txBody>
                  <a:tcPr marL="53838" marR="53838" marT="26779" marB="26779"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dirty="0" smtClean="0">
                          <a:ln>
                            <a:noFill/>
                          </a:ln>
                          <a:solidFill>
                            <a:schemeClr val="tx1"/>
                          </a:solidFill>
                          <a:effectLst/>
                          <a:latin typeface=" Arial"/>
                          <a:cs typeface="Arial" panose="020B0604020202020204" pitchFamily="34" charset="0"/>
                        </a:rPr>
                        <a:t>-</a:t>
                      </a:r>
                      <a:endParaRPr kumimoji="0" lang="en-US" sz="1200" b="0" i="0" u="none" strike="noStrike" cap="none" normalizeH="0" baseline="0" dirty="0">
                        <a:ln>
                          <a:noFill/>
                        </a:ln>
                        <a:solidFill>
                          <a:schemeClr val="tx1"/>
                        </a:solidFill>
                        <a:effectLst/>
                        <a:latin typeface=" Arial"/>
                        <a:cs typeface="Arial" panose="020B0604020202020204" pitchFamily="34" charset="0"/>
                      </a:endParaRPr>
                    </a:p>
                  </a:txBody>
                  <a:tcPr marL="53843" marR="53843" marT="26789" marB="26789"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dirty="0" smtClean="0">
                          <a:ln>
                            <a:noFill/>
                          </a:ln>
                          <a:solidFill>
                            <a:schemeClr val="tx1"/>
                          </a:solidFill>
                          <a:effectLst/>
                          <a:latin typeface=" Arial"/>
                          <a:cs typeface="Arial" panose="020B0604020202020204" pitchFamily="34" charset="0"/>
                        </a:rPr>
                        <a:t>-</a:t>
                      </a:r>
                      <a:endParaRPr kumimoji="0" lang="en-US" sz="1200" b="0" i="0" u="none" strike="noStrike" cap="none" normalizeH="0" baseline="0" dirty="0">
                        <a:ln>
                          <a:noFill/>
                        </a:ln>
                        <a:solidFill>
                          <a:schemeClr val="tx1"/>
                        </a:solidFill>
                        <a:effectLst/>
                        <a:latin typeface=" Arial"/>
                        <a:cs typeface="Arial" panose="020B0604020202020204" pitchFamily="34" charset="0"/>
                      </a:endParaRPr>
                    </a:p>
                  </a:txBody>
                  <a:tcPr marL="53843" marR="53843" marT="26789" marB="26789"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200" b="0" i="0" u="none" strike="noStrike" cap="none" normalizeH="0" baseline="0" dirty="0">
                        <a:ln>
                          <a:noFill/>
                        </a:ln>
                        <a:solidFill>
                          <a:schemeClr val="tx1"/>
                        </a:solidFill>
                        <a:effectLst/>
                        <a:latin typeface=" Arial"/>
                        <a:cs typeface="Arial" panose="020B0604020202020204" pitchFamily="34" charset="0"/>
                      </a:endParaRPr>
                    </a:p>
                  </a:txBody>
                  <a:tcPr marL="53843" marR="53843" marT="26789" marB="26789"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0001"/>
                  </a:ext>
                </a:extLst>
              </a:tr>
              <a:tr h="333486">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GB" sz="1200" b="0" i="0" u="none" strike="noStrike" cap="none" normalizeH="0" baseline="0" dirty="0">
                          <a:ln>
                            <a:noFill/>
                          </a:ln>
                          <a:solidFill>
                            <a:schemeClr val="tx1"/>
                          </a:solidFill>
                          <a:effectLst/>
                          <a:latin typeface=" Arial"/>
                          <a:cs typeface="Arial" panose="020B0604020202020204" pitchFamily="34" charset="0"/>
                        </a:rPr>
                        <a:t>Infrared Aiming Device (IRAD)</a:t>
                      </a:r>
                    </a:p>
                  </a:txBody>
                  <a:tcPr marL="53838" marR="53838" marT="26779" marB="26779"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dirty="0" smtClean="0">
                          <a:ln>
                            <a:noFill/>
                          </a:ln>
                          <a:solidFill>
                            <a:schemeClr val="tx1"/>
                          </a:solidFill>
                          <a:effectLst/>
                          <a:latin typeface=" Arial"/>
                          <a:cs typeface="Arial" panose="020B0604020202020204" pitchFamily="34" charset="0"/>
                        </a:rPr>
                        <a:t>-</a:t>
                      </a:r>
                      <a:endParaRPr kumimoji="0" lang="en-US" sz="1200" b="0" i="0" u="none" strike="noStrike" cap="none" normalizeH="0" baseline="0" dirty="0">
                        <a:ln>
                          <a:noFill/>
                        </a:ln>
                        <a:solidFill>
                          <a:schemeClr val="tx1"/>
                        </a:solidFill>
                        <a:effectLst/>
                        <a:latin typeface=" Arial"/>
                        <a:cs typeface="Arial" panose="020B0604020202020204" pitchFamily="34" charset="0"/>
                      </a:endParaRPr>
                    </a:p>
                  </a:txBody>
                  <a:tcPr marL="53843" marR="53843" marT="26789" marB="26789"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dirty="0" smtClean="0">
                          <a:ln>
                            <a:noFill/>
                          </a:ln>
                          <a:solidFill>
                            <a:schemeClr val="tx1"/>
                          </a:solidFill>
                          <a:effectLst/>
                          <a:latin typeface=" Arial"/>
                          <a:cs typeface="Arial" panose="020B0604020202020204" pitchFamily="34" charset="0"/>
                        </a:rPr>
                        <a:t>-</a:t>
                      </a:r>
                      <a:endParaRPr kumimoji="0" lang="en-US" sz="1200" b="0" i="0" u="none" strike="noStrike" cap="none" normalizeH="0" baseline="0" dirty="0">
                        <a:ln>
                          <a:noFill/>
                        </a:ln>
                        <a:solidFill>
                          <a:schemeClr val="tx1"/>
                        </a:solidFill>
                        <a:effectLst/>
                        <a:latin typeface=" Arial"/>
                        <a:cs typeface="Arial" panose="020B0604020202020204" pitchFamily="34" charset="0"/>
                      </a:endParaRPr>
                    </a:p>
                  </a:txBody>
                  <a:tcPr marL="53843" marR="53843" marT="26789" marB="26789"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200" b="0" i="0" u="none" strike="noStrike" cap="none" normalizeH="0" baseline="0" dirty="0">
                        <a:ln>
                          <a:noFill/>
                        </a:ln>
                        <a:solidFill>
                          <a:schemeClr val="tx1"/>
                        </a:solidFill>
                        <a:effectLst/>
                        <a:latin typeface=" Arial"/>
                        <a:cs typeface="Arial" charset="0"/>
                      </a:endParaRPr>
                    </a:p>
                  </a:txBody>
                  <a:tcPr marL="53843" marR="53843" marT="26789" marB="26789"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0002"/>
                  </a:ext>
                </a:extLst>
              </a:tr>
              <a:tr h="333486">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GB" sz="1200" b="0" i="0" u="none" strike="noStrike" cap="none" normalizeH="0" baseline="0" dirty="0">
                          <a:ln>
                            <a:noFill/>
                          </a:ln>
                          <a:solidFill>
                            <a:schemeClr val="tx1"/>
                          </a:solidFill>
                          <a:effectLst/>
                          <a:latin typeface=" Arial"/>
                          <a:cs typeface="Arial" panose="020B0604020202020204" pitchFamily="34" charset="0"/>
                        </a:rPr>
                        <a:t>Laser Zeroing Device (LZD)</a:t>
                      </a:r>
                    </a:p>
                  </a:txBody>
                  <a:tcPr marL="53838" marR="53838" marT="26779" marB="26779"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dirty="0" smtClean="0">
                          <a:ln>
                            <a:noFill/>
                          </a:ln>
                          <a:solidFill>
                            <a:schemeClr val="tx1"/>
                          </a:solidFill>
                          <a:effectLst/>
                          <a:latin typeface=" Arial"/>
                          <a:cs typeface="Arial" panose="020B0604020202020204" pitchFamily="34" charset="0"/>
                        </a:rPr>
                        <a:t>-</a:t>
                      </a:r>
                      <a:endParaRPr kumimoji="0" lang="en-US" sz="1200" b="0" i="0" u="none" strike="noStrike" cap="none" normalizeH="0" baseline="0" dirty="0">
                        <a:ln>
                          <a:noFill/>
                        </a:ln>
                        <a:solidFill>
                          <a:schemeClr val="tx1"/>
                        </a:solidFill>
                        <a:effectLst/>
                        <a:latin typeface=" Arial"/>
                        <a:cs typeface="Arial" panose="020B0604020202020204" pitchFamily="34" charset="0"/>
                      </a:endParaRPr>
                    </a:p>
                  </a:txBody>
                  <a:tcPr marL="53843" marR="53843" marT="26789" marB="26789"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dirty="0">
                          <a:ln>
                            <a:noFill/>
                          </a:ln>
                          <a:solidFill>
                            <a:schemeClr val="tx1"/>
                          </a:solidFill>
                          <a:effectLst/>
                          <a:latin typeface=" Arial"/>
                          <a:cs typeface="Arial" panose="020B0604020202020204" pitchFamily="34" charset="0"/>
                        </a:rPr>
                        <a:t>-</a:t>
                      </a:r>
                    </a:p>
                  </a:txBody>
                  <a:tcPr marL="53843" marR="53843" marT="26789" marB="26789"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200" b="0" i="0" u="none" strike="noStrike" cap="none" normalizeH="0" baseline="0" dirty="0">
                        <a:ln>
                          <a:noFill/>
                        </a:ln>
                        <a:solidFill>
                          <a:schemeClr val="tx1"/>
                        </a:solidFill>
                        <a:effectLst/>
                        <a:latin typeface=" Arial"/>
                        <a:cs typeface="Arial" charset="0"/>
                      </a:endParaRPr>
                    </a:p>
                  </a:txBody>
                  <a:tcPr marL="53843" marR="53843" marT="26789" marB="26789"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0003"/>
                  </a:ext>
                </a:extLst>
              </a:tr>
              <a:tr h="333486">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GB" sz="1200" b="0" i="0" u="none" strike="noStrike" cap="none" normalizeH="0" baseline="0" dirty="0">
                          <a:ln>
                            <a:noFill/>
                          </a:ln>
                          <a:solidFill>
                            <a:schemeClr val="tx1"/>
                          </a:solidFill>
                          <a:effectLst/>
                          <a:latin typeface=" Arial"/>
                          <a:cs typeface="Arial" panose="020B0604020202020204" pitchFamily="34" charset="0"/>
                        </a:rPr>
                        <a:t>Thermal Scope</a:t>
                      </a:r>
                    </a:p>
                  </a:txBody>
                  <a:tcPr marL="53838" marR="53838" marT="26779" marB="26779"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dirty="0" smtClean="0">
                          <a:ln>
                            <a:noFill/>
                          </a:ln>
                          <a:solidFill>
                            <a:schemeClr val="tx1"/>
                          </a:solidFill>
                          <a:effectLst/>
                          <a:latin typeface=" Arial"/>
                          <a:cs typeface="Arial" panose="020B0604020202020204" pitchFamily="34" charset="0"/>
                        </a:rPr>
                        <a:t>-</a:t>
                      </a:r>
                      <a:endParaRPr kumimoji="0" lang="en-US" sz="1200" b="0" i="0" u="none" strike="noStrike" cap="none" normalizeH="0" baseline="0" dirty="0">
                        <a:ln>
                          <a:noFill/>
                        </a:ln>
                        <a:solidFill>
                          <a:schemeClr val="tx1"/>
                        </a:solidFill>
                        <a:effectLst/>
                        <a:latin typeface=" Arial"/>
                        <a:cs typeface="Arial" panose="020B0604020202020204" pitchFamily="34" charset="0"/>
                      </a:endParaRPr>
                    </a:p>
                  </a:txBody>
                  <a:tcPr marL="53843" marR="53843" marT="26789" marB="26789"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dirty="0">
                          <a:ln>
                            <a:noFill/>
                          </a:ln>
                          <a:solidFill>
                            <a:schemeClr val="tx1"/>
                          </a:solidFill>
                          <a:effectLst/>
                          <a:latin typeface=" Arial"/>
                          <a:cs typeface="Arial" panose="020B0604020202020204" pitchFamily="34" charset="0"/>
                        </a:rPr>
                        <a:t>-</a:t>
                      </a:r>
                    </a:p>
                  </a:txBody>
                  <a:tcPr marL="53843" marR="53843" marT="26789" marB="26789"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200" b="0" i="0" u="none" strike="noStrike" cap="none" normalizeH="0" baseline="0" dirty="0">
                        <a:ln>
                          <a:noFill/>
                        </a:ln>
                        <a:solidFill>
                          <a:schemeClr val="tx1"/>
                        </a:solidFill>
                        <a:effectLst/>
                        <a:latin typeface=" Arial"/>
                        <a:cs typeface="Arial" charset="0"/>
                      </a:endParaRPr>
                    </a:p>
                  </a:txBody>
                  <a:tcPr marL="53843" marR="53843" marT="26789" marB="26789"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0004"/>
                  </a:ext>
                </a:extLst>
              </a:tr>
              <a:tr h="333486">
                <a:tc>
                  <a:txBody>
                    <a:bodyPr/>
                    <a:lstStyle/>
                    <a:p>
                      <a:pPr marL="0" marR="0" lvl="0" indent="0" algn="l" defTabSz="914400" rtl="0" eaLnBrk="1" fontAlgn="base" latinLnBrk="0" hangingPunct="1">
                        <a:lnSpc>
                          <a:spcPct val="100000"/>
                        </a:lnSpc>
                        <a:spcBef>
                          <a:spcPct val="20000"/>
                        </a:spcBef>
                        <a:spcAft>
                          <a:spcPct val="0"/>
                        </a:spcAft>
                        <a:buClrTx/>
                        <a:buSzTx/>
                        <a:buFontTx/>
                        <a:buNone/>
                        <a:tabLst/>
                        <a:defRPr/>
                      </a:pPr>
                      <a:r>
                        <a:rPr kumimoji="0" lang="en-GB" sz="1200" b="0" i="0" u="none" strike="noStrike" kern="1200" cap="none" normalizeH="0" baseline="0" dirty="0">
                          <a:ln>
                            <a:noFill/>
                          </a:ln>
                          <a:solidFill>
                            <a:schemeClr val="tx1"/>
                          </a:solidFill>
                          <a:effectLst/>
                          <a:latin typeface=" Arial"/>
                          <a:ea typeface="+mn-ea"/>
                          <a:cs typeface="Arial" panose="020B0604020202020204" pitchFamily="34" charset="0"/>
                        </a:rPr>
                        <a:t>Thermal Imaging Camera</a:t>
                      </a:r>
                      <a:endParaRPr kumimoji="0" lang="en-GB" sz="1200" b="0" i="0" u="none" strike="noStrike" cap="none" normalizeH="0" baseline="0" dirty="0">
                        <a:ln>
                          <a:noFill/>
                        </a:ln>
                        <a:solidFill>
                          <a:schemeClr val="tx1"/>
                        </a:solidFill>
                        <a:effectLst/>
                        <a:latin typeface=" Arial"/>
                        <a:cs typeface="Arial" panose="020B0604020202020204" pitchFamily="34" charset="0"/>
                      </a:endParaRPr>
                    </a:p>
                  </a:txBody>
                  <a:tcPr marL="53838" marR="53838" marT="26779" marB="26779"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dirty="0" smtClean="0">
                          <a:ln>
                            <a:noFill/>
                          </a:ln>
                          <a:solidFill>
                            <a:schemeClr val="tx1"/>
                          </a:solidFill>
                          <a:effectLst/>
                          <a:latin typeface=" Arial"/>
                          <a:cs typeface="Arial" panose="020B0604020202020204" pitchFamily="34" charset="0"/>
                        </a:rPr>
                        <a:t>-</a:t>
                      </a:r>
                      <a:endParaRPr kumimoji="0" lang="en-US" sz="1200" b="0" i="0" u="none" strike="noStrike" cap="none" normalizeH="0" baseline="0" dirty="0">
                        <a:ln>
                          <a:noFill/>
                        </a:ln>
                        <a:solidFill>
                          <a:schemeClr val="tx1"/>
                        </a:solidFill>
                        <a:effectLst/>
                        <a:latin typeface=" Arial"/>
                        <a:cs typeface="Arial" panose="020B0604020202020204" pitchFamily="34" charset="0"/>
                      </a:endParaRPr>
                    </a:p>
                  </a:txBody>
                  <a:tcPr marL="53843" marR="53843" marT="26789" marB="26789"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dirty="0">
                          <a:ln>
                            <a:noFill/>
                          </a:ln>
                          <a:solidFill>
                            <a:schemeClr val="tx1"/>
                          </a:solidFill>
                          <a:effectLst/>
                          <a:latin typeface=" Arial"/>
                          <a:cs typeface="Arial" panose="020B0604020202020204" pitchFamily="34" charset="0"/>
                        </a:rPr>
                        <a:t>-</a:t>
                      </a:r>
                    </a:p>
                  </a:txBody>
                  <a:tcPr marL="53843" marR="53843" marT="26789" marB="26789"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200" b="0" i="0" u="none" strike="noStrike" cap="none" normalizeH="0" baseline="0" dirty="0">
                        <a:ln>
                          <a:noFill/>
                        </a:ln>
                        <a:solidFill>
                          <a:schemeClr val="tx1"/>
                        </a:solidFill>
                        <a:effectLst/>
                        <a:latin typeface=" Arial"/>
                        <a:cs typeface="Arial" charset="0"/>
                      </a:endParaRPr>
                    </a:p>
                  </a:txBody>
                  <a:tcPr marL="53843" marR="53843" marT="26789" marB="26789"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0009"/>
                  </a:ext>
                </a:extLst>
              </a:tr>
              <a:tr h="333486">
                <a:tc>
                  <a:txBody>
                    <a:bodyPr/>
                    <a:lstStyle/>
                    <a:p>
                      <a:r>
                        <a:rPr lang="en-US" sz="1200" b="0" dirty="0">
                          <a:solidFill>
                            <a:schemeClr val="tx1"/>
                          </a:solidFill>
                          <a:latin typeface=" Arial"/>
                          <a:cs typeface="Arial" panose="020B0604020202020204" pitchFamily="34" charset="0"/>
                        </a:rPr>
                        <a:t>GPS, Handheld</a:t>
                      </a:r>
                    </a:p>
                  </a:txBody>
                  <a:tcPr marL="53838" marR="53838" marT="26779" marB="26779"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dirty="0" smtClean="0">
                          <a:ln>
                            <a:noFill/>
                          </a:ln>
                          <a:solidFill>
                            <a:schemeClr val="tx1"/>
                          </a:solidFill>
                          <a:effectLst/>
                          <a:latin typeface=" Arial"/>
                          <a:cs typeface="Arial" panose="020B0604020202020204" pitchFamily="34" charset="0"/>
                        </a:rPr>
                        <a:t>9</a:t>
                      </a:r>
                      <a:endParaRPr kumimoji="0" lang="en-US" sz="1200" b="0" i="0" u="none" strike="noStrike" cap="none" normalizeH="0" baseline="0" dirty="0">
                        <a:ln>
                          <a:noFill/>
                        </a:ln>
                        <a:solidFill>
                          <a:schemeClr val="tx1"/>
                        </a:solidFill>
                        <a:effectLst/>
                        <a:latin typeface=" Arial"/>
                        <a:cs typeface="Arial" panose="020B0604020202020204" pitchFamily="34" charset="0"/>
                      </a:endParaRPr>
                    </a:p>
                  </a:txBody>
                  <a:tcPr marL="53843" marR="53843" marT="26789" marB="26789"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dirty="0">
                          <a:ln>
                            <a:noFill/>
                          </a:ln>
                          <a:solidFill>
                            <a:schemeClr val="tx1"/>
                          </a:solidFill>
                          <a:effectLst/>
                          <a:latin typeface=" Arial"/>
                          <a:cs typeface="Arial" panose="020B0604020202020204" pitchFamily="34" charset="0"/>
                        </a:rPr>
                        <a:t>-</a:t>
                      </a:r>
                    </a:p>
                  </a:txBody>
                  <a:tcPr marL="53843" marR="53843" marT="26789" marB="26789"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dirty="0">
                          <a:ln>
                            <a:noFill/>
                          </a:ln>
                          <a:solidFill>
                            <a:schemeClr val="tx1"/>
                          </a:solidFill>
                          <a:effectLst/>
                          <a:latin typeface=" Arial"/>
                          <a:cs typeface="Arial" charset="0"/>
                        </a:rPr>
                        <a:t>100%</a:t>
                      </a:r>
                    </a:p>
                  </a:txBody>
                  <a:tcPr marL="53843" marR="53843" marT="26789" marB="26789"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0005"/>
                  </a:ext>
                </a:extLst>
              </a:tr>
              <a:tr h="333486">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GB" sz="1200" b="0" i="0" u="none" strike="noStrike" cap="none" normalizeH="0" baseline="0" dirty="0">
                          <a:ln>
                            <a:noFill/>
                          </a:ln>
                          <a:solidFill>
                            <a:schemeClr val="tx1"/>
                          </a:solidFill>
                          <a:effectLst/>
                          <a:latin typeface=" Arial"/>
                          <a:cs typeface="Arial" charset="0"/>
                        </a:rPr>
                        <a:t>GPS, Fit Airborne</a:t>
                      </a:r>
                    </a:p>
                  </a:txBody>
                  <a:tcPr marL="53838" marR="53838" marT="26779" marB="26779"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dirty="0">
                          <a:ln>
                            <a:noFill/>
                          </a:ln>
                          <a:solidFill>
                            <a:schemeClr val="tx1"/>
                          </a:solidFill>
                          <a:effectLst/>
                          <a:latin typeface=" Arial"/>
                          <a:cs typeface="Arial" charset="0"/>
                        </a:rPr>
                        <a:t>-</a:t>
                      </a:r>
                    </a:p>
                  </a:txBody>
                  <a:tcPr marL="53843" marR="53843" marT="26789" marB="26789"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dirty="0">
                          <a:ln>
                            <a:noFill/>
                          </a:ln>
                          <a:solidFill>
                            <a:schemeClr val="tx1"/>
                          </a:solidFill>
                          <a:effectLst/>
                          <a:latin typeface=" Arial"/>
                          <a:cs typeface="Arial" charset="0"/>
                        </a:rPr>
                        <a:t>-</a:t>
                      </a:r>
                    </a:p>
                  </a:txBody>
                  <a:tcPr marL="53843" marR="53843" marT="26789" marB="26789"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200" b="0" i="0" u="none" strike="noStrike" cap="none" normalizeH="0" baseline="0" dirty="0">
                        <a:ln>
                          <a:noFill/>
                        </a:ln>
                        <a:solidFill>
                          <a:schemeClr val="tx1"/>
                        </a:solidFill>
                        <a:effectLst/>
                        <a:latin typeface=" Arial"/>
                        <a:cs typeface="Arial" charset="0"/>
                      </a:endParaRPr>
                    </a:p>
                  </a:txBody>
                  <a:tcPr marL="53843" marR="53843" marT="26789" marB="26789"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0006"/>
                  </a:ext>
                </a:extLst>
              </a:tr>
              <a:tr h="333486">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GB" sz="1200" b="0" i="0" u="none" strike="noStrike" cap="none" normalizeH="0" baseline="0" dirty="0">
                          <a:ln>
                            <a:noFill/>
                          </a:ln>
                          <a:solidFill>
                            <a:schemeClr val="tx1"/>
                          </a:solidFill>
                          <a:effectLst/>
                          <a:latin typeface=" Arial"/>
                          <a:cs typeface="Arial" charset="0"/>
                        </a:rPr>
                        <a:t>Binocular</a:t>
                      </a:r>
                    </a:p>
                  </a:txBody>
                  <a:tcPr marL="53838" marR="53838" marT="26779" marB="26779"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dirty="0" smtClean="0">
                          <a:ln>
                            <a:noFill/>
                          </a:ln>
                          <a:solidFill>
                            <a:schemeClr val="tx1"/>
                          </a:solidFill>
                          <a:effectLst/>
                          <a:latin typeface=" Arial"/>
                          <a:cs typeface="Arial" charset="0"/>
                        </a:rPr>
                        <a:t>7</a:t>
                      </a:r>
                      <a:endParaRPr kumimoji="0" lang="en-US" sz="1200" b="0" i="0" u="none" strike="noStrike" cap="none" normalizeH="0" baseline="0" dirty="0">
                        <a:ln>
                          <a:noFill/>
                        </a:ln>
                        <a:solidFill>
                          <a:schemeClr val="tx1"/>
                        </a:solidFill>
                        <a:effectLst/>
                        <a:latin typeface=" Arial"/>
                        <a:cs typeface="Arial" charset="0"/>
                      </a:endParaRPr>
                    </a:p>
                  </a:txBody>
                  <a:tcPr marL="53843" marR="53843" marT="26789" marB="26789"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lnTlToBr>
                      <a:noFill/>
                    </a:lnTlToBr>
                    <a:lnBlToTr>
                      <a:noFill/>
                    </a:lnBlToTr>
                    <a:solidFill>
                      <a:schemeClr val="bg1"/>
                    </a:solidFill>
                  </a:tcPr>
                </a:tc>
                <a:tc>
                  <a:txBody>
                    <a:bodyPr/>
                    <a:lstStyle/>
                    <a:p>
                      <a:pPr algn="ctr"/>
                      <a:r>
                        <a:rPr lang="en-US" sz="1200" b="0" dirty="0">
                          <a:latin typeface=" Arial"/>
                          <a:cs typeface="Arial" pitchFamily="34" charset="0"/>
                        </a:rPr>
                        <a:t>-</a:t>
                      </a:r>
                    </a:p>
                  </a:txBody>
                  <a:tcPr marL="53843" marR="53843" marT="26789" marB="26789"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dirty="0">
                          <a:ln>
                            <a:noFill/>
                          </a:ln>
                          <a:solidFill>
                            <a:schemeClr val="tx1"/>
                          </a:solidFill>
                          <a:effectLst/>
                          <a:latin typeface=" Arial"/>
                          <a:cs typeface="Arial" charset="0"/>
                        </a:rPr>
                        <a:t>100%</a:t>
                      </a:r>
                    </a:p>
                  </a:txBody>
                  <a:tcPr marL="53843" marR="53843" marT="26789" marB="26789"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0007"/>
                  </a:ext>
                </a:extLst>
              </a:tr>
              <a:tr h="333486">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GB" sz="1200" b="0" i="0" u="none" strike="noStrike" cap="none" normalizeH="0" baseline="0" dirty="0">
                          <a:ln>
                            <a:noFill/>
                          </a:ln>
                          <a:solidFill>
                            <a:schemeClr val="tx1"/>
                          </a:solidFill>
                          <a:effectLst/>
                          <a:latin typeface=" Arial"/>
                          <a:cs typeface="Arial" charset="0"/>
                        </a:rPr>
                        <a:t>Compass</a:t>
                      </a:r>
                    </a:p>
                  </a:txBody>
                  <a:tcPr marL="53838" marR="53838" marT="26779" marB="26779"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dirty="0" smtClean="0">
                          <a:ln>
                            <a:noFill/>
                          </a:ln>
                          <a:solidFill>
                            <a:schemeClr val="tx1"/>
                          </a:solidFill>
                          <a:effectLst/>
                          <a:latin typeface=" Arial"/>
                          <a:cs typeface="Arial" charset="0"/>
                        </a:rPr>
                        <a:t>-</a:t>
                      </a:r>
                      <a:endParaRPr kumimoji="0" lang="en-US" sz="1200" b="0" i="0" u="none" strike="noStrike" cap="none" normalizeH="0" baseline="0" dirty="0">
                        <a:ln>
                          <a:noFill/>
                        </a:ln>
                        <a:solidFill>
                          <a:schemeClr val="tx1"/>
                        </a:solidFill>
                        <a:effectLst/>
                        <a:latin typeface=" Arial"/>
                        <a:cs typeface="Arial" charset="0"/>
                      </a:endParaRPr>
                    </a:p>
                  </a:txBody>
                  <a:tcPr marL="53843" marR="53843" marT="26789" marB="26789"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lnTlToBr>
                      <a:noFill/>
                    </a:lnTlToBr>
                    <a:lnBlToTr>
                      <a:noFill/>
                    </a:lnBlToTr>
                    <a:solidFill>
                      <a:schemeClr val="bg1"/>
                    </a:solidFill>
                  </a:tcPr>
                </a:tc>
                <a:tc>
                  <a:txBody>
                    <a:bodyPr/>
                    <a:lstStyle/>
                    <a:p>
                      <a:pPr algn="ctr"/>
                      <a:r>
                        <a:rPr lang="en-US" sz="1200" b="0" dirty="0" smtClean="0">
                          <a:latin typeface=" Arial"/>
                          <a:cs typeface="Arial" pitchFamily="34" charset="0"/>
                        </a:rPr>
                        <a:t>-</a:t>
                      </a:r>
                      <a:endParaRPr lang="en-US" sz="1200" b="0" dirty="0">
                        <a:latin typeface=" Arial"/>
                        <a:cs typeface="Arial" pitchFamily="34" charset="0"/>
                      </a:endParaRPr>
                    </a:p>
                  </a:txBody>
                  <a:tcPr marL="53843" marR="53843" marT="26789" marB="26789"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200" b="0" i="0" u="none" strike="noStrike" cap="none" normalizeH="0" baseline="0" dirty="0">
                        <a:ln>
                          <a:noFill/>
                        </a:ln>
                        <a:solidFill>
                          <a:schemeClr val="tx1"/>
                        </a:solidFill>
                        <a:effectLst/>
                        <a:latin typeface=" Arial"/>
                        <a:cs typeface="Arial" charset="0"/>
                      </a:endParaRPr>
                    </a:p>
                  </a:txBody>
                  <a:tcPr marL="53843" marR="53843" marT="26789" marB="26789"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0008"/>
                  </a:ext>
                </a:extLst>
              </a:tr>
            </a:tbl>
          </a:graphicData>
        </a:graphic>
      </p:graphicFrame>
    </p:spTree>
    <p:extLst>
      <p:ext uri="{BB962C8B-B14F-4D97-AF65-F5344CB8AC3E}">
        <p14:creationId xmlns:p14="http://schemas.microsoft.com/office/powerpoint/2010/main" val="2082644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down)">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 Same Side Corner Rectangle 13"/>
          <p:cNvSpPr/>
          <p:nvPr/>
        </p:nvSpPr>
        <p:spPr>
          <a:xfrm rot="16200000">
            <a:off x="372147" y="2171484"/>
            <a:ext cx="822960" cy="274320"/>
          </a:xfrm>
          <a:prstGeom prst="round2SameRect">
            <a:avLst/>
          </a:prstGeom>
          <a:solidFill>
            <a:srgbClr val="5B9BD5"/>
          </a:solidFill>
          <a:ln w="57150">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 Same Side Corner Rectangle 16"/>
          <p:cNvSpPr/>
          <p:nvPr/>
        </p:nvSpPr>
        <p:spPr>
          <a:xfrm rot="16200000">
            <a:off x="372147" y="4384932"/>
            <a:ext cx="822960" cy="274320"/>
          </a:xfrm>
          <a:prstGeom prst="round2SameRect">
            <a:avLst/>
          </a:prstGeom>
          <a:solidFill>
            <a:srgbClr val="A5A5A5">
              <a:alpha val="50000"/>
            </a:srgbClr>
          </a:solidFill>
          <a:ln w="57150">
            <a:solidFill>
              <a:srgbClr val="A5A5A5">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 Same Side Corner Rectangle 19"/>
          <p:cNvSpPr/>
          <p:nvPr/>
        </p:nvSpPr>
        <p:spPr>
          <a:xfrm rot="16200000">
            <a:off x="372147" y="5491655"/>
            <a:ext cx="822960" cy="274320"/>
          </a:xfrm>
          <a:prstGeom prst="round2SameRect">
            <a:avLst/>
          </a:prstGeom>
          <a:solidFill>
            <a:srgbClr val="FFC000">
              <a:alpha val="50000"/>
            </a:srgbClr>
          </a:solidFill>
          <a:ln w="57150">
            <a:solidFill>
              <a:srgbClr val="FFC000">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 Same Side Corner Rectangle 22"/>
          <p:cNvSpPr/>
          <p:nvPr/>
        </p:nvSpPr>
        <p:spPr>
          <a:xfrm rot="16200000">
            <a:off x="372147" y="3278208"/>
            <a:ext cx="822960" cy="274320"/>
          </a:xfrm>
          <a:prstGeom prst="round2SameRect">
            <a:avLst/>
          </a:prstGeom>
          <a:solidFill>
            <a:srgbClr val="ED7D31">
              <a:alpha val="50000"/>
            </a:srgbClr>
          </a:solidFill>
          <a:ln w="57150">
            <a:solidFill>
              <a:srgbClr val="ED7D31">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 Same Side Corner Rectangle 4"/>
          <p:cNvSpPr/>
          <p:nvPr/>
        </p:nvSpPr>
        <p:spPr>
          <a:xfrm rot="16200000">
            <a:off x="372147" y="1064760"/>
            <a:ext cx="822960" cy="274320"/>
          </a:xfrm>
          <a:prstGeom prst="round2SameRect">
            <a:avLst/>
          </a:prstGeom>
          <a:solidFill>
            <a:srgbClr val="70AD47">
              <a:alpha val="50000"/>
            </a:srgbClr>
          </a:solidFill>
          <a:ln w="57150">
            <a:solidFill>
              <a:srgbClr val="70AD47">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934500" y="790440"/>
            <a:ext cx="10609799" cy="5303520"/>
          </a:xfrm>
          <a:prstGeom prst="rect">
            <a:avLst/>
          </a:prstGeom>
          <a:solidFill>
            <a:schemeClr val="bg1"/>
          </a:solidFill>
          <a:ln w="57150">
            <a:solidFill>
              <a:srgbClr val="5B9BD5"/>
            </a:solidFill>
          </a:ln>
        </p:spPr>
        <p:txBody>
          <a:bodyPr wrap="none" anchor="t" anchorCtr="0">
            <a:noAutofit/>
          </a:bodyPr>
          <a:lstStyle/>
          <a:p>
            <a:pPr algn="ctr"/>
            <a:r>
              <a:rPr lang="en-US" sz="3500" dirty="0" smtClean="0">
                <a:solidFill>
                  <a:schemeClr val="tx1">
                    <a:lumMod val="65000"/>
                    <a:lumOff val="35000"/>
                  </a:schemeClr>
                </a:solidFill>
                <a:latin typeface="Franklin Gothic Demi Cond" panose="020B0706030402020204" pitchFamily="34" charset="0"/>
              </a:rPr>
              <a:t>COMPLIANCES AND ACCOMPLISHMENTS TO DC’s GUIDANCE</a:t>
            </a:r>
            <a:endParaRPr lang="en-US" sz="3500" dirty="0"/>
          </a:p>
        </p:txBody>
      </p:sp>
      <p:sp>
        <p:nvSpPr>
          <p:cNvPr id="2" name="Slide Number Placeholder 1"/>
          <p:cNvSpPr>
            <a:spLocks noGrp="1"/>
          </p:cNvSpPr>
          <p:nvPr>
            <p:ph type="sldNum" sz="quarter" idx="12"/>
          </p:nvPr>
        </p:nvSpPr>
        <p:spPr/>
        <p:txBody>
          <a:bodyPr/>
          <a:lstStyle/>
          <a:p>
            <a:fld id="{7687A7F3-AD38-4866-8553-4B19922F7C99}" type="slidenum">
              <a:rPr lang="en-PH" smtClean="0"/>
              <a:t>68</a:t>
            </a:fld>
            <a:endParaRPr lang="en-PH"/>
          </a:p>
        </p:txBody>
      </p:sp>
      <p:sp>
        <p:nvSpPr>
          <p:cNvPr id="21" name="TextBox 20"/>
          <p:cNvSpPr txBox="1"/>
          <p:nvPr/>
        </p:nvSpPr>
        <p:spPr>
          <a:xfrm>
            <a:off x="971550" y="1307592"/>
            <a:ext cx="10575417" cy="584775"/>
          </a:xfrm>
          <a:prstGeom prst="rect">
            <a:avLst/>
          </a:prstGeom>
          <a:noFill/>
        </p:spPr>
        <p:txBody>
          <a:bodyPr wrap="square" rtlCol="0">
            <a:spAutoFit/>
          </a:bodyPr>
          <a:lstStyle/>
          <a:p>
            <a:pPr algn="ctr"/>
            <a:r>
              <a:rPr lang="en-US" sz="3200" i="1" dirty="0" smtClean="0">
                <a:solidFill>
                  <a:schemeClr val="bg2">
                    <a:lumMod val="50000"/>
                  </a:schemeClr>
                </a:solidFill>
                <a:latin typeface="Franklin Gothic Book" panose="020B0503020102020204" pitchFamily="34" charset="0"/>
              </a:rPr>
              <a:t>STATUS OF SPECIAL EQUIPMENT</a:t>
            </a:r>
            <a:endParaRPr lang="en-US" sz="2400" i="1" dirty="0">
              <a:solidFill>
                <a:schemeClr val="bg2">
                  <a:lumMod val="50000"/>
                </a:schemeClr>
              </a:solidFill>
              <a:latin typeface="Franklin Gothic Book" panose="020B0503020102020204" pitchFamily="34" charset="0"/>
            </a:endParaRPr>
          </a:p>
        </p:txBody>
      </p:sp>
      <p:graphicFrame>
        <p:nvGraphicFramePr>
          <p:cNvPr id="13" name="Table 12">
            <a:extLst>
              <a:ext uri="{FF2B5EF4-FFF2-40B4-BE49-F238E27FC236}">
                <a16:creationId xmlns:a16="http://schemas.microsoft.com/office/drawing/2014/main" xmlns="" id="{34288754-5FBE-2D6B-99AC-BFDCCA84DDCD}"/>
              </a:ext>
            </a:extLst>
          </p:cNvPr>
          <p:cNvGraphicFramePr>
            <a:graphicFrameLocks noGrp="1"/>
          </p:cNvGraphicFramePr>
          <p:nvPr>
            <p:extLst>
              <p:ext uri="{D42A27DB-BD31-4B8C-83A1-F6EECF244321}">
                <p14:modId xmlns:p14="http://schemas.microsoft.com/office/powerpoint/2010/main" val="2135688145"/>
              </p:ext>
            </p:extLst>
          </p:nvPr>
        </p:nvGraphicFramePr>
        <p:xfrm>
          <a:off x="1162051" y="1828359"/>
          <a:ext cx="10191750" cy="4124760"/>
        </p:xfrm>
        <a:graphic>
          <a:graphicData uri="http://schemas.openxmlformats.org/drawingml/2006/table">
            <a:tbl>
              <a:tblPr>
                <a:tableStyleId>{5C22544A-7EE6-4342-B048-85BDC9FD1C3A}</a:tableStyleId>
              </a:tblPr>
              <a:tblGrid>
                <a:gridCol w="2239097">
                  <a:extLst>
                    <a:ext uri="{9D8B030D-6E8A-4147-A177-3AD203B41FA5}">
                      <a16:colId xmlns:a16="http://schemas.microsoft.com/office/drawing/2014/main" xmlns="" val="20000"/>
                    </a:ext>
                  </a:extLst>
                </a:gridCol>
                <a:gridCol w="1080943">
                  <a:extLst>
                    <a:ext uri="{9D8B030D-6E8A-4147-A177-3AD203B41FA5}">
                      <a16:colId xmlns:a16="http://schemas.microsoft.com/office/drawing/2014/main" xmlns="" val="888627879"/>
                    </a:ext>
                  </a:extLst>
                </a:gridCol>
                <a:gridCol w="1080943">
                  <a:extLst>
                    <a:ext uri="{9D8B030D-6E8A-4147-A177-3AD203B41FA5}">
                      <a16:colId xmlns:a16="http://schemas.microsoft.com/office/drawing/2014/main" xmlns="" val="20001"/>
                    </a:ext>
                  </a:extLst>
                </a:gridCol>
                <a:gridCol w="1003733">
                  <a:extLst>
                    <a:ext uri="{9D8B030D-6E8A-4147-A177-3AD203B41FA5}">
                      <a16:colId xmlns:a16="http://schemas.microsoft.com/office/drawing/2014/main" xmlns="" val="20002"/>
                    </a:ext>
                  </a:extLst>
                </a:gridCol>
                <a:gridCol w="849312">
                  <a:extLst>
                    <a:ext uri="{9D8B030D-6E8A-4147-A177-3AD203B41FA5}">
                      <a16:colId xmlns:a16="http://schemas.microsoft.com/office/drawing/2014/main" xmlns="" val="20003"/>
                    </a:ext>
                  </a:extLst>
                </a:gridCol>
                <a:gridCol w="1466996">
                  <a:extLst>
                    <a:ext uri="{9D8B030D-6E8A-4147-A177-3AD203B41FA5}">
                      <a16:colId xmlns:a16="http://schemas.microsoft.com/office/drawing/2014/main" xmlns="" val="20004"/>
                    </a:ext>
                  </a:extLst>
                </a:gridCol>
                <a:gridCol w="2470726">
                  <a:extLst>
                    <a:ext uri="{9D8B030D-6E8A-4147-A177-3AD203B41FA5}">
                      <a16:colId xmlns:a16="http://schemas.microsoft.com/office/drawing/2014/main" xmlns="" val="20005"/>
                    </a:ext>
                  </a:extLst>
                </a:gridCol>
              </a:tblGrid>
              <a:tr h="412246">
                <a:tc>
                  <a:txBody>
                    <a:bodyPr/>
                    <a:lstStyle/>
                    <a:p>
                      <a:pPr marL="0" marR="0" algn="ctr">
                        <a:spcBef>
                          <a:spcPts val="0"/>
                        </a:spcBef>
                        <a:spcAft>
                          <a:spcPts val="0"/>
                        </a:spcAft>
                      </a:pPr>
                      <a:r>
                        <a:rPr lang="en-US" sz="1200" b="1" dirty="0">
                          <a:solidFill>
                            <a:schemeClr val="bg1"/>
                          </a:solidFill>
                          <a:effectLst/>
                          <a:latin typeface=" Arial"/>
                        </a:rPr>
                        <a:t>TYPE OF EQUIPMENT</a:t>
                      </a:r>
                      <a:endParaRPr lang="en-US" sz="1200" b="1" dirty="0">
                        <a:solidFill>
                          <a:schemeClr val="bg1"/>
                        </a:solidFill>
                        <a:effectLst/>
                        <a:latin typeface=" Arial"/>
                        <a:ea typeface="Times New Roman"/>
                      </a:endParaRPr>
                    </a:p>
                  </a:txBody>
                  <a:tcPr marL="9525" marR="12700" marT="12632"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a:txBody>
                    <a:bodyPr/>
                    <a:lstStyle/>
                    <a:p>
                      <a:pPr marL="0" marR="0" algn="ctr">
                        <a:spcBef>
                          <a:spcPts val="0"/>
                        </a:spcBef>
                        <a:spcAft>
                          <a:spcPts val="0"/>
                        </a:spcAft>
                      </a:pPr>
                      <a:r>
                        <a:rPr lang="en-US" sz="1200" b="1" kern="1200" dirty="0">
                          <a:solidFill>
                            <a:schemeClr val="bg1"/>
                          </a:solidFill>
                          <a:effectLst/>
                          <a:latin typeface=" Arial"/>
                          <a:ea typeface="+mn-ea"/>
                          <a:cs typeface="+mn-cs"/>
                        </a:rPr>
                        <a:t>TOE</a:t>
                      </a:r>
                    </a:p>
                  </a:txBody>
                  <a:tcPr marL="9525" marR="12700" marT="12632"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a:txBody>
                    <a:bodyPr/>
                    <a:lstStyle/>
                    <a:p>
                      <a:pPr marL="0" marR="0" algn="ctr">
                        <a:spcBef>
                          <a:spcPts val="0"/>
                        </a:spcBef>
                        <a:spcAft>
                          <a:spcPts val="0"/>
                        </a:spcAft>
                      </a:pPr>
                      <a:r>
                        <a:rPr lang="en-US" sz="1200" b="1" dirty="0">
                          <a:solidFill>
                            <a:schemeClr val="bg1"/>
                          </a:solidFill>
                          <a:effectLst/>
                          <a:latin typeface=" Arial"/>
                        </a:rPr>
                        <a:t>ON HAND</a:t>
                      </a:r>
                      <a:endParaRPr lang="en-US" sz="1200" b="1" dirty="0">
                        <a:solidFill>
                          <a:schemeClr val="bg1"/>
                        </a:solidFill>
                        <a:effectLst/>
                        <a:latin typeface=" Arial"/>
                        <a:ea typeface="Times New Roman"/>
                      </a:endParaRPr>
                    </a:p>
                  </a:txBody>
                  <a:tcPr marL="9525" marR="12700" marT="12632"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a:txBody>
                    <a:bodyPr/>
                    <a:lstStyle/>
                    <a:p>
                      <a:pPr marL="0" marR="0" algn="ctr">
                        <a:spcBef>
                          <a:spcPts val="0"/>
                        </a:spcBef>
                        <a:spcAft>
                          <a:spcPts val="0"/>
                        </a:spcAft>
                      </a:pPr>
                      <a:r>
                        <a:rPr lang="en-US" sz="1200" b="1" dirty="0">
                          <a:solidFill>
                            <a:schemeClr val="bg1"/>
                          </a:solidFill>
                          <a:effectLst/>
                          <a:latin typeface=" Arial"/>
                        </a:rPr>
                        <a:t>SVCBLE</a:t>
                      </a:r>
                      <a:endParaRPr lang="en-US" sz="1200" b="1" dirty="0">
                        <a:solidFill>
                          <a:schemeClr val="bg1"/>
                        </a:solidFill>
                        <a:effectLst/>
                        <a:latin typeface=" Arial"/>
                        <a:ea typeface="Times New Roman"/>
                      </a:endParaRPr>
                    </a:p>
                  </a:txBody>
                  <a:tcPr marL="9525" marR="12700" marT="12632"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a:txBody>
                    <a:bodyPr/>
                    <a:lstStyle/>
                    <a:p>
                      <a:pPr marL="0" marR="0" algn="ctr">
                        <a:spcBef>
                          <a:spcPts val="0"/>
                        </a:spcBef>
                        <a:spcAft>
                          <a:spcPts val="0"/>
                        </a:spcAft>
                      </a:pPr>
                      <a:r>
                        <a:rPr lang="en-US" sz="1200" b="1" dirty="0">
                          <a:solidFill>
                            <a:schemeClr val="bg1"/>
                          </a:solidFill>
                          <a:effectLst/>
                          <a:latin typeface=" Arial"/>
                        </a:rPr>
                        <a:t>UNSVC</a:t>
                      </a:r>
                      <a:endParaRPr lang="en-US" sz="1200" b="1" dirty="0">
                        <a:solidFill>
                          <a:schemeClr val="bg1"/>
                        </a:solidFill>
                        <a:effectLst/>
                        <a:latin typeface=" Arial"/>
                        <a:ea typeface="Times New Roman"/>
                      </a:endParaRPr>
                    </a:p>
                  </a:txBody>
                  <a:tcPr marL="9525" marR="12700" marT="12632"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a:txBody>
                    <a:bodyPr/>
                    <a:lstStyle/>
                    <a:p>
                      <a:pPr marL="0" marR="0" algn="ctr">
                        <a:spcBef>
                          <a:spcPts val="0"/>
                        </a:spcBef>
                        <a:spcAft>
                          <a:spcPts val="0"/>
                        </a:spcAft>
                      </a:pPr>
                      <a:r>
                        <a:rPr lang="en-US" sz="1200" b="1" dirty="0">
                          <a:solidFill>
                            <a:schemeClr val="bg1"/>
                          </a:solidFill>
                          <a:effectLst/>
                          <a:latin typeface=" Arial"/>
                        </a:rPr>
                        <a:t>SVCBLTY PERCENTAGE</a:t>
                      </a:r>
                      <a:endParaRPr lang="en-US" sz="1200" b="1" dirty="0">
                        <a:solidFill>
                          <a:schemeClr val="bg1"/>
                        </a:solidFill>
                        <a:effectLst/>
                        <a:latin typeface=" Arial"/>
                        <a:ea typeface="Times New Roman"/>
                      </a:endParaRPr>
                    </a:p>
                  </a:txBody>
                  <a:tcPr marL="9525" marR="12700" marT="12632"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a:txBody>
                    <a:bodyPr/>
                    <a:lstStyle/>
                    <a:p>
                      <a:pPr marL="0" marR="0" algn="ctr">
                        <a:spcBef>
                          <a:spcPts val="0"/>
                        </a:spcBef>
                        <a:spcAft>
                          <a:spcPts val="0"/>
                        </a:spcAft>
                      </a:pPr>
                      <a:r>
                        <a:rPr lang="en-US" sz="1200" b="1" dirty="0">
                          <a:solidFill>
                            <a:schemeClr val="bg1"/>
                          </a:solidFill>
                          <a:effectLst/>
                          <a:latin typeface=" Arial"/>
                        </a:rPr>
                        <a:t>REMARKS</a:t>
                      </a:r>
                      <a:endParaRPr lang="en-US" sz="1200" b="1" dirty="0">
                        <a:solidFill>
                          <a:schemeClr val="bg1"/>
                        </a:solidFill>
                        <a:effectLst/>
                        <a:latin typeface=" Arial"/>
                        <a:ea typeface="Times New Roman"/>
                      </a:endParaRPr>
                    </a:p>
                  </a:txBody>
                  <a:tcPr marL="9525" marR="12700" marT="12632"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xmlns="" val="10000"/>
                  </a:ext>
                </a:extLst>
              </a:tr>
              <a:tr h="28557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PH" sz="1200" b="0" i="0" u="none" strike="noStrike" kern="1200" cap="none" normalizeH="0" baseline="0" dirty="0" err="1">
                          <a:ln>
                            <a:noFill/>
                          </a:ln>
                          <a:solidFill>
                            <a:schemeClr val="tx1"/>
                          </a:solidFill>
                          <a:effectLst/>
                          <a:latin typeface=" Arial"/>
                          <a:ea typeface="+mn-ea"/>
                          <a:cs typeface="Arial" panose="020B0604020202020204" pitchFamily="34" charset="0"/>
                        </a:rPr>
                        <a:t>Lensatic</a:t>
                      </a:r>
                      <a:r>
                        <a:rPr kumimoji="0" lang="en-PH" sz="1200" b="0" i="0" u="none" strike="noStrike" kern="1200" cap="none" normalizeH="0" baseline="0" dirty="0">
                          <a:ln>
                            <a:noFill/>
                          </a:ln>
                          <a:solidFill>
                            <a:schemeClr val="tx1"/>
                          </a:solidFill>
                          <a:effectLst/>
                          <a:latin typeface=" Arial"/>
                          <a:ea typeface="+mn-ea"/>
                          <a:cs typeface="Arial" panose="020B0604020202020204" pitchFamily="34" charset="0"/>
                        </a:rPr>
                        <a:t> Compass</a:t>
                      </a:r>
                      <a:endParaRPr kumimoji="0" lang="en-GB" sz="1200" b="0" i="0" u="none" strike="noStrike" kern="1200" cap="none" normalizeH="0" baseline="0" dirty="0">
                        <a:ln>
                          <a:noFill/>
                        </a:ln>
                        <a:solidFill>
                          <a:schemeClr val="tx1"/>
                        </a:solidFill>
                        <a:effectLst/>
                        <a:latin typeface=" Arial"/>
                        <a:ea typeface="+mn-ea"/>
                        <a:cs typeface="Arial" panose="020B0604020202020204" pitchFamily="34" charset="0"/>
                      </a:endParaRPr>
                    </a:p>
                  </a:txBody>
                  <a:tcPr marL="91447" marR="91447" marT="45498" marB="45498"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dirty="0" smtClean="0">
                          <a:ln>
                            <a:noFill/>
                          </a:ln>
                          <a:solidFill>
                            <a:schemeClr val="tx1"/>
                          </a:solidFill>
                          <a:effectLst/>
                          <a:latin typeface=" Arial"/>
                          <a:cs typeface="Arial" charset="0"/>
                        </a:rPr>
                        <a:t>10</a:t>
                      </a:r>
                      <a:endParaRPr kumimoji="0" lang="en-US" sz="1200" b="0" i="0" u="none" strike="noStrike" cap="none" normalizeH="0" baseline="0" dirty="0">
                        <a:ln>
                          <a:noFill/>
                        </a:ln>
                        <a:solidFill>
                          <a:schemeClr val="tx1"/>
                        </a:solidFill>
                        <a:effectLst/>
                        <a:latin typeface=" Arial"/>
                        <a:cs typeface="Arial" charset="0"/>
                      </a:endParaRPr>
                    </a:p>
                  </a:txBody>
                  <a:tcPr marT="45481" marB="45481"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dirty="0" smtClean="0">
                          <a:ln>
                            <a:noFill/>
                          </a:ln>
                          <a:solidFill>
                            <a:schemeClr val="tx1"/>
                          </a:solidFill>
                          <a:effectLst/>
                          <a:latin typeface=" Arial"/>
                          <a:cs typeface="Arial" charset="0"/>
                        </a:rPr>
                        <a:t>20</a:t>
                      </a:r>
                      <a:endParaRPr kumimoji="0" lang="en-US" sz="1200" b="0" i="0" u="none" strike="noStrike" cap="none" normalizeH="0" baseline="0" dirty="0">
                        <a:ln>
                          <a:noFill/>
                        </a:ln>
                        <a:solidFill>
                          <a:schemeClr val="tx1"/>
                        </a:solidFill>
                        <a:effectLst/>
                        <a:latin typeface=" Arial"/>
                        <a:cs typeface="Arial" charset="0"/>
                      </a:endParaRPr>
                    </a:p>
                  </a:txBody>
                  <a:tcPr marT="45481" marB="45481"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200" b="0" i="0" u="none" strike="noStrike" cap="none" normalizeH="0" baseline="0" dirty="0">
                        <a:ln>
                          <a:noFill/>
                        </a:ln>
                        <a:solidFill>
                          <a:schemeClr val="tx1"/>
                        </a:solidFill>
                        <a:effectLst/>
                        <a:latin typeface=" Arial"/>
                        <a:cs typeface="Arial" charset="0"/>
                      </a:endParaRPr>
                    </a:p>
                  </a:txBody>
                  <a:tcPr marT="45481" marB="45481"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tc>
                  <a:txBody>
                    <a:bodyPr/>
                    <a:lstStyle/>
                    <a:p>
                      <a:pPr marL="0" marR="0" algn="ctr">
                        <a:spcBef>
                          <a:spcPts val="0"/>
                        </a:spcBef>
                        <a:spcAft>
                          <a:spcPts val="0"/>
                        </a:spcAft>
                      </a:pPr>
                      <a:endParaRPr lang="en-US" sz="1200" b="0" dirty="0">
                        <a:solidFill>
                          <a:schemeClr val="tx1"/>
                        </a:solidFill>
                        <a:effectLst/>
                        <a:latin typeface=" Arial"/>
                        <a:ea typeface="Times New Roman"/>
                        <a:cs typeface="Arial" panose="020B0604020202020204" pitchFamily="34" charset="0"/>
                      </a:endParaRPr>
                    </a:p>
                  </a:txBody>
                  <a:tcPr marL="9525" marR="12700" marT="12632"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tc>
                  <a:txBody>
                    <a:bodyPr/>
                    <a:lstStyle/>
                    <a:p>
                      <a:pPr marL="0" marR="0" algn="ctr" fontAlgn="base">
                        <a:spcBef>
                          <a:spcPts val="385"/>
                        </a:spcBef>
                        <a:spcAft>
                          <a:spcPts val="0"/>
                        </a:spcAft>
                      </a:pPr>
                      <a:r>
                        <a:rPr lang="en-US" sz="1200" b="0" dirty="0" smtClean="0">
                          <a:solidFill>
                            <a:schemeClr val="tx1"/>
                          </a:solidFill>
                          <a:effectLst/>
                          <a:latin typeface=" Arial"/>
                          <a:ea typeface="Times New Roman"/>
                          <a:cs typeface="Arial" panose="020B0604020202020204" pitchFamily="34" charset="0"/>
                        </a:rPr>
                        <a:t>100%</a:t>
                      </a:r>
                      <a:endParaRPr lang="en-US" sz="1200" b="0" dirty="0">
                        <a:solidFill>
                          <a:schemeClr val="tx1"/>
                        </a:solidFill>
                        <a:effectLst/>
                        <a:latin typeface=" Arial"/>
                        <a:ea typeface="Times New Roman"/>
                        <a:cs typeface="Arial" panose="020B0604020202020204" pitchFamily="34" charset="0"/>
                      </a:endParaRPr>
                    </a:p>
                  </a:txBody>
                  <a:tcPr marL="9525" marR="12700" marT="12632"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200" b="0" i="0" u="none" strike="noStrike" cap="none" normalizeH="0" baseline="0" dirty="0">
                        <a:ln>
                          <a:noFill/>
                        </a:ln>
                        <a:solidFill>
                          <a:schemeClr val="tx1"/>
                        </a:solidFill>
                        <a:effectLst/>
                        <a:latin typeface=" Arial"/>
                        <a:cs typeface="Arial" charset="0"/>
                      </a:endParaRPr>
                    </a:p>
                  </a:txBody>
                  <a:tcPr marT="45481" marB="45481"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01"/>
                  </a:ext>
                </a:extLst>
              </a:tr>
              <a:tr h="28557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PH" sz="1200" b="0" i="0" u="none" strike="noStrike" kern="1200" cap="none" normalizeH="0" baseline="0" dirty="0">
                          <a:ln>
                            <a:noFill/>
                          </a:ln>
                          <a:solidFill>
                            <a:schemeClr val="tx1"/>
                          </a:solidFill>
                          <a:effectLst/>
                          <a:latin typeface=" Arial"/>
                          <a:ea typeface="+mn-ea"/>
                          <a:cs typeface="Arial" panose="020B0604020202020204" pitchFamily="34" charset="0"/>
                        </a:rPr>
                        <a:t>Binocular</a:t>
                      </a:r>
                      <a:endParaRPr kumimoji="0" lang="en-GB" sz="1200" b="0" i="0" u="none" strike="noStrike" kern="1200" cap="none" normalizeH="0" baseline="0" dirty="0">
                        <a:ln>
                          <a:noFill/>
                        </a:ln>
                        <a:solidFill>
                          <a:schemeClr val="tx1"/>
                        </a:solidFill>
                        <a:effectLst/>
                        <a:latin typeface=" Arial"/>
                        <a:ea typeface="+mn-ea"/>
                        <a:cs typeface="Arial" panose="020B0604020202020204" pitchFamily="34" charset="0"/>
                      </a:endParaRPr>
                    </a:p>
                  </a:txBody>
                  <a:tcPr marL="91447" marR="91447" marT="45498" marB="45498"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dirty="0" smtClean="0">
                          <a:ln>
                            <a:noFill/>
                          </a:ln>
                          <a:solidFill>
                            <a:schemeClr val="tx1"/>
                          </a:solidFill>
                          <a:effectLst/>
                          <a:latin typeface=" Arial"/>
                          <a:cs typeface="Arial" charset="0"/>
                        </a:rPr>
                        <a:t>10</a:t>
                      </a:r>
                      <a:endParaRPr kumimoji="0" lang="en-US" sz="1200" b="0" i="0" u="none" strike="noStrike" cap="none" normalizeH="0" baseline="0" dirty="0">
                        <a:ln>
                          <a:noFill/>
                        </a:ln>
                        <a:solidFill>
                          <a:schemeClr val="tx1"/>
                        </a:solidFill>
                        <a:effectLst/>
                        <a:latin typeface=" Arial"/>
                        <a:cs typeface="Arial" charset="0"/>
                      </a:endParaRPr>
                    </a:p>
                  </a:txBody>
                  <a:tcPr marT="45481" marB="45481"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dirty="0" smtClean="0">
                          <a:ln>
                            <a:noFill/>
                          </a:ln>
                          <a:solidFill>
                            <a:schemeClr val="tx1"/>
                          </a:solidFill>
                          <a:effectLst/>
                          <a:latin typeface=" Arial"/>
                          <a:cs typeface="Arial" charset="0"/>
                        </a:rPr>
                        <a:t>7</a:t>
                      </a:r>
                      <a:endParaRPr kumimoji="0" lang="en-US" sz="1200" b="0" i="0" u="none" strike="noStrike" cap="none" normalizeH="0" baseline="0" dirty="0">
                        <a:ln>
                          <a:noFill/>
                        </a:ln>
                        <a:solidFill>
                          <a:schemeClr val="tx1"/>
                        </a:solidFill>
                        <a:effectLst/>
                        <a:latin typeface=" Arial"/>
                        <a:cs typeface="Arial" charset="0"/>
                      </a:endParaRPr>
                    </a:p>
                  </a:txBody>
                  <a:tcPr marT="45481" marB="45481"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200" b="0" i="0" u="none" strike="noStrike" cap="none" normalizeH="0" baseline="0" dirty="0">
                        <a:ln>
                          <a:noFill/>
                        </a:ln>
                        <a:solidFill>
                          <a:schemeClr val="tx1"/>
                        </a:solidFill>
                        <a:effectLst/>
                        <a:latin typeface=" Arial"/>
                        <a:cs typeface="Arial" charset="0"/>
                      </a:endParaRPr>
                    </a:p>
                  </a:txBody>
                  <a:tcPr marT="45481" marB="45481"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tc>
                  <a:txBody>
                    <a:bodyPr/>
                    <a:lstStyle/>
                    <a:p>
                      <a:pPr marL="0" marR="0" algn="ctr">
                        <a:spcBef>
                          <a:spcPts val="0"/>
                        </a:spcBef>
                        <a:spcAft>
                          <a:spcPts val="0"/>
                        </a:spcAft>
                      </a:pPr>
                      <a:endParaRPr lang="en-US" sz="1200" b="0" dirty="0">
                        <a:solidFill>
                          <a:schemeClr val="tx1"/>
                        </a:solidFill>
                        <a:effectLst/>
                        <a:latin typeface=" Arial"/>
                        <a:ea typeface="Times New Roman"/>
                        <a:cs typeface="Arial" panose="020B0604020202020204" pitchFamily="34" charset="0"/>
                      </a:endParaRPr>
                    </a:p>
                  </a:txBody>
                  <a:tcPr marL="9525" marR="12700" marT="12632"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tc>
                  <a:txBody>
                    <a:bodyPr/>
                    <a:lstStyle/>
                    <a:p>
                      <a:pPr marL="0" marR="0" lvl="0" indent="0" algn="ctr" defTabSz="914400" rtl="0" eaLnBrk="1" fontAlgn="base" latinLnBrk="0" hangingPunct="1">
                        <a:lnSpc>
                          <a:spcPct val="100000"/>
                        </a:lnSpc>
                        <a:spcBef>
                          <a:spcPts val="385"/>
                        </a:spcBef>
                        <a:spcAft>
                          <a:spcPts val="0"/>
                        </a:spcAft>
                        <a:buClrTx/>
                        <a:buSzTx/>
                        <a:buFontTx/>
                        <a:buNone/>
                        <a:tabLst/>
                        <a:defRPr/>
                      </a:pPr>
                      <a:r>
                        <a:rPr kumimoji="0" lang="en-US" sz="1200" b="0" i="0" u="none" strike="noStrike" kern="1200" cap="none" spc="0" normalizeH="0" baseline="0" noProof="0" dirty="0" smtClean="0">
                          <a:ln>
                            <a:noFill/>
                          </a:ln>
                          <a:solidFill>
                            <a:srgbClr val="000000"/>
                          </a:solidFill>
                          <a:effectLst/>
                          <a:uLnTx/>
                          <a:uFillTx/>
                          <a:latin typeface=" Arial"/>
                          <a:ea typeface="Times New Roman"/>
                          <a:cs typeface="Arial" panose="020B0604020202020204" pitchFamily="34" charset="0"/>
                        </a:rPr>
                        <a:t>100%</a:t>
                      </a:r>
                    </a:p>
                  </a:txBody>
                  <a:tcPr marL="9525" marR="12700" marT="12632"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200" b="0" i="0" u="none" strike="noStrike" cap="none" normalizeH="0" baseline="0" dirty="0">
                        <a:ln>
                          <a:noFill/>
                        </a:ln>
                        <a:solidFill>
                          <a:schemeClr val="tx1"/>
                        </a:solidFill>
                        <a:effectLst/>
                        <a:latin typeface=" Arial"/>
                        <a:cs typeface="Arial" charset="0"/>
                      </a:endParaRPr>
                    </a:p>
                  </a:txBody>
                  <a:tcPr marT="45481" marB="45481"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02"/>
                  </a:ext>
                </a:extLst>
              </a:tr>
              <a:tr h="28557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GB" sz="1200" b="0" i="0" u="none" strike="noStrike" kern="1200" cap="none" normalizeH="0" baseline="0" dirty="0">
                          <a:ln>
                            <a:noFill/>
                          </a:ln>
                          <a:solidFill>
                            <a:schemeClr val="tx1"/>
                          </a:solidFill>
                          <a:effectLst/>
                          <a:latin typeface=" Arial"/>
                          <a:ea typeface="+mn-ea"/>
                          <a:cs typeface="Arial" panose="020B0604020202020204" pitchFamily="34" charset="0"/>
                        </a:rPr>
                        <a:t>Arm Rack</a:t>
                      </a:r>
                    </a:p>
                  </a:txBody>
                  <a:tcPr marL="91447" marR="91447" marT="45498" marB="45498"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200" b="0" i="0" u="none" strike="noStrike" cap="none" normalizeH="0" baseline="0" dirty="0">
                        <a:ln>
                          <a:noFill/>
                        </a:ln>
                        <a:solidFill>
                          <a:schemeClr val="tx1"/>
                        </a:solidFill>
                        <a:effectLst/>
                        <a:latin typeface=" Arial"/>
                        <a:cs typeface="Arial" charset="0"/>
                      </a:endParaRPr>
                    </a:p>
                  </a:txBody>
                  <a:tcPr marT="45481" marB="45481"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dirty="0" smtClean="0">
                          <a:ln>
                            <a:noFill/>
                          </a:ln>
                          <a:solidFill>
                            <a:schemeClr val="tx1"/>
                          </a:solidFill>
                          <a:effectLst/>
                          <a:latin typeface=" Arial"/>
                          <a:cs typeface="Arial" charset="0"/>
                        </a:rPr>
                        <a:t>5</a:t>
                      </a:r>
                      <a:endParaRPr kumimoji="0" lang="en-US" sz="1200" b="0" i="0" u="none" strike="noStrike" cap="none" normalizeH="0" baseline="0" dirty="0">
                        <a:ln>
                          <a:noFill/>
                        </a:ln>
                        <a:solidFill>
                          <a:schemeClr val="tx1"/>
                        </a:solidFill>
                        <a:effectLst/>
                        <a:latin typeface=" Arial"/>
                        <a:cs typeface="Arial" charset="0"/>
                      </a:endParaRPr>
                    </a:p>
                  </a:txBody>
                  <a:tcPr marT="45481" marB="45481"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200" b="0" i="0" u="none" strike="noStrike" cap="none" normalizeH="0" baseline="0" dirty="0">
                        <a:ln>
                          <a:noFill/>
                        </a:ln>
                        <a:solidFill>
                          <a:schemeClr val="tx1"/>
                        </a:solidFill>
                        <a:effectLst/>
                        <a:latin typeface=" Arial"/>
                        <a:cs typeface="Arial" charset="0"/>
                      </a:endParaRPr>
                    </a:p>
                  </a:txBody>
                  <a:tcPr marT="45481" marB="45481"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tc>
                  <a:txBody>
                    <a:bodyPr/>
                    <a:lstStyle/>
                    <a:p>
                      <a:pPr marL="0" marR="0" algn="ctr">
                        <a:spcBef>
                          <a:spcPts val="0"/>
                        </a:spcBef>
                        <a:spcAft>
                          <a:spcPts val="0"/>
                        </a:spcAft>
                      </a:pPr>
                      <a:endParaRPr lang="en-US" sz="1200" b="0" dirty="0">
                        <a:solidFill>
                          <a:schemeClr val="tx1"/>
                        </a:solidFill>
                        <a:effectLst/>
                        <a:latin typeface=" Arial"/>
                        <a:ea typeface="Times New Roman"/>
                        <a:cs typeface="Arial" panose="020B0604020202020204" pitchFamily="34" charset="0"/>
                      </a:endParaRPr>
                    </a:p>
                  </a:txBody>
                  <a:tcPr marL="9525" marR="12700" marT="12632"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tc>
                  <a:txBody>
                    <a:bodyPr/>
                    <a:lstStyle/>
                    <a:p>
                      <a:pPr marL="0" marR="0" lvl="0" indent="0" algn="ctr" defTabSz="914400" rtl="0" eaLnBrk="1" fontAlgn="base" latinLnBrk="0" hangingPunct="1">
                        <a:lnSpc>
                          <a:spcPct val="100000"/>
                        </a:lnSpc>
                        <a:spcBef>
                          <a:spcPts val="385"/>
                        </a:spcBef>
                        <a:spcAft>
                          <a:spcPts val="0"/>
                        </a:spcAft>
                        <a:buClrTx/>
                        <a:buSzTx/>
                        <a:buFontTx/>
                        <a:buNone/>
                        <a:tabLst/>
                        <a:defRPr/>
                      </a:pPr>
                      <a:r>
                        <a:rPr kumimoji="0" lang="en-US" sz="1200" b="0" i="0" u="none" strike="noStrike" kern="1200" cap="none" spc="0" normalizeH="0" baseline="0" noProof="0" dirty="0" smtClean="0">
                          <a:ln>
                            <a:noFill/>
                          </a:ln>
                          <a:solidFill>
                            <a:srgbClr val="000000"/>
                          </a:solidFill>
                          <a:effectLst/>
                          <a:uLnTx/>
                          <a:uFillTx/>
                          <a:latin typeface=" Arial"/>
                          <a:ea typeface="Times New Roman"/>
                          <a:cs typeface="Arial" panose="020B0604020202020204" pitchFamily="34" charset="0"/>
                        </a:rPr>
                        <a:t>100%</a:t>
                      </a:r>
                    </a:p>
                  </a:txBody>
                  <a:tcPr marL="9525" marR="12700" marT="12632"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200" b="0" i="0" u="none" strike="noStrike" cap="none" normalizeH="0" baseline="0" dirty="0">
                        <a:ln>
                          <a:noFill/>
                        </a:ln>
                        <a:solidFill>
                          <a:schemeClr val="tx1"/>
                        </a:solidFill>
                        <a:effectLst/>
                        <a:latin typeface=" Arial"/>
                        <a:cs typeface="Arial" charset="0"/>
                      </a:endParaRPr>
                    </a:p>
                  </a:txBody>
                  <a:tcPr marT="45481" marB="45481"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03"/>
                  </a:ext>
                </a:extLst>
              </a:tr>
              <a:tr h="28557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GB" sz="1200" b="0" i="0" u="none" strike="noStrike" kern="1200" cap="none" normalizeH="0" baseline="0" dirty="0">
                          <a:ln>
                            <a:noFill/>
                          </a:ln>
                          <a:solidFill>
                            <a:schemeClr val="tx1"/>
                          </a:solidFill>
                          <a:effectLst/>
                          <a:latin typeface=" Arial"/>
                          <a:ea typeface="+mn-ea"/>
                          <a:cs typeface="Arial" panose="020B0604020202020204" pitchFamily="34" charset="0"/>
                        </a:rPr>
                        <a:t>Battery Charger</a:t>
                      </a:r>
                    </a:p>
                  </a:txBody>
                  <a:tcPr marL="91447" marR="91447" marT="45498" marB="45498"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200" b="0" i="0" u="none" strike="noStrike" cap="none" normalizeH="0" baseline="0" dirty="0">
                        <a:ln>
                          <a:noFill/>
                        </a:ln>
                        <a:solidFill>
                          <a:schemeClr val="tx1"/>
                        </a:solidFill>
                        <a:effectLst/>
                        <a:latin typeface=" Arial"/>
                        <a:cs typeface="Arial" charset="0"/>
                      </a:endParaRPr>
                    </a:p>
                  </a:txBody>
                  <a:tcPr marT="45481" marB="45481"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dirty="0" smtClean="0">
                          <a:ln>
                            <a:noFill/>
                          </a:ln>
                          <a:solidFill>
                            <a:schemeClr val="tx1"/>
                          </a:solidFill>
                          <a:effectLst/>
                          <a:latin typeface=" Arial"/>
                          <a:cs typeface="Arial" charset="0"/>
                        </a:rPr>
                        <a:t>1</a:t>
                      </a:r>
                      <a:endParaRPr kumimoji="0" lang="en-US" sz="1200" b="0" i="0" u="none" strike="noStrike" cap="none" normalizeH="0" baseline="0" dirty="0">
                        <a:ln>
                          <a:noFill/>
                        </a:ln>
                        <a:solidFill>
                          <a:schemeClr val="tx1"/>
                        </a:solidFill>
                        <a:effectLst/>
                        <a:latin typeface=" Arial"/>
                        <a:cs typeface="Arial" charset="0"/>
                      </a:endParaRPr>
                    </a:p>
                  </a:txBody>
                  <a:tcPr marT="45481" marB="45481"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200" b="0" i="0" u="none" strike="noStrike" cap="none" normalizeH="0" baseline="0" dirty="0">
                        <a:ln>
                          <a:noFill/>
                        </a:ln>
                        <a:solidFill>
                          <a:schemeClr val="tx1"/>
                        </a:solidFill>
                        <a:effectLst/>
                        <a:latin typeface=" Arial"/>
                        <a:cs typeface="Arial" charset="0"/>
                      </a:endParaRPr>
                    </a:p>
                  </a:txBody>
                  <a:tcPr marT="45481" marB="45481"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tc>
                  <a:txBody>
                    <a:bodyPr/>
                    <a:lstStyle/>
                    <a:p>
                      <a:pPr marL="0" marR="0" algn="ctr" fontAlgn="base">
                        <a:spcBef>
                          <a:spcPts val="385"/>
                        </a:spcBef>
                        <a:spcAft>
                          <a:spcPts val="0"/>
                        </a:spcAft>
                      </a:pPr>
                      <a:endParaRPr lang="en-US" sz="1200" b="0">
                        <a:solidFill>
                          <a:schemeClr val="tx1"/>
                        </a:solidFill>
                        <a:effectLst/>
                        <a:latin typeface=" Arial"/>
                        <a:ea typeface="Times New Roman"/>
                        <a:cs typeface="Arial" panose="020B0604020202020204" pitchFamily="34" charset="0"/>
                      </a:endParaRPr>
                    </a:p>
                  </a:txBody>
                  <a:tcPr marL="9525" marR="12700" marT="12632"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tc>
                  <a:txBody>
                    <a:bodyPr/>
                    <a:lstStyle/>
                    <a:p>
                      <a:pPr marL="0" marR="0" lvl="0" indent="0" algn="ctr" defTabSz="914400" rtl="0" eaLnBrk="1" fontAlgn="base" latinLnBrk="0" hangingPunct="1">
                        <a:lnSpc>
                          <a:spcPct val="100000"/>
                        </a:lnSpc>
                        <a:spcBef>
                          <a:spcPts val="385"/>
                        </a:spcBef>
                        <a:spcAft>
                          <a:spcPts val="0"/>
                        </a:spcAft>
                        <a:buClrTx/>
                        <a:buSzTx/>
                        <a:buFontTx/>
                        <a:buNone/>
                        <a:tabLst/>
                        <a:defRPr/>
                      </a:pPr>
                      <a:r>
                        <a:rPr kumimoji="0" lang="en-US" sz="1200" b="0" i="0" u="none" strike="noStrike" kern="1200" cap="none" spc="0" normalizeH="0" baseline="0" noProof="0" dirty="0" smtClean="0">
                          <a:ln>
                            <a:noFill/>
                          </a:ln>
                          <a:solidFill>
                            <a:srgbClr val="000000"/>
                          </a:solidFill>
                          <a:effectLst/>
                          <a:uLnTx/>
                          <a:uFillTx/>
                          <a:latin typeface=" Arial"/>
                          <a:ea typeface="Times New Roman"/>
                          <a:cs typeface="Arial" panose="020B0604020202020204" pitchFamily="34" charset="0"/>
                        </a:rPr>
                        <a:t>100%</a:t>
                      </a:r>
                    </a:p>
                  </a:txBody>
                  <a:tcPr marL="9525" marR="12700" marT="12632"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200" b="0" i="0" u="none" strike="noStrike" cap="none" normalizeH="0" baseline="0" dirty="0">
                        <a:ln>
                          <a:noFill/>
                        </a:ln>
                        <a:solidFill>
                          <a:schemeClr val="tx1"/>
                        </a:solidFill>
                        <a:effectLst/>
                        <a:latin typeface=" Arial"/>
                        <a:cs typeface="Arial" charset="0"/>
                      </a:endParaRPr>
                    </a:p>
                  </a:txBody>
                  <a:tcPr marT="45481" marB="45481"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04"/>
                  </a:ext>
                </a:extLst>
              </a:tr>
              <a:tr h="285578">
                <a:tc>
                  <a:txBody>
                    <a:bodyPr/>
                    <a:lstStyle/>
                    <a:p>
                      <a:r>
                        <a:rPr kumimoji="0" lang="en-US" sz="1200" b="0" i="0" u="none" strike="noStrike" kern="1200" cap="none" normalizeH="0" baseline="0" dirty="0">
                          <a:ln>
                            <a:noFill/>
                          </a:ln>
                          <a:solidFill>
                            <a:schemeClr val="tx1"/>
                          </a:solidFill>
                          <a:effectLst/>
                          <a:latin typeface=" Arial"/>
                          <a:ea typeface="+mn-ea"/>
                          <a:cs typeface="Arial" panose="020B0604020202020204" pitchFamily="34" charset="0"/>
                        </a:rPr>
                        <a:t>Battery Load Tester</a:t>
                      </a:r>
                    </a:p>
                  </a:txBody>
                  <a:tcPr marL="91447" marR="91447" marT="45498" marB="45498"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200" b="0" i="0" u="none" strike="noStrike" cap="none" normalizeH="0" baseline="0" dirty="0">
                        <a:ln>
                          <a:noFill/>
                        </a:ln>
                        <a:solidFill>
                          <a:schemeClr val="tx1"/>
                        </a:solidFill>
                        <a:effectLst/>
                        <a:latin typeface=" Arial"/>
                        <a:cs typeface="Arial" charset="0"/>
                      </a:endParaRPr>
                    </a:p>
                  </a:txBody>
                  <a:tcPr marT="45481" marB="45481"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dirty="0" smtClean="0">
                          <a:ln>
                            <a:noFill/>
                          </a:ln>
                          <a:solidFill>
                            <a:schemeClr val="tx1"/>
                          </a:solidFill>
                          <a:effectLst/>
                          <a:latin typeface=" Arial"/>
                          <a:cs typeface="Arial" charset="0"/>
                        </a:rPr>
                        <a:t>-</a:t>
                      </a:r>
                      <a:endParaRPr kumimoji="0" lang="en-US" sz="1200" b="0" i="0" u="none" strike="noStrike" cap="none" normalizeH="0" baseline="0" dirty="0">
                        <a:ln>
                          <a:noFill/>
                        </a:ln>
                        <a:solidFill>
                          <a:schemeClr val="tx1"/>
                        </a:solidFill>
                        <a:effectLst/>
                        <a:latin typeface=" Arial"/>
                        <a:cs typeface="Arial" charset="0"/>
                      </a:endParaRPr>
                    </a:p>
                  </a:txBody>
                  <a:tcPr marT="45481" marB="45481"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200" b="0" i="0" u="none" strike="noStrike" cap="none" normalizeH="0" baseline="0" dirty="0">
                        <a:ln>
                          <a:noFill/>
                        </a:ln>
                        <a:solidFill>
                          <a:schemeClr val="tx1"/>
                        </a:solidFill>
                        <a:effectLst/>
                        <a:latin typeface=" Arial"/>
                        <a:cs typeface="Arial" charset="0"/>
                      </a:endParaRPr>
                    </a:p>
                  </a:txBody>
                  <a:tcPr marT="45481" marB="45481"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tc>
                  <a:txBody>
                    <a:bodyPr/>
                    <a:lstStyle/>
                    <a:p>
                      <a:pPr marL="0" marR="0" algn="ctr">
                        <a:spcBef>
                          <a:spcPts val="0"/>
                        </a:spcBef>
                        <a:spcAft>
                          <a:spcPts val="0"/>
                        </a:spcAft>
                      </a:pPr>
                      <a:endParaRPr lang="en-US" sz="1200" b="0">
                        <a:solidFill>
                          <a:schemeClr val="tx1"/>
                        </a:solidFill>
                        <a:effectLst/>
                        <a:latin typeface=" Arial"/>
                        <a:ea typeface="Times New Roman"/>
                        <a:cs typeface="Arial" panose="020B0604020202020204" pitchFamily="34" charset="0"/>
                      </a:endParaRPr>
                    </a:p>
                  </a:txBody>
                  <a:tcPr marL="9525" marR="12700" marT="12632"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tc>
                  <a:txBody>
                    <a:bodyPr/>
                    <a:lstStyle/>
                    <a:p>
                      <a:pPr marL="0" marR="0" algn="ctr" fontAlgn="base">
                        <a:spcBef>
                          <a:spcPts val="385"/>
                        </a:spcBef>
                        <a:spcAft>
                          <a:spcPts val="0"/>
                        </a:spcAft>
                      </a:pPr>
                      <a:endParaRPr lang="en-US" sz="1200" b="0" dirty="0">
                        <a:solidFill>
                          <a:schemeClr val="tx1"/>
                        </a:solidFill>
                        <a:effectLst/>
                        <a:latin typeface=" Arial"/>
                        <a:ea typeface="Times New Roman"/>
                        <a:cs typeface="Arial" panose="020B0604020202020204" pitchFamily="34" charset="0"/>
                      </a:endParaRPr>
                    </a:p>
                  </a:txBody>
                  <a:tcPr marL="9525" marR="12700" marT="12632"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200" b="0" i="0" u="none" strike="noStrike" cap="none" normalizeH="0" baseline="0" dirty="0">
                        <a:ln>
                          <a:noFill/>
                        </a:ln>
                        <a:solidFill>
                          <a:schemeClr val="tx1"/>
                        </a:solidFill>
                        <a:effectLst/>
                        <a:latin typeface=" Arial"/>
                        <a:cs typeface="Arial" charset="0"/>
                      </a:endParaRPr>
                    </a:p>
                  </a:txBody>
                  <a:tcPr marT="45481" marB="45481"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05"/>
                  </a:ext>
                </a:extLst>
              </a:tr>
              <a:tr h="28557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GB" sz="1200" b="0" i="0" u="none" strike="noStrike" kern="1200" cap="none" normalizeH="0" baseline="0" dirty="0">
                          <a:ln>
                            <a:noFill/>
                          </a:ln>
                          <a:solidFill>
                            <a:schemeClr val="tx1"/>
                          </a:solidFill>
                          <a:effectLst/>
                          <a:latin typeface=" Arial"/>
                          <a:ea typeface="+mn-ea"/>
                          <a:cs typeface="Arial" panose="020B0604020202020204" pitchFamily="34" charset="0"/>
                        </a:rPr>
                        <a:t>Body Jack 4 Ton</a:t>
                      </a:r>
                    </a:p>
                  </a:txBody>
                  <a:tcPr marL="91447" marR="91447" marT="45498" marB="45498"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200" b="0" i="0" u="none" strike="noStrike" cap="none" normalizeH="0" baseline="0" dirty="0">
                        <a:ln>
                          <a:noFill/>
                        </a:ln>
                        <a:solidFill>
                          <a:schemeClr val="tx1"/>
                        </a:solidFill>
                        <a:effectLst/>
                        <a:latin typeface=" Arial"/>
                        <a:cs typeface="Arial" charset="0"/>
                      </a:endParaRPr>
                    </a:p>
                  </a:txBody>
                  <a:tcPr marT="45481" marB="45481"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dirty="0" smtClean="0">
                          <a:ln>
                            <a:noFill/>
                          </a:ln>
                          <a:solidFill>
                            <a:schemeClr val="tx1"/>
                          </a:solidFill>
                          <a:effectLst/>
                          <a:latin typeface=" Arial"/>
                          <a:cs typeface="Arial" charset="0"/>
                        </a:rPr>
                        <a:t>2</a:t>
                      </a:r>
                      <a:endParaRPr kumimoji="0" lang="en-US" sz="1200" b="0" i="0" u="none" strike="noStrike" cap="none" normalizeH="0" baseline="0" dirty="0">
                        <a:ln>
                          <a:noFill/>
                        </a:ln>
                        <a:solidFill>
                          <a:schemeClr val="tx1"/>
                        </a:solidFill>
                        <a:effectLst/>
                        <a:latin typeface=" Arial"/>
                        <a:cs typeface="Arial" charset="0"/>
                      </a:endParaRPr>
                    </a:p>
                  </a:txBody>
                  <a:tcPr marT="45481" marB="45481"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tc>
                  <a:txBody>
                    <a:bodyPr/>
                    <a:lstStyle/>
                    <a:p>
                      <a:pPr marL="0" marR="0" algn="ctr" fontAlgn="base">
                        <a:spcBef>
                          <a:spcPts val="385"/>
                        </a:spcBef>
                        <a:spcAft>
                          <a:spcPts val="0"/>
                        </a:spcAft>
                      </a:pPr>
                      <a:endParaRPr lang="en-US" sz="1200" b="0" dirty="0">
                        <a:solidFill>
                          <a:schemeClr val="tx1"/>
                        </a:solidFill>
                        <a:effectLst/>
                        <a:latin typeface=" Arial"/>
                        <a:ea typeface="Times New Roman"/>
                        <a:cs typeface="Arial" panose="020B0604020202020204" pitchFamily="34" charset="0"/>
                      </a:endParaRPr>
                    </a:p>
                  </a:txBody>
                  <a:tcPr marL="9525" marR="12700" marT="12632"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tc>
                  <a:txBody>
                    <a:bodyPr/>
                    <a:lstStyle/>
                    <a:p>
                      <a:pPr marL="0" marR="0" algn="ctr">
                        <a:spcBef>
                          <a:spcPts val="0"/>
                        </a:spcBef>
                        <a:spcAft>
                          <a:spcPts val="0"/>
                        </a:spcAft>
                      </a:pPr>
                      <a:endParaRPr lang="en-US" sz="1200" b="0" dirty="0">
                        <a:solidFill>
                          <a:schemeClr val="tx1"/>
                        </a:solidFill>
                        <a:effectLst/>
                        <a:latin typeface=" Arial"/>
                        <a:ea typeface="Times New Roman"/>
                        <a:cs typeface="Arial" panose="020B0604020202020204" pitchFamily="34" charset="0"/>
                      </a:endParaRPr>
                    </a:p>
                  </a:txBody>
                  <a:tcPr marL="9525" marR="12700" marT="12632"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tc>
                  <a:txBody>
                    <a:bodyPr/>
                    <a:lstStyle/>
                    <a:p>
                      <a:pPr marL="0" marR="0" lvl="0" indent="0" algn="ctr" defTabSz="914400" rtl="0" eaLnBrk="1" fontAlgn="base" latinLnBrk="0" hangingPunct="1">
                        <a:lnSpc>
                          <a:spcPct val="100000"/>
                        </a:lnSpc>
                        <a:spcBef>
                          <a:spcPts val="385"/>
                        </a:spcBef>
                        <a:spcAft>
                          <a:spcPts val="0"/>
                        </a:spcAft>
                        <a:buClrTx/>
                        <a:buSzTx/>
                        <a:buFontTx/>
                        <a:buNone/>
                        <a:tabLst/>
                        <a:defRPr/>
                      </a:pPr>
                      <a:r>
                        <a:rPr kumimoji="0" lang="en-US" sz="1200" b="0" i="0" u="none" strike="noStrike" kern="1200" cap="none" spc="0" normalizeH="0" baseline="0" noProof="0" dirty="0" smtClean="0">
                          <a:ln>
                            <a:noFill/>
                          </a:ln>
                          <a:solidFill>
                            <a:srgbClr val="000000"/>
                          </a:solidFill>
                          <a:effectLst/>
                          <a:uLnTx/>
                          <a:uFillTx/>
                          <a:latin typeface=" Arial"/>
                          <a:ea typeface="Times New Roman"/>
                          <a:cs typeface="Arial" panose="020B0604020202020204" pitchFamily="34" charset="0"/>
                        </a:rPr>
                        <a:t>100%</a:t>
                      </a:r>
                    </a:p>
                  </a:txBody>
                  <a:tcPr marL="9525" marR="12700" marT="12632"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200" b="0" i="0" u="none" strike="noStrike" cap="none" normalizeH="0" baseline="0" dirty="0">
                        <a:ln>
                          <a:noFill/>
                        </a:ln>
                        <a:solidFill>
                          <a:schemeClr val="tx1"/>
                        </a:solidFill>
                        <a:effectLst/>
                        <a:latin typeface=" Arial"/>
                        <a:cs typeface="Arial" charset="0"/>
                      </a:endParaRPr>
                    </a:p>
                  </a:txBody>
                  <a:tcPr marT="45481" marB="45481"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06"/>
                  </a:ext>
                </a:extLst>
              </a:tr>
              <a:tr h="28557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GB" sz="1200" b="0" i="0" u="none" strike="noStrike" kern="1200" cap="none" normalizeH="0" baseline="0" dirty="0">
                          <a:ln>
                            <a:noFill/>
                          </a:ln>
                          <a:solidFill>
                            <a:schemeClr val="tx1"/>
                          </a:solidFill>
                          <a:effectLst/>
                          <a:latin typeface=" Arial"/>
                          <a:ea typeface="+mn-ea"/>
                          <a:cs typeface="Arial" panose="020B0604020202020204" pitchFamily="34" charset="0"/>
                        </a:rPr>
                        <a:t>Helmet (Ballistic)</a:t>
                      </a:r>
                    </a:p>
                  </a:txBody>
                  <a:tcPr marL="91447" marR="91447" marT="45498" marB="45498"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dirty="0" smtClean="0">
                          <a:ln>
                            <a:noFill/>
                          </a:ln>
                          <a:solidFill>
                            <a:schemeClr val="tx1"/>
                          </a:solidFill>
                          <a:effectLst/>
                          <a:latin typeface=" Arial"/>
                          <a:cs typeface="Arial" charset="0"/>
                        </a:rPr>
                        <a:t>94</a:t>
                      </a:r>
                      <a:endParaRPr kumimoji="0" lang="en-US" sz="1200" b="0" i="0" u="none" strike="noStrike" cap="none" normalizeH="0" baseline="0" dirty="0">
                        <a:ln>
                          <a:noFill/>
                        </a:ln>
                        <a:solidFill>
                          <a:schemeClr val="tx1"/>
                        </a:solidFill>
                        <a:effectLst/>
                        <a:latin typeface=" Arial"/>
                        <a:cs typeface="Arial" charset="0"/>
                      </a:endParaRPr>
                    </a:p>
                  </a:txBody>
                  <a:tcPr marT="45481" marB="45481"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dirty="0" smtClean="0">
                          <a:ln>
                            <a:noFill/>
                          </a:ln>
                          <a:solidFill>
                            <a:schemeClr val="tx1"/>
                          </a:solidFill>
                          <a:effectLst/>
                          <a:latin typeface=" Arial"/>
                          <a:cs typeface="Arial" charset="0"/>
                        </a:rPr>
                        <a:t>61</a:t>
                      </a:r>
                      <a:endParaRPr kumimoji="0" lang="en-US" sz="1200" b="0" i="0" u="none" strike="noStrike" cap="none" normalizeH="0" baseline="0" dirty="0">
                        <a:ln>
                          <a:noFill/>
                        </a:ln>
                        <a:solidFill>
                          <a:schemeClr val="tx1"/>
                        </a:solidFill>
                        <a:effectLst/>
                        <a:latin typeface=" Arial"/>
                        <a:cs typeface="Arial" charset="0"/>
                      </a:endParaRPr>
                    </a:p>
                  </a:txBody>
                  <a:tcPr marT="45481" marB="45481"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tc>
                  <a:txBody>
                    <a:bodyPr/>
                    <a:lstStyle/>
                    <a:p>
                      <a:pPr marL="0" marR="0" algn="ctr" fontAlgn="base">
                        <a:spcBef>
                          <a:spcPts val="385"/>
                        </a:spcBef>
                        <a:spcAft>
                          <a:spcPts val="0"/>
                        </a:spcAft>
                      </a:pPr>
                      <a:endParaRPr lang="en-US" sz="1200" b="0" dirty="0">
                        <a:solidFill>
                          <a:schemeClr val="tx1"/>
                        </a:solidFill>
                        <a:effectLst/>
                        <a:latin typeface=" Arial"/>
                        <a:ea typeface="Times New Roman"/>
                        <a:cs typeface="Arial" panose="020B0604020202020204" pitchFamily="34" charset="0"/>
                      </a:endParaRPr>
                    </a:p>
                  </a:txBody>
                  <a:tcPr marL="9525" marR="12700" marT="12632"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tc>
                  <a:txBody>
                    <a:bodyPr/>
                    <a:lstStyle/>
                    <a:p>
                      <a:pPr marL="0" marR="0" algn="ctr" fontAlgn="base">
                        <a:spcBef>
                          <a:spcPts val="385"/>
                        </a:spcBef>
                        <a:spcAft>
                          <a:spcPts val="0"/>
                        </a:spcAft>
                      </a:pPr>
                      <a:endParaRPr lang="en-US" sz="1200" b="0" dirty="0">
                        <a:solidFill>
                          <a:schemeClr val="tx1"/>
                        </a:solidFill>
                        <a:effectLst/>
                        <a:latin typeface=" Arial"/>
                        <a:ea typeface="Times New Roman"/>
                        <a:cs typeface="Arial" panose="020B0604020202020204" pitchFamily="34" charset="0"/>
                      </a:endParaRPr>
                    </a:p>
                  </a:txBody>
                  <a:tcPr marL="9525" marR="12700" marT="12632"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tc>
                  <a:txBody>
                    <a:bodyPr/>
                    <a:lstStyle/>
                    <a:p>
                      <a:pPr marL="0" marR="0" lvl="0" indent="0" algn="ctr" defTabSz="914400" rtl="0" eaLnBrk="1" fontAlgn="base" latinLnBrk="0" hangingPunct="1">
                        <a:lnSpc>
                          <a:spcPct val="100000"/>
                        </a:lnSpc>
                        <a:spcBef>
                          <a:spcPts val="385"/>
                        </a:spcBef>
                        <a:spcAft>
                          <a:spcPts val="0"/>
                        </a:spcAft>
                        <a:buClrTx/>
                        <a:buSzTx/>
                        <a:buFontTx/>
                        <a:buNone/>
                        <a:tabLst/>
                        <a:defRPr/>
                      </a:pPr>
                      <a:r>
                        <a:rPr kumimoji="0" lang="en-US" sz="1200" b="0" i="0" u="none" strike="noStrike" kern="1200" cap="none" spc="0" normalizeH="0" baseline="0" noProof="0" dirty="0" smtClean="0">
                          <a:ln>
                            <a:noFill/>
                          </a:ln>
                          <a:solidFill>
                            <a:srgbClr val="000000"/>
                          </a:solidFill>
                          <a:effectLst/>
                          <a:uLnTx/>
                          <a:uFillTx/>
                          <a:latin typeface=" Arial"/>
                          <a:ea typeface="Times New Roman"/>
                          <a:cs typeface="Arial" panose="020B0604020202020204" pitchFamily="34" charset="0"/>
                        </a:rPr>
                        <a:t>100%</a:t>
                      </a:r>
                    </a:p>
                  </a:txBody>
                  <a:tcPr marL="9525" marR="12700" marT="12632"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200" b="0" i="0" u="none" strike="noStrike" cap="none" normalizeH="0" baseline="0" dirty="0">
                        <a:ln>
                          <a:noFill/>
                        </a:ln>
                        <a:solidFill>
                          <a:schemeClr val="tx1"/>
                        </a:solidFill>
                        <a:effectLst/>
                        <a:latin typeface=" Arial"/>
                        <a:cs typeface="Arial" charset="0"/>
                      </a:endParaRPr>
                    </a:p>
                  </a:txBody>
                  <a:tcPr marT="45481" marB="45481"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07"/>
                  </a:ext>
                </a:extLst>
              </a:tr>
              <a:tr h="28557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GB" sz="1200" b="0" i="0" u="none" strike="noStrike" kern="1200" cap="none" normalizeH="0" baseline="0" dirty="0">
                          <a:ln>
                            <a:noFill/>
                          </a:ln>
                          <a:solidFill>
                            <a:schemeClr val="tx1"/>
                          </a:solidFill>
                          <a:effectLst/>
                          <a:latin typeface=" Arial"/>
                          <a:ea typeface="+mn-ea"/>
                          <a:cs typeface="Arial" panose="020B0604020202020204" pitchFamily="34" charset="0"/>
                        </a:rPr>
                        <a:t>Military Body </a:t>
                      </a:r>
                      <a:r>
                        <a:rPr kumimoji="0" lang="en-GB" sz="1200" b="0" i="0" u="none" strike="noStrike" kern="1200" cap="none" normalizeH="0" baseline="0" dirty="0" err="1">
                          <a:ln>
                            <a:noFill/>
                          </a:ln>
                          <a:solidFill>
                            <a:schemeClr val="tx1"/>
                          </a:solidFill>
                          <a:effectLst/>
                          <a:latin typeface=" Arial"/>
                          <a:ea typeface="+mn-ea"/>
                          <a:cs typeface="Arial" panose="020B0604020202020204" pitchFamily="34" charset="0"/>
                        </a:rPr>
                        <a:t>Armor</a:t>
                      </a:r>
                      <a:endParaRPr kumimoji="0" lang="en-GB" sz="1200" b="0" i="0" u="none" strike="noStrike" kern="1200" cap="none" normalizeH="0" baseline="0" dirty="0">
                        <a:ln>
                          <a:noFill/>
                        </a:ln>
                        <a:solidFill>
                          <a:schemeClr val="tx1"/>
                        </a:solidFill>
                        <a:effectLst/>
                        <a:latin typeface=" Arial"/>
                        <a:ea typeface="+mn-ea"/>
                        <a:cs typeface="Arial" panose="020B0604020202020204" pitchFamily="34" charset="0"/>
                      </a:endParaRPr>
                    </a:p>
                  </a:txBody>
                  <a:tcPr marL="91447" marR="91447" marT="45498" marB="45498"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dirty="0" smtClean="0">
                          <a:ln>
                            <a:noFill/>
                          </a:ln>
                          <a:solidFill>
                            <a:schemeClr val="tx1"/>
                          </a:solidFill>
                          <a:effectLst/>
                          <a:latin typeface=" Arial"/>
                          <a:cs typeface="Arial" charset="0"/>
                        </a:rPr>
                        <a:t>94</a:t>
                      </a:r>
                      <a:endParaRPr kumimoji="0" lang="en-US" sz="1200" b="0" i="0" u="none" strike="noStrike" cap="none" normalizeH="0" baseline="0" dirty="0">
                        <a:ln>
                          <a:noFill/>
                        </a:ln>
                        <a:solidFill>
                          <a:schemeClr val="tx1"/>
                        </a:solidFill>
                        <a:effectLst/>
                        <a:latin typeface=" Arial"/>
                        <a:cs typeface="Arial" charset="0"/>
                      </a:endParaRPr>
                    </a:p>
                  </a:txBody>
                  <a:tcPr marT="45481" marB="45481"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dirty="0" smtClean="0">
                          <a:ln>
                            <a:noFill/>
                          </a:ln>
                          <a:solidFill>
                            <a:schemeClr val="tx1"/>
                          </a:solidFill>
                          <a:effectLst/>
                          <a:latin typeface=" Arial"/>
                          <a:cs typeface="Arial" charset="0"/>
                        </a:rPr>
                        <a:t>91</a:t>
                      </a:r>
                      <a:endParaRPr kumimoji="0" lang="en-US" sz="1200" b="0" i="0" u="none" strike="noStrike" cap="none" normalizeH="0" baseline="0" dirty="0">
                        <a:ln>
                          <a:noFill/>
                        </a:ln>
                        <a:solidFill>
                          <a:schemeClr val="tx1"/>
                        </a:solidFill>
                        <a:effectLst/>
                        <a:latin typeface=" Arial"/>
                        <a:cs typeface="Arial" charset="0"/>
                      </a:endParaRPr>
                    </a:p>
                  </a:txBody>
                  <a:tcPr marT="45481" marB="45481"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tc>
                  <a:txBody>
                    <a:bodyPr/>
                    <a:lstStyle/>
                    <a:p>
                      <a:pPr marL="0" marR="0" lvl="0" indent="0" algn="ctr" defTabSz="914400" rtl="0" eaLnBrk="1" fontAlgn="base" latinLnBrk="0" hangingPunct="1">
                        <a:lnSpc>
                          <a:spcPct val="100000"/>
                        </a:lnSpc>
                        <a:spcBef>
                          <a:spcPts val="385"/>
                        </a:spcBef>
                        <a:spcAft>
                          <a:spcPts val="0"/>
                        </a:spcAft>
                        <a:buClrTx/>
                        <a:buSzTx/>
                        <a:buFontTx/>
                        <a:buNone/>
                        <a:tabLst/>
                        <a:defRPr/>
                      </a:pPr>
                      <a:endParaRPr lang="en-US" sz="1200" b="0" dirty="0">
                        <a:solidFill>
                          <a:schemeClr val="tx1"/>
                        </a:solidFill>
                        <a:effectLst/>
                        <a:latin typeface=" Arial"/>
                        <a:ea typeface="Times New Roman"/>
                        <a:cs typeface="Arial" panose="020B0604020202020204" pitchFamily="34" charset="0"/>
                      </a:endParaRPr>
                    </a:p>
                  </a:txBody>
                  <a:tcPr marL="9525" marR="12700" marT="12632"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tc>
                  <a:txBody>
                    <a:bodyPr/>
                    <a:lstStyle/>
                    <a:p>
                      <a:pPr marL="0" marR="0" algn="ctr" fontAlgn="base">
                        <a:spcBef>
                          <a:spcPts val="385"/>
                        </a:spcBef>
                        <a:spcAft>
                          <a:spcPts val="0"/>
                        </a:spcAft>
                      </a:pPr>
                      <a:endParaRPr lang="en-US" sz="1200" b="0" dirty="0">
                        <a:solidFill>
                          <a:schemeClr val="tx1"/>
                        </a:solidFill>
                        <a:effectLst/>
                        <a:latin typeface=" Arial"/>
                        <a:ea typeface="Times New Roman"/>
                        <a:cs typeface="Arial" panose="020B0604020202020204" pitchFamily="34" charset="0"/>
                      </a:endParaRPr>
                    </a:p>
                  </a:txBody>
                  <a:tcPr marL="9525" marR="12700" marT="12632"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tc>
                  <a:txBody>
                    <a:bodyPr/>
                    <a:lstStyle/>
                    <a:p>
                      <a:pPr marL="0" marR="0" lvl="0" indent="0" algn="ctr" defTabSz="914400" rtl="0" eaLnBrk="1" fontAlgn="base" latinLnBrk="0" hangingPunct="1">
                        <a:lnSpc>
                          <a:spcPct val="100000"/>
                        </a:lnSpc>
                        <a:spcBef>
                          <a:spcPts val="385"/>
                        </a:spcBef>
                        <a:spcAft>
                          <a:spcPts val="0"/>
                        </a:spcAft>
                        <a:buClrTx/>
                        <a:buSzTx/>
                        <a:buFontTx/>
                        <a:buNone/>
                        <a:tabLst/>
                        <a:defRPr/>
                      </a:pPr>
                      <a:r>
                        <a:rPr kumimoji="0" lang="en-US" sz="1200" b="0" i="0" u="none" strike="noStrike" kern="1200" cap="none" spc="0" normalizeH="0" baseline="0" noProof="0" dirty="0" smtClean="0">
                          <a:ln>
                            <a:noFill/>
                          </a:ln>
                          <a:solidFill>
                            <a:srgbClr val="000000"/>
                          </a:solidFill>
                          <a:effectLst/>
                          <a:uLnTx/>
                          <a:uFillTx/>
                          <a:latin typeface=" Arial"/>
                          <a:ea typeface="Times New Roman"/>
                          <a:cs typeface="Arial" panose="020B0604020202020204" pitchFamily="34" charset="0"/>
                        </a:rPr>
                        <a:t>100%</a:t>
                      </a:r>
                    </a:p>
                  </a:txBody>
                  <a:tcPr marL="9525" marR="12700" marT="12632"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200" b="0" i="0" u="none" strike="noStrike" cap="none" normalizeH="0" baseline="0" dirty="0">
                        <a:ln>
                          <a:noFill/>
                        </a:ln>
                        <a:solidFill>
                          <a:schemeClr val="tx1"/>
                        </a:solidFill>
                        <a:effectLst/>
                        <a:latin typeface=" Arial"/>
                        <a:cs typeface="Arial" charset="0"/>
                      </a:endParaRPr>
                    </a:p>
                  </a:txBody>
                  <a:tcPr marT="45481" marB="45481"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08"/>
                  </a:ext>
                </a:extLst>
              </a:tr>
              <a:tr h="28557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GB" sz="1200" b="0" i="0" u="none" strike="noStrike" kern="1200" cap="none" normalizeH="0" baseline="0" dirty="0">
                          <a:ln>
                            <a:noFill/>
                          </a:ln>
                          <a:solidFill>
                            <a:schemeClr val="tx1"/>
                          </a:solidFill>
                          <a:effectLst/>
                          <a:latin typeface=" Arial"/>
                          <a:ea typeface="+mn-ea"/>
                          <a:cs typeface="Arial" panose="020B0604020202020204" pitchFamily="34" charset="0"/>
                        </a:rPr>
                        <a:t>Vest</a:t>
                      </a:r>
                    </a:p>
                  </a:txBody>
                  <a:tcPr marL="91447" marR="91447" marT="45498" marB="45498"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dirty="0" smtClean="0">
                          <a:ln>
                            <a:noFill/>
                          </a:ln>
                          <a:solidFill>
                            <a:schemeClr val="tx1"/>
                          </a:solidFill>
                          <a:effectLst/>
                          <a:latin typeface=" Arial"/>
                          <a:cs typeface="Arial" charset="0"/>
                        </a:rPr>
                        <a:t>-</a:t>
                      </a:r>
                      <a:endParaRPr kumimoji="0" lang="en-US" sz="1200" b="0" i="0" u="none" strike="noStrike" cap="none" normalizeH="0" baseline="0" dirty="0">
                        <a:ln>
                          <a:noFill/>
                        </a:ln>
                        <a:solidFill>
                          <a:schemeClr val="tx1"/>
                        </a:solidFill>
                        <a:effectLst/>
                        <a:latin typeface=" Arial"/>
                        <a:cs typeface="Arial" charset="0"/>
                      </a:endParaRPr>
                    </a:p>
                  </a:txBody>
                  <a:tcPr marT="45481" marB="45481"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dirty="0" smtClean="0">
                          <a:ln>
                            <a:noFill/>
                          </a:ln>
                          <a:solidFill>
                            <a:schemeClr val="tx1"/>
                          </a:solidFill>
                          <a:effectLst/>
                          <a:latin typeface=" Arial"/>
                          <a:cs typeface="Arial" charset="0"/>
                        </a:rPr>
                        <a:t>-</a:t>
                      </a:r>
                      <a:endParaRPr kumimoji="0" lang="en-US" sz="1200" b="0" i="0" u="none" strike="noStrike" cap="none" normalizeH="0" baseline="0" dirty="0">
                        <a:ln>
                          <a:noFill/>
                        </a:ln>
                        <a:solidFill>
                          <a:schemeClr val="tx1"/>
                        </a:solidFill>
                        <a:effectLst/>
                        <a:latin typeface=" Arial"/>
                        <a:cs typeface="Arial" charset="0"/>
                      </a:endParaRPr>
                    </a:p>
                  </a:txBody>
                  <a:tcPr marT="45481" marB="45481"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tc>
                  <a:txBody>
                    <a:bodyPr/>
                    <a:lstStyle/>
                    <a:p>
                      <a:pPr marL="0" marR="0" algn="ctr" fontAlgn="base">
                        <a:spcBef>
                          <a:spcPts val="385"/>
                        </a:spcBef>
                        <a:spcAft>
                          <a:spcPts val="0"/>
                        </a:spcAft>
                      </a:pPr>
                      <a:endParaRPr lang="en-US" sz="1200" b="0" dirty="0">
                        <a:solidFill>
                          <a:schemeClr val="tx1"/>
                        </a:solidFill>
                        <a:effectLst/>
                        <a:latin typeface=" Arial"/>
                        <a:ea typeface="Times New Roman"/>
                        <a:cs typeface="Arial" panose="020B0604020202020204" pitchFamily="34" charset="0"/>
                      </a:endParaRPr>
                    </a:p>
                  </a:txBody>
                  <a:tcPr marL="9525" marR="12700" marT="12632"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tc>
                  <a:txBody>
                    <a:bodyPr/>
                    <a:lstStyle/>
                    <a:p>
                      <a:pPr marL="0" marR="0" algn="ctr">
                        <a:spcBef>
                          <a:spcPts val="0"/>
                        </a:spcBef>
                        <a:spcAft>
                          <a:spcPts val="0"/>
                        </a:spcAft>
                      </a:pPr>
                      <a:endParaRPr lang="en-US" sz="1200" b="0" dirty="0">
                        <a:solidFill>
                          <a:schemeClr val="tx1"/>
                        </a:solidFill>
                        <a:effectLst/>
                        <a:latin typeface=" Arial"/>
                        <a:ea typeface="Times New Roman"/>
                        <a:cs typeface="Arial" panose="020B0604020202020204" pitchFamily="34" charset="0"/>
                      </a:endParaRPr>
                    </a:p>
                  </a:txBody>
                  <a:tcPr marL="9525" marR="12700" marT="12632"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tc>
                  <a:txBody>
                    <a:bodyPr/>
                    <a:lstStyle/>
                    <a:p>
                      <a:pPr marL="0" marR="0" algn="ctr" fontAlgn="base">
                        <a:spcBef>
                          <a:spcPts val="385"/>
                        </a:spcBef>
                        <a:spcAft>
                          <a:spcPts val="0"/>
                        </a:spcAft>
                      </a:pPr>
                      <a:endParaRPr lang="en-US" sz="1200" b="0" dirty="0">
                        <a:solidFill>
                          <a:schemeClr val="tx1"/>
                        </a:solidFill>
                        <a:effectLst/>
                        <a:latin typeface=" Arial"/>
                        <a:ea typeface="Times New Roman"/>
                        <a:cs typeface="Arial" panose="020B0604020202020204" pitchFamily="34" charset="0"/>
                      </a:endParaRPr>
                    </a:p>
                  </a:txBody>
                  <a:tcPr marL="9525" marR="12700" marT="12632"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defRPr/>
                      </a:pPr>
                      <a:endParaRPr kumimoji="0" lang="en-US" sz="1200" b="0" i="0" u="none" strike="noStrike" cap="none" normalizeH="0" baseline="0" dirty="0">
                        <a:ln>
                          <a:noFill/>
                        </a:ln>
                        <a:solidFill>
                          <a:schemeClr val="tx1"/>
                        </a:solidFill>
                        <a:effectLst/>
                        <a:latin typeface=" Arial"/>
                        <a:cs typeface="Arial" charset="0"/>
                      </a:endParaRPr>
                    </a:p>
                  </a:txBody>
                  <a:tcPr marT="45481" marB="45481"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09"/>
                  </a:ext>
                </a:extLst>
              </a:tr>
              <a:tr h="28557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GB" sz="1200" b="0" i="0" u="none" strike="noStrike" kern="1200" cap="none" normalizeH="0" baseline="0" dirty="0">
                          <a:ln>
                            <a:noFill/>
                          </a:ln>
                          <a:solidFill>
                            <a:schemeClr val="tx1"/>
                          </a:solidFill>
                          <a:effectLst/>
                          <a:latin typeface=" Arial"/>
                          <a:ea typeface="+mn-ea"/>
                          <a:cs typeface="Arial" panose="020B0604020202020204" pitchFamily="34" charset="0"/>
                        </a:rPr>
                        <a:t>CLS Kit</a:t>
                      </a:r>
                    </a:p>
                  </a:txBody>
                  <a:tcPr marL="91447" marR="91447" marT="45498" marB="45498"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200" b="0" i="0" u="none" strike="noStrike" cap="none" normalizeH="0" baseline="0" dirty="0">
                        <a:ln>
                          <a:noFill/>
                        </a:ln>
                        <a:solidFill>
                          <a:schemeClr val="tx1"/>
                        </a:solidFill>
                        <a:effectLst/>
                        <a:latin typeface=" Arial"/>
                        <a:cs typeface="Arial" charset="0"/>
                      </a:endParaRPr>
                    </a:p>
                  </a:txBody>
                  <a:tcPr marT="45481" marB="45481"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dirty="0" smtClean="0">
                          <a:ln>
                            <a:noFill/>
                          </a:ln>
                          <a:solidFill>
                            <a:schemeClr val="tx1"/>
                          </a:solidFill>
                          <a:effectLst/>
                          <a:latin typeface=" Arial"/>
                          <a:cs typeface="Arial" charset="0"/>
                        </a:rPr>
                        <a:t>4</a:t>
                      </a:r>
                      <a:endParaRPr kumimoji="0" lang="en-US" sz="1200" b="0" i="0" u="none" strike="noStrike" cap="none" normalizeH="0" baseline="0" dirty="0">
                        <a:ln>
                          <a:noFill/>
                        </a:ln>
                        <a:solidFill>
                          <a:schemeClr val="tx1"/>
                        </a:solidFill>
                        <a:effectLst/>
                        <a:latin typeface=" Arial"/>
                        <a:cs typeface="Arial" charset="0"/>
                      </a:endParaRPr>
                    </a:p>
                  </a:txBody>
                  <a:tcPr marT="45481" marB="45481"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tc>
                  <a:txBody>
                    <a:bodyPr/>
                    <a:lstStyle/>
                    <a:p>
                      <a:pPr marL="0" marR="0" algn="ctr" fontAlgn="base">
                        <a:spcBef>
                          <a:spcPts val="385"/>
                        </a:spcBef>
                        <a:spcAft>
                          <a:spcPts val="0"/>
                        </a:spcAft>
                      </a:pPr>
                      <a:endParaRPr lang="en-US" sz="1200" b="0" dirty="0">
                        <a:solidFill>
                          <a:schemeClr val="tx1"/>
                        </a:solidFill>
                        <a:effectLst/>
                        <a:latin typeface=" Arial"/>
                        <a:ea typeface="Times New Roman"/>
                        <a:cs typeface="Arial" panose="020B0604020202020204" pitchFamily="34" charset="0"/>
                      </a:endParaRPr>
                    </a:p>
                  </a:txBody>
                  <a:tcPr marL="9525" marR="12700" marT="12632"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tc>
                  <a:txBody>
                    <a:bodyPr/>
                    <a:lstStyle/>
                    <a:p>
                      <a:pPr marL="0" marR="0" algn="ctr" fontAlgn="base">
                        <a:spcBef>
                          <a:spcPts val="385"/>
                        </a:spcBef>
                        <a:spcAft>
                          <a:spcPts val="0"/>
                        </a:spcAft>
                      </a:pPr>
                      <a:endParaRPr lang="en-US" sz="1200" b="0" dirty="0">
                        <a:solidFill>
                          <a:schemeClr val="tx1"/>
                        </a:solidFill>
                        <a:effectLst/>
                        <a:latin typeface=" Arial"/>
                        <a:ea typeface="Times New Roman"/>
                        <a:cs typeface="Arial" panose="020B0604020202020204" pitchFamily="34" charset="0"/>
                      </a:endParaRPr>
                    </a:p>
                  </a:txBody>
                  <a:tcPr marL="9525" marR="12700" marT="12632"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tc>
                  <a:txBody>
                    <a:bodyPr/>
                    <a:lstStyle/>
                    <a:p>
                      <a:pPr marL="0" marR="0" lvl="0" indent="0" algn="ctr" defTabSz="914400" rtl="0" eaLnBrk="1" fontAlgn="base" latinLnBrk="0" hangingPunct="1">
                        <a:lnSpc>
                          <a:spcPct val="100000"/>
                        </a:lnSpc>
                        <a:spcBef>
                          <a:spcPts val="385"/>
                        </a:spcBef>
                        <a:spcAft>
                          <a:spcPts val="0"/>
                        </a:spcAft>
                        <a:buClrTx/>
                        <a:buSzTx/>
                        <a:buFontTx/>
                        <a:buNone/>
                        <a:tabLst/>
                        <a:defRPr/>
                      </a:pPr>
                      <a:r>
                        <a:rPr kumimoji="0" lang="en-US" sz="1200" b="0" i="0" u="none" strike="noStrike" kern="1200" cap="none" spc="0" normalizeH="0" baseline="0" noProof="0" dirty="0" smtClean="0">
                          <a:ln>
                            <a:noFill/>
                          </a:ln>
                          <a:solidFill>
                            <a:srgbClr val="000000"/>
                          </a:solidFill>
                          <a:effectLst/>
                          <a:uLnTx/>
                          <a:uFillTx/>
                          <a:latin typeface=" Arial"/>
                          <a:ea typeface="Times New Roman"/>
                          <a:cs typeface="Arial" panose="020B0604020202020204" pitchFamily="34" charset="0"/>
                        </a:rPr>
                        <a:t>100%</a:t>
                      </a:r>
                    </a:p>
                  </a:txBody>
                  <a:tcPr marL="9525" marR="12700" marT="12632"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defRPr/>
                      </a:pPr>
                      <a:endParaRPr kumimoji="0" lang="en-US" sz="1200" b="0" i="0" u="none" strike="noStrike" cap="none" normalizeH="0" baseline="0" dirty="0">
                        <a:ln>
                          <a:noFill/>
                        </a:ln>
                        <a:solidFill>
                          <a:schemeClr val="tx1"/>
                        </a:solidFill>
                        <a:effectLst/>
                        <a:latin typeface=" Arial"/>
                        <a:cs typeface="Arial" charset="0"/>
                      </a:endParaRPr>
                    </a:p>
                  </a:txBody>
                  <a:tcPr marT="45481" marB="45481"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10"/>
                  </a:ext>
                </a:extLst>
              </a:tr>
              <a:tr h="28557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GB" sz="1200" b="0" i="0" u="none" strike="noStrike" kern="1200" cap="none" normalizeH="0" baseline="0" dirty="0">
                          <a:ln>
                            <a:noFill/>
                          </a:ln>
                          <a:solidFill>
                            <a:schemeClr val="tx1"/>
                          </a:solidFill>
                          <a:effectLst/>
                          <a:latin typeface=" Arial"/>
                          <a:ea typeface="+mn-ea"/>
                          <a:cs typeface="Arial" panose="020B0604020202020204" pitchFamily="34" charset="0"/>
                        </a:rPr>
                        <a:t>Snap On Tools</a:t>
                      </a:r>
                    </a:p>
                  </a:txBody>
                  <a:tcPr marL="91447" marR="91447" marT="45498" marB="45498"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dirty="0" smtClean="0">
                          <a:ln>
                            <a:noFill/>
                          </a:ln>
                          <a:solidFill>
                            <a:schemeClr val="tx1"/>
                          </a:solidFill>
                          <a:effectLst/>
                          <a:latin typeface=" Arial"/>
                          <a:cs typeface="Arial" charset="0"/>
                        </a:rPr>
                        <a:t>1</a:t>
                      </a:r>
                      <a:endParaRPr kumimoji="0" lang="en-US" sz="1200" b="0" i="0" u="none" strike="noStrike" cap="none" normalizeH="0" baseline="0" dirty="0">
                        <a:ln>
                          <a:noFill/>
                        </a:ln>
                        <a:solidFill>
                          <a:schemeClr val="tx1"/>
                        </a:solidFill>
                        <a:effectLst/>
                        <a:latin typeface=" Arial"/>
                        <a:cs typeface="Arial" charset="0"/>
                      </a:endParaRPr>
                    </a:p>
                  </a:txBody>
                  <a:tcPr marT="45481" marB="45481"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dirty="0" smtClean="0">
                          <a:ln>
                            <a:noFill/>
                          </a:ln>
                          <a:solidFill>
                            <a:schemeClr val="tx1"/>
                          </a:solidFill>
                          <a:effectLst/>
                          <a:latin typeface=" Arial"/>
                          <a:cs typeface="Arial" charset="0"/>
                        </a:rPr>
                        <a:t>1</a:t>
                      </a:r>
                      <a:endParaRPr kumimoji="0" lang="en-US" sz="1200" b="0" i="0" u="none" strike="noStrike" cap="none" normalizeH="0" baseline="0" dirty="0">
                        <a:ln>
                          <a:noFill/>
                        </a:ln>
                        <a:solidFill>
                          <a:schemeClr val="tx1"/>
                        </a:solidFill>
                        <a:effectLst/>
                        <a:latin typeface=" Arial"/>
                        <a:cs typeface="Arial" charset="0"/>
                      </a:endParaRPr>
                    </a:p>
                  </a:txBody>
                  <a:tcPr marT="45481" marB="45481"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tc>
                  <a:txBody>
                    <a:bodyPr/>
                    <a:lstStyle/>
                    <a:p>
                      <a:pPr marL="0" marR="0" lvl="0" indent="0" algn="ctr" defTabSz="914400" rtl="0" eaLnBrk="1" fontAlgn="base" latinLnBrk="0" hangingPunct="1">
                        <a:lnSpc>
                          <a:spcPct val="100000"/>
                        </a:lnSpc>
                        <a:spcBef>
                          <a:spcPts val="385"/>
                        </a:spcBef>
                        <a:spcAft>
                          <a:spcPts val="0"/>
                        </a:spcAft>
                        <a:buClrTx/>
                        <a:buSzTx/>
                        <a:buFontTx/>
                        <a:buNone/>
                        <a:tabLst/>
                        <a:defRPr/>
                      </a:pPr>
                      <a:endParaRPr lang="en-US" sz="1200" b="0" dirty="0">
                        <a:solidFill>
                          <a:schemeClr val="tx1"/>
                        </a:solidFill>
                        <a:effectLst/>
                        <a:latin typeface=" Arial"/>
                        <a:ea typeface="Times New Roman"/>
                        <a:cs typeface="Arial" panose="020B0604020202020204" pitchFamily="34" charset="0"/>
                      </a:endParaRPr>
                    </a:p>
                  </a:txBody>
                  <a:tcPr marL="9525" marR="12700" marT="12632"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tc>
                  <a:txBody>
                    <a:bodyPr/>
                    <a:lstStyle/>
                    <a:p>
                      <a:pPr marL="0" marR="0" algn="ctr" fontAlgn="base">
                        <a:spcBef>
                          <a:spcPts val="385"/>
                        </a:spcBef>
                        <a:spcAft>
                          <a:spcPts val="0"/>
                        </a:spcAft>
                      </a:pPr>
                      <a:endParaRPr lang="en-US" sz="1200" b="0" dirty="0">
                        <a:solidFill>
                          <a:schemeClr val="tx1"/>
                        </a:solidFill>
                        <a:effectLst/>
                        <a:latin typeface=" Arial"/>
                        <a:ea typeface="Times New Roman"/>
                        <a:cs typeface="Arial" panose="020B0604020202020204" pitchFamily="34" charset="0"/>
                      </a:endParaRPr>
                    </a:p>
                  </a:txBody>
                  <a:tcPr marL="9525" marR="12700" marT="12632"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tc>
                  <a:txBody>
                    <a:bodyPr/>
                    <a:lstStyle/>
                    <a:p>
                      <a:pPr marL="0" marR="0" lvl="0" indent="0" algn="ctr" defTabSz="914400" rtl="0" eaLnBrk="1" fontAlgn="base" latinLnBrk="0" hangingPunct="1">
                        <a:lnSpc>
                          <a:spcPct val="100000"/>
                        </a:lnSpc>
                        <a:spcBef>
                          <a:spcPts val="385"/>
                        </a:spcBef>
                        <a:spcAft>
                          <a:spcPts val="0"/>
                        </a:spcAft>
                        <a:buClrTx/>
                        <a:buSzTx/>
                        <a:buFontTx/>
                        <a:buNone/>
                        <a:tabLst/>
                        <a:defRPr/>
                      </a:pPr>
                      <a:r>
                        <a:rPr kumimoji="0" lang="en-US" sz="1200" b="0" i="0" u="none" strike="noStrike" kern="1200" cap="none" spc="0" normalizeH="0" baseline="0" noProof="0" dirty="0" smtClean="0">
                          <a:ln>
                            <a:noFill/>
                          </a:ln>
                          <a:solidFill>
                            <a:srgbClr val="000000"/>
                          </a:solidFill>
                          <a:effectLst/>
                          <a:uLnTx/>
                          <a:uFillTx/>
                          <a:latin typeface=" Arial"/>
                          <a:ea typeface="Times New Roman"/>
                          <a:cs typeface="Arial" panose="020B0604020202020204" pitchFamily="34" charset="0"/>
                        </a:rPr>
                        <a:t>100%</a:t>
                      </a:r>
                    </a:p>
                  </a:txBody>
                  <a:tcPr marL="9525" marR="12700" marT="12632"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200" b="0" i="0" u="none" strike="noStrike" cap="none" normalizeH="0" baseline="0" dirty="0">
                        <a:ln>
                          <a:noFill/>
                        </a:ln>
                        <a:solidFill>
                          <a:schemeClr val="tx1"/>
                        </a:solidFill>
                        <a:effectLst/>
                        <a:latin typeface=" Arial"/>
                        <a:cs typeface="Arial" charset="0"/>
                      </a:endParaRPr>
                    </a:p>
                  </a:txBody>
                  <a:tcPr marT="45481" marB="45481"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11"/>
                  </a:ext>
                </a:extLst>
              </a:tr>
              <a:tr h="28557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GB" sz="1200" b="0" i="0" u="none" strike="noStrike" kern="1200" cap="none" normalizeH="0" baseline="0" dirty="0">
                          <a:ln>
                            <a:noFill/>
                          </a:ln>
                          <a:solidFill>
                            <a:schemeClr val="tx1"/>
                          </a:solidFill>
                          <a:effectLst/>
                          <a:latin typeface=" Arial"/>
                          <a:ea typeface="+mn-ea"/>
                          <a:cs typeface="Arial" panose="020B0604020202020204" pitchFamily="34" charset="0"/>
                        </a:rPr>
                        <a:t>Tent (Troop Hutment)</a:t>
                      </a:r>
                    </a:p>
                  </a:txBody>
                  <a:tcPr marL="91447" marR="91447" marT="45498" marB="45498"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dirty="0" smtClean="0">
                          <a:ln>
                            <a:noFill/>
                          </a:ln>
                          <a:solidFill>
                            <a:schemeClr val="tx1"/>
                          </a:solidFill>
                          <a:effectLst/>
                          <a:latin typeface=" Arial"/>
                          <a:cs typeface="Arial" charset="0"/>
                        </a:rPr>
                        <a:t>1</a:t>
                      </a:r>
                      <a:endParaRPr kumimoji="0" lang="en-US" sz="1200" b="0" i="0" u="none" strike="noStrike" cap="none" normalizeH="0" baseline="0" dirty="0">
                        <a:ln>
                          <a:noFill/>
                        </a:ln>
                        <a:solidFill>
                          <a:schemeClr val="tx1"/>
                        </a:solidFill>
                        <a:effectLst/>
                        <a:latin typeface=" Arial"/>
                        <a:cs typeface="Arial" charset="0"/>
                      </a:endParaRPr>
                    </a:p>
                  </a:txBody>
                  <a:tcPr marT="45481" marB="45481"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dirty="0" smtClean="0">
                          <a:ln>
                            <a:noFill/>
                          </a:ln>
                          <a:solidFill>
                            <a:schemeClr val="tx1"/>
                          </a:solidFill>
                          <a:effectLst/>
                          <a:latin typeface=" Arial"/>
                          <a:cs typeface="Arial" charset="0"/>
                        </a:rPr>
                        <a:t>1</a:t>
                      </a:r>
                      <a:endParaRPr kumimoji="0" lang="en-US" sz="1200" b="0" i="0" u="none" strike="noStrike" cap="none" normalizeH="0" baseline="0" dirty="0">
                        <a:ln>
                          <a:noFill/>
                        </a:ln>
                        <a:solidFill>
                          <a:schemeClr val="tx1"/>
                        </a:solidFill>
                        <a:effectLst/>
                        <a:latin typeface=" Arial"/>
                        <a:cs typeface="Arial" charset="0"/>
                      </a:endParaRPr>
                    </a:p>
                  </a:txBody>
                  <a:tcPr marT="45481" marB="45481"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tc>
                  <a:txBody>
                    <a:bodyPr/>
                    <a:lstStyle/>
                    <a:p>
                      <a:pPr marL="0" marR="0" algn="ctr" fontAlgn="base">
                        <a:spcBef>
                          <a:spcPts val="385"/>
                        </a:spcBef>
                        <a:spcAft>
                          <a:spcPts val="0"/>
                        </a:spcAft>
                      </a:pPr>
                      <a:endParaRPr lang="en-US" sz="1200" b="0" dirty="0">
                        <a:solidFill>
                          <a:schemeClr val="tx1"/>
                        </a:solidFill>
                        <a:effectLst/>
                        <a:latin typeface=" Arial"/>
                        <a:ea typeface="Times New Roman"/>
                        <a:cs typeface="Arial" panose="020B0604020202020204" pitchFamily="34" charset="0"/>
                      </a:endParaRPr>
                    </a:p>
                  </a:txBody>
                  <a:tcPr marL="9525" marR="12700" marT="12632" marB="0">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tc>
                  <a:txBody>
                    <a:bodyPr/>
                    <a:lstStyle/>
                    <a:p>
                      <a:pPr marL="0" marR="0" algn="ctr" fontAlgn="base">
                        <a:spcBef>
                          <a:spcPts val="385"/>
                        </a:spcBef>
                        <a:spcAft>
                          <a:spcPts val="0"/>
                        </a:spcAft>
                      </a:pPr>
                      <a:endParaRPr lang="en-US" sz="1200" b="0" dirty="0">
                        <a:solidFill>
                          <a:schemeClr val="tx1"/>
                        </a:solidFill>
                        <a:effectLst/>
                        <a:latin typeface=" Arial"/>
                        <a:ea typeface="Times New Roman"/>
                        <a:cs typeface="Arial" panose="020B0604020202020204" pitchFamily="34" charset="0"/>
                      </a:endParaRPr>
                    </a:p>
                  </a:txBody>
                  <a:tcPr marL="9525" marR="12700" marT="12632" marB="0">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tc>
                  <a:txBody>
                    <a:bodyPr/>
                    <a:lstStyle/>
                    <a:p>
                      <a:pPr marL="0" marR="0" lvl="0" indent="0" algn="ctr" defTabSz="914400" rtl="0" eaLnBrk="1" fontAlgn="base" latinLnBrk="0" hangingPunct="1">
                        <a:lnSpc>
                          <a:spcPct val="100000"/>
                        </a:lnSpc>
                        <a:spcBef>
                          <a:spcPts val="385"/>
                        </a:spcBef>
                        <a:spcAft>
                          <a:spcPts val="0"/>
                        </a:spcAft>
                        <a:buClrTx/>
                        <a:buSzTx/>
                        <a:buFontTx/>
                        <a:buNone/>
                        <a:tabLst/>
                        <a:defRPr/>
                      </a:pPr>
                      <a:r>
                        <a:rPr kumimoji="0" lang="en-US" sz="1200" b="0" i="0" u="none" strike="noStrike" kern="1200" cap="none" spc="0" normalizeH="0" baseline="0" noProof="0" dirty="0" smtClean="0">
                          <a:ln>
                            <a:noFill/>
                          </a:ln>
                          <a:solidFill>
                            <a:srgbClr val="000000"/>
                          </a:solidFill>
                          <a:effectLst/>
                          <a:uLnTx/>
                          <a:uFillTx/>
                          <a:latin typeface=" Arial"/>
                          <a:ea typeface="Times New Roman"/>
                          <a:cs typeface="Arial" panose="020B0604020202020204" pitchFamily="34" charset="0"/>
                        </a:rPr>
                        <a:t>100%</a:t>
                      </a:r>
                    </a:p>
                  </a:txBody>
                  <a:tcPr marL="9525" marR="12700" marT="12632"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defRPr/>
                      </a:pPr>
                      <a:endParaRPr kumimoji="0" lang="en-US" sz="1200" b="0" i="0" u="none" strike="noStrike" cap="none" normalizeH="0" baseline="0" dirty="0">
                        <a:ln>
                          <a:noFill/>
                        </a:ln>
                        <a:solidFill>
                          <a:schemeClr val="tx1"/>
                        </a:solidFill>
                        <a:effectLst/>
                        <a:latin typeface=" Arial"/>
                        <a:cs typeface="Arial" charset="0"/>
                      </a:endParaRPr>
                    </a:p>
                  </a:txBody>
                  <a:tcPr marT="45481" marB="45481"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12"/>
                  </a:ext>
                </a:extLst>
              </a:tr>
              <a:tr h="285578">
                <a:tc>
                  <a:txBody>
                    <a:bodyPr/>
                    <a:lstStyle/>
                    <a:p>
                      <a:pPr marL="0" marR="0" lvl="0" indent="0" algn="l" defTabSz="914400" rtl="0" eaLnBrk="1" fontAlgn="base" latinLnBrk="0" hangingPunct="1">
                        <a:lnSpc>
                          <a:spcPct val="100000"/>
                        </a:lnSpc>
                        <a:spcBef>
                          <a:spcPct val="20000"/>
                        </a:spcBef>
                        <a:spcAft>
                          <a:spcPct val="0"/>
                        </a:spcAft>
                        <a:buClrTx/>
                        <a:buSzTx/>
                        <a:buFontTx/>
                        <a:buNone/>
                        <a:tabLst/>
                        <a:defRPr/>
                      </a:pPr>
                      <a:r>
                        <a:rPr kumimoji="0" lang="en-PH" sz="1200" b="0" i="0" u="none" strike="noStrike" kern="1200" cap="none" normalizeH="0" baseline="0" dirty="0">
                          <a:ln>
                            <a:noFill/>
                          </a:ln>
                          <a:solidFill>
                            <a:schemeClr val="tx1"/>
                          </a:solidFill>
                          <a:effectLst/>
                          <a:latin typeface=" Arial"/>
                          <a:ea typeface="+mn-ea"/>
                          <a:cs typeface="Arial" panose="020B0604020202020204" pitchFamily="34" charset="0"/>
                        </a:rPr>
                        <a:t>Water Trailer (400 Gal)</a:t>
                      </a:r>
                      <a:endParaRPr kumimoji="0" lang="en-GB" sz="1200" b="0" i="0" u="none" strike="noStrike" kern="1200" cap="none" normalizeH="0" baseline="0" dirty="0">
                        <a:ln>
                          <a:noFill/>
                        </a:ln>
                        <a:solidFill>
                          <a:schemeClr val="tx1"/>
                        </a:solidFill>
                        <a:effectLst/>
                        <a:latin typeface=" Arial"/>
                        <a:ea typeface="+mn-ea"/>
                        <a:cs typeface="Arial" panose="020B0604020202020204" pitchFamily="34" charset="0"/>
                      </a:endParaRPr>
                    </a:p>
                  </a:txBody>
                  <a:tcPr marL="91447" marR="91447" marT="45498" marB="45498"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dirty="0" smtClean="0">
                          <a:ln>
                            <a:noFill/>
                          </a:ln>
                          <a:solidFill>
                            <a:schemeClr val="tx1"/>
                          </a:solidFill>
                          <a:effectLst/>
                          <a:latin typeface=" Arial"/>
                          <a:cs typeface="Arial" charset="0"/>
                        </a:rPr>
                        <a:t>1</a:t>
                      </a:r>
                      <a:endParaRPr kumimoji="0" lang="en-US" sz="1200" b="0" i="0" u="none" strike="noStrike" cap="none" normalizeH="0" baseline="0" dirty="0">
                        <a:ln>
                          <a:noFill/>
                        </a:ln>
                        <a:solidFill>
                          <a:schemeClr val="tx1"/>
                        </a:solidFill>
                        <a:effectLst/>
                        <a:latin typeface=" Arial"/>
                        <a:cs typeface="Arial" charset="0"/>
                      </a:endParaRPr>
                    </a:p>
                  </a:txBody>
                  <a:tcPr marT="45481" marB="45481"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dirty="0" smtClean="0">
                          <a:ln>
                            <a:noFill/>
                          </a:ln>
                          <a:solidFill>
                            <a:schemeClr val="tx1"/>
                          </a:solidFill>
                          <a:effectLst/>
                          <a:latin typeface=" Arial"/>
                          <a:cs typeface="Arial" charset="0"/>
                        </a:rPr>
                        <a:t>1</a:t>
                      </a:r>
                      <a:endParaRPr kumimoji="0" lang="en-US" sz="1200" b="0" i="0" u="none" strike="noStrike" cap="none" normalizeH="0" baseline="0" dirty="0">
                        <a:ln>
                          <a:noFill/>
                        </a:ln>
                        <a:solidFill>
                          <a:schemeClr val="tx1"/>
                        </a:solidFill>
                        <a:effectLst/>
                        <a:latin typeface=" Arial"/>
                        <a:cs typeface="Arial" charset="0"/>
                      </a:endParaRPr>
                    </a:p>
                  </a:txBody>
                  <a:tcPr marT="45481" marB="45481"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tc>
                  <a:txBody>
                    <a:bodyPr/>
                    <a:lstStyle/>
                    <a:p>
                      <a:pPr marL="0" marR="0" algn="ctr" fontAlgn="base">
                        <a:spcBef>
                          <a:spcPts val="385"/>
                        </a:spcBef>
                        <a:spcAft>
                          <a:spcPts val="0"/>
                        </a:spcAft>
                      </a:pPr>
                      <a:endParaRPr lang="en-US" sz="1200" b="0" dirty="0">
                        <a:solidFill>
                          <a:schemeClr val="tx1"/>
                        </a:solidFill>
                        <a:effectLst/>
                        <a:latin typeface=" Arial"/>
                        <a:ea typeface="Times New Roman"/>
                        <a:cs typeface="Arial" panose="020B0604020202020204" pitchFamily="34" charset="0"/>
                      </a:endParaRPr>
                    </a:p>
                  </a:txBody>
                  <a:tcPr marL="9525" marR="12700" marT="12632" marB="0">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tc>
                  <a:txBody>
                    <a:bodyPr/>
                    <a:lstStyle/>
                    <a:p>
                      <a:pPr marL="0" marR="0" algn="ctr" fontAlgn="base">
                        <a:spcBef>
                          <a:spcPts val="385"/>
                        </a:spcBef>
                        <a:spcAft>
                          <a:spcPts val="0"/>
                        </a:spcAft>
                      </a:pPr>
                      <a:endParaRPr lang="en-US" sz="1200" b="0" dirty="0">
                        <a:solidFill>
                          <a:schemeClr val="tx1"/>
                        </a:solidFill>
                        <a:effectLst/>
                        <a:latin typeface=" Arial"/>
                        <a:ea typeface="Times New Roman"/>
                        <a:cs typeface="Arial" panose="020B0604020202020204" pitchFamily="34" charset="0"/>
                      </a:endParaRPr>
                    </a:p>
                  </a:txBody>
                  <a:tcPr marL="9525" marR="12700" marT="12632" marB="0">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tc>
                  <a:txBody>
                    <a:bodyPr/>
                    <a:lstStyle/>
                    <a:p>
                      <a:pPr marL="0" marR="0" lvl="0" indent="0" algn="ctr" defTabSz="914400" rtl="0" eaLnBrk="1" fontAlgn="base" latinLnBrk="0" hangingPunct="1">
                        <a:lnSpc>
                          <a:spcPct val="100000"/>
                        </a:lnSpc>
                        <a:spcBef>
                          <a:spcPts val="385"/>
                        </a:spcBef>
                        <a:spcAft>
                          <a:spcPts val="0"/>
                        </a:spcAft>
                        <a:buClrTx/>
                        <a:buSzTx/>
                        <a:buFontTx/>
                        <a:buNone/>
                        <a:tabLst/>
                        <a:defRPr/>
                      </a:pPr>
                      <a:r>
                        <a:rPr kumimoji="0" lang="en-US" sz="1200" b="0" i="0" u="none" strike="noStrike" kern="1200" cap="none" spc="0" normalizeH="0" baseline="0" noProof="0" dirty="0" smtClean="0">
                          <a:ln>
                            <a:noFill/>
                          </a:ln>
                          <a:solidFill>
                            <a:srgbClr val="000000"/>
                          </a:solidFill>
                          <a:effectLst/>
                          <a:uLnTx/>
                          <a:uFillTx/>
                          <a:latin typeface=" Arial"/>
                          <a:ea typeface="Times New Roman"/>
                          <a:cs typeface="Arial" panose="020B0604020202020204" pitchFamily="34" charset="0"/>
                        </a:rPr>
                        <a:t>100%</a:t>
                      </a:r>
                    </a:p>
                  </a:txBody>
                  <a:tcPr marL="9525" marR="12700" marT="12632"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200" b="0" i="0" u="none" strike="noStrike" cap="none" normalizeH="0" baseline="0" dirty="0">
                        <a:ln>
                          <a:noFill/>
                        </a:ln>
                        <a:solidFill>
                          <a:schemeClr val="tx1"/>
                        </a:solidFill>
                        <a:effectLst/>
                        <a:latin typeface=" Arial"/>
                        <a:cs typeface="Arial" charset="0"/>
                      </a:endParaRPr>
                    </a:p>
                  </a:txBody>
                  <a:tcPr marT="45481" marB="45481"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13"/>
                  </a:ext>
                </a:extLst>
              </a:tr>
            </a:tbl>
          </a:graphicData>
        </a:graphic>
      </p:graphicFrame>
    </p:spTree>
    <p:extLst>
      <p:ext uri="{BB962C8B-B14F-4D97-AF65-F5344CB8AC3E}">
        <p14:creationId xmlns:p14="http://schemas.microsoft.com/office/powerpoint/2010/main" val="3342963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down)">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 Same Side Corner Rectangle 13"/>
          <p:cNvSpPr/>
          <p:nvPr/>
        </p:nvSpPr>
        <p:spPr>
          <a:xfrm rot="16200000">
            <a:off x="372147" y="2171484"/>
            <a:ext cx="822960" cy="274320"/>
          </a:xfrm>
          <a:prstGeom prst="round2SameRect">
            <a:avLst/>
          </a:prstGeom>
          <a:solidFill>
            <a:srgbClr val="5B9BD5"/>
          </a:solidFill>
          <a:ln w="57150">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 Same Side Corner Rectangle 16"/>
          <p:cNvSpPr/>
          <p:nvPr/>
        </p:nvSpPr>
        <p:spPr>
          <a:xfrm rot="16200000">
            <a:off x="372147" y="4384932"/>
            <a:ext cx="822960" cy="274320"/>
          </a:xfrm>
          <a:prstGeom prst="round2SameRect">
            <a:avLst/>
          </a:prstGeom>
          <a:solidFill>
            <a:srgbClr val="A5A5A5">
              <a:alpha val="50000"/>
            </a:srgbClr>
          </a:solidFill>
          <a:ln w="57150">
            <a:solidFill>
              <a:srgbClr val="A5A5A5">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 Same Side Corner Rectangle 19"/>
          <p:cNvSpPr/>
          <p:nvPr/>
        </p:nvSpPr>
        <p:spPr>
          <a:xfrm rot="16200000">
            <a:off x="372147" y="5491655"/>
            <a:ext cx="822960" cy="274320"/>
          </a:xfrm>
          <a:prstGeom prst="round2SameRect">
            <a:avLst/>
          </a:prstGeom>
          <a:solidFill>
            <a:srgbClr val="FFC000">
              <a:alpha val="50000"/>
            </a:srgbClr>
          </a:solidFill>
          <a:ln w="57150">
            <a:solidFill>
              <a:srgbClr val="FFC000">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 Same Side Corner Rectangle 22"/>
          <p:cNvSpPr/>
          <p:nvPr/>
        </p:nvSpPr>
        <p:spPr>
          <a:xfrm rot="16200000">
            <a:off x="372147" y="3278208"/>
            <a:ext cx="822960" cy="274320"/>
          </a:xfrm>
          <a:prstGeom prst="round2SameRect">
            <a:avLst/>
          </a:prstGeom>
          <a:solidFill>
            <a:srgbClr val="ED7D31">
              <a:alpha val="50000"/>
            </a:srgbClr>
          </a:solidFill>
          <a:ln w="57150">
            <a:solidFill>
              <a:srgbClr val="ED7D31">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 Same Side Corner Rectangle 4"/>
          <p:cNvSpPr/>
          <p:nvPr/>
        </p:nvSpPr>
        <p:spPr>
          <a:xfrm rot="16200000">
            <a:off x="372147" y="1064760"/>
            <a:ext cx="822960" cy="274320"/>
          </a:xfrm>
          <a:prstGeom prst="round2SameRect">
            <a:avLst/>
          </a:prstGeom>
          <a:solidFill>
            <a:srgbClr val="70AD47">
              <a:alpha val="50000"/>
            </a:srgbClr>
          </a:solidFill>
          <a:ln w="57150">
            <a:solidFill>
              <a:srgbClr val="70AD47">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934500" y="790440"/>
            <a:ext cx="10609799" cy="5303520"/>
          </a:xfrm>
          <a:prstGeom prst="rect">
            <a:avLst/>
          </a:prstGeom>
          <a:solidFill>
            <a:schemeClr val="bg1"/>
          </a:solidFill>
          <a:ln w="57150">
            <a:solidFill>
              <a:srgbClr val="5B9BD5"/>
            </a:solidFill>
          </a:ln>
        </p:spPr>
        <p:txBody>
          <a:bodyPr wrap="none" anchor="t" anchorCtr="0">
            <a:noAutofit/>
          </a:bodyPr>
          <a:lstStyle/>
          <a:p>
            <a:pPr algn="ctr"/>
            <a:r>
              <a:rPr lang="en-US" sz="3500" dirty="0" smtClean="0">
                <a:solidFill>
                  <a:schemeClr val="tx1">
                    <a:lumMod val="65000"/>
                    <a:lumOff val="35000"/>
                  </a:schemeClr>
                </a:solidFill>
                <a:latin typeface="Franklin Gothic Demi Cond" panose="020B0706030402020204" pitchFamily="34" charset="0"/>
              </a:rPr>
              <a:t>COMPLIANCES AND ACCOMPLISHMENTS TO DC’s GUIDANCE</a:t>
            </a:r>
            <a:endParaRPr lang="en-US" sz="3500" dirty="0"/>
          </a:p>
        </p:txBody>
      </p:sp>
      <p:sp>
        <p:nvSpPr>
          <p:cNvPr id="2" name="Slide Number Placeholder 1"/>
          <p:cNvSpPr>
            <a:spLocks noGrp="1"/>
          </p:cNvSpPr>
          <p:nvPr>
            <p:ph type="sldNum" sz="quarter" idx="12"/>
          </p:nvPr>
        </p:nvSpPr>
        <p:spPr/>
        <p:txBody>
          <a:bodyPr/>
          <a:lstStyle/>
          <a:p>
            <a:fld id="{7687A7F3-AD38-4866-8553-4B19922F7C99}" type="slidenum">
              <a:rPr lang="en-PH" smtClean="0"/>
              <a:t>69</a:t>
            </a:fld>
            <a:endParaRPr lang="en-PH"/>
          </a:p>
        </p:txBody>
      </p:sp>
      <p:sp>
        <p:nvSpPr>
          <p:cNvPr id="21" name="TextBox 20"/>
          <p:cNvSpPr txBox="1"/>
          <p:nvPr/>
        </p:nvSpPr>
        <p:spPr>
          <a:xfrm>
            <a:off x="971550" y="1307592"/>
            <a:ext cx="10575417" cy="584775"/>
          </a:xfrm>
          <a:prstGeom prst="rect">
            <a:avLst/>
          </a:prstGeom>
          <a:noFill/>
        </p:spPr>
        <p:txBody>
          <a:bodyPr wrap="square" rtlCol="0">
            <a:spAutoFit/>
          </a:bodyPr>
          <a:lstStyle/>
          <a:p>
            <a:pPr algn="ctr"/>
            <a:r>
              <a:rPr lang="en-US" sz="3200" i="1" dirty="0" smtClean="0">
                <a:solidFill>
                  <a:schemeClr val="bg2">
                    <a:lumMod val="50000"/>
                  </a:schemeClr>
                </a:solidFill>
                <a:latin typeface="Franklin Gothic Book" panose="020B0503020102020204" pitchFamily="34" charset="0"/>
              </a:rPr>
              <a:t>STATUS OF SPECIAL EQUIPMENT</a:t>
            </a:r>
            <a:endParaRPr lang="en-US" sz="2400" i="1" dirty="0">
              <a:solidFill>
                <a:schemeClr val="bg2">
                  <a:lumMod val="50000"/>
                </a:schemeClr>
              </a:solidFill>
              <a:latin typeface="Franklin Gothic Book" panose="020B0503020102020204" pitchFamily="34" charset="0"/>
            </a:endParaRPr>
          </a:p>
        </p:txBody>
      </p:sp>
      <p:graphicFrame>
        <p:nvGraphicFramePr>
          <p:cNvPr id="12" name="Table 11">
            <a:extLst>
              <a:ext uri="{FF2B5EF4-FFF2-40B4-BE49-F238E27FC236}">
                <a16:creationId xmlns:a16="http://schemas.microsoft.com/office/drawing/2014/main" xmlns="" id="{34288754-5FBE-2D6B-99AC-BFDCCA84DDCD}"/>
              </a:ext>
            </a:extLst>
          </p:cNvPr>
          <p:cNvGraphicFramePr>
            <a:graphicFrameLocks noGrp="1"/>
          </p:cNvGraphicFramePr>
          <p:nvPr>
            <p:extLst>
              <p:ext uri="{D42A27DB-BD31-4B8C-83A1-F6EECF244321}">
                <p14:modId xmlns:p14="http://schemas.microsoft.com/office/powerpoint/2010/main" val="806586090"/>
              </p:ext>
            </p:extLst>
          </p:nvPr>
        </p:nvGraphicFramePr>
        <p:xfrm>
          <a:off x="1157464" y="1892367"/>
          <a:ext cx="10196336" cy="2403649"/>
        </p:xfrm>
        <a:graphic>
          <a:graphicData uri="http://schemas.openxmlformats.org/drawingml/2006/table">
            <a:tbl>
              <a:tblPr>
                <a:tableStyleId>{5C22544A-7EE6-4342-B048-85BDC9FD1C3A}</a:tableStyleId>
              </a:tblPr>
              <a:tblGrid>
                <a:gridCol w="2240105">
                  <a:extLst>
                    <a:ext uri="{9D8B030D-6E8A-4147-A177-3AD203B41FA5}">
                      <a16:colId xmlns:a16="http://schemas.microsoft.com/office/drawing/2014/main" xmlns="" val="20000"/>
                    </a:ext>
                  </a:extLst>
                </a:gridCol>
                <a:gridCol w="1081430">
                  <a:extLst>
                    <a:ext uri="{9D8B030D-6E8A-4147-A177-3AD203B41FA5}">
                      <a16:colId xmlns:a16="http://schemas.microsoft.com/office/drawing/2014/main" xmlns="" val="888627879"/>
                    </a:ext>
                  </a:extLst>
                </a:gridCol>
                <a:gridCol w="1081430">
                  <a:extLst>
                    <a:ext uri="{9D8B030D-6E8A-4147-A177-3AD203B41FA5}">
                      <a16:colId xmlns:a16="http://schemas.microsoft.com/office/drawing/2014/main" xmlns="" val="20001"/>
                    </a:ext>
                  </a:extLst>
                </a:gridCol>
                <a:gridCol w="1004184">
                  <a:extLst>
                    <a:ext uri="{9D8B030D-6E8A-4147-A177-3AD203B41FA5}">
                      <a16:colId xmlns:a16="http://schemas.microsoft.com/office/drawing/2014/main" xmlns="" val="20002"/>
                    </a:ext>
                  </a:extLst>
                </a:gridCol>
                <a:gridCol w="849695">
                  <a:extLst>
                    <a:ext uri="{9D8B030D-6E8A-4147-A177-3AD203B41FA5}">
                      <a16:colId xmlns:a16="http://schemas.microsoft.com/office/drawing/2014/main" xmlns="" val="20003"/>
                    </a:ext>
                  </a:extLst>
                </a:gridCol>
                <a:gridCol w="1467655">
                  <a:extLst>
                    <a:ext uri="{9D8B030D-6E8A-4147-A177-3AD203B41FA5}">
                      <a16:colId xmlns:a16="http://schemas.microsoft.com/office/drawing/2014/main" xmlns="" val="20004"/>
                    </a:ext>
                  </a:extLst>
                </a:gridCol>
                <a:gridCol w="2471837">
                  <a:extLst>
                    <a:ext uri="{9D8B030D-6E8A-4147-A177-3AD203B41FA5}">
                      <a16:colId xmlns:a16="http://schemas.microsoft.com/office/drawing/2014/main" xmlns="" val="20005"/>
                    </a:ext>
                  </a:extLst>
                </a:gridCol>
              </a:tblGrid>
              <a:tr h="549124">
                <a:tc>
                  <a:txBody>
                    <a:bodyPr/>
                    <a:lstStyle/>
                    <a:p>
                      <a:pPr marL="0" marR="0" algn="ctr">
                        <a:spcBef>
                          <a:spcPts val="0"/>
                        </a:spcBef>
                        <a:spcAft>
                          <a:spcPts val="0"/>
                        </a:spcAft>
                      </a:pPr>
                      <a:r>
                        <a:rPr lang="en-US" sz="1600" b="1" dirty="0">
                          <a:solidFill>
                            <a:schemeClr val="bg1"/>
                          </a:solidFill>
                          <a:effectLst/>
                          <a:latin typeface=" Arial"/>
                        </a:rPr>
                        <a:t>TYPE OF EQUIPMENT</a:t>
                      </a:r>
                      <a:endParaRPr lang="en-US" sz="1600" b="1" dirty="0">
                        <a:solidFill>
                          <a:schemeClr val="bg1"/>
                        </a:solidFill>
                        <a:effectLst/>
                        <a:latin typeface=" Arial"/>
                        <a:ea typeface="Times New Roman"/>
                      </a:endParaRPr>
                    </a:p>
                  </a:txBody>
                  <a:tcPr marL="9525" marR="12700" marT="12632"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a:txBody>
                    <a:bodyPr/>
                    <a:lstStyle/>
                    <a:p>
                      <a:pPr marL="0" marR="0" algn="ctr">
                        <a:spcBef>
                          <a:spcPts val="0"/>
                        </a:spcBef>
                        <a:spcAft>
                          <a:spcPts val="0"/>
                        </a:spcAft>
                      </a:pPr>
                      <a:r>
                        <a:rPr lang="en-US" sz="1600" b="1" kern="1200" dirty="0">
                          <a:solidFill>
                            <a:schemeClr val="bg1"/>
                          </a:solidFill>
                          <a:effectLst/>
                          <a:latin typeface=" Arial"/>
                          <a:ea typeface="+mn-ea"/>
                          <a:cs typeface="+mn-cs"/>
                        </a:rPr>
                        <a:t>TOE</a:t>
                      </a:r>
                    </a:p>
                  </a:txBody>
                  <a:tcPr marL="9525" marR="12700" marT="12632"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a:txBody>
                    <a:bodyPr/>
                    <a:lstStyle/>
                    <a:p>
                      <a:pPr marL="0" marR="0" algn="ctr">
                        <a:spcBef>
                          <a:spcPts val="0"/>
                        </a:spcBef>
                        <a:spcAft>
                          <a:spcPts val="0"/>
                        </a:spcAft>
                      </a:pPr>
                      <a:r>
                        <a:rPr lang="en-US" sz="1600" b="1" dirty="0">
                          <a:solidFill>
                            <a:schemeClr val="bg1"/>
                          </a:solidFill>
                          <a:effectLst/>
                          <a:latin typeface=" Arial"/>
                        </a:rPr>
                        <a:t>ON HAND</a:t>
                      </a:r>
                      <a:endParaRPr lang="en-US" sz="1600" b="1" dirty="0">
                        <a:solidFill>
                          <a:schemeClr val="bg1"/>
                        </a:solidFill>
                        <a:effectLst/>
                        <a:latin typeface=" Arial"/>
                        <a:ea typeface="Times New Roman"/>
                      </a:endParaRPr>
                    </a:p>
                  </a:txBody>
                  <a:tcPr marL="9525" marR="12700" marT="12632"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a:txBody>
                    <a:bodyPr/>
                    <a:lstStyle/>
                    <a:p>
                      <a:pPr marL="0" marR="0" algn="ctr">
                        <a:spcBef>
                          <a:spcPts val="0"/>
                        </a:spcBef>
                        <a:spcAft>
                          <a:spcPts val="0"/>
                        </a:spcAft>
                      </a:pPr>
                      <a:r>
                        <a:rPr lang="en-US" sz="1600" b="1" dirty="0">
                          <a:solidFill>
                            <a:schemeClr val="bg1"/>
                          </a:solidFill>
                          <a:effectLst/>
                          <a:latin typeface=" Arial"/>
                        </a:rPr>
                        <a:t>SVCBLE</a:t>
                      </a:r>
                      <a:endParaRPr lang="en-US" sz="1600" b="1" dirty="0">
                        <a:solidFill>
                          <a:schemeClr val="bg1"/>
                        </a:solidFill>
                        <a:effectLst/>
                        <a:latin typeface=" Arial"/>
                        <a:ea typeface="Times New Roman"/>
                      </a:endParaRPr>
                    </a:p>
                  </a:txBody>
                  <a:tcPr marL="9525" marR="12700" marT="12632"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a:txBody>
                    <a:bodyPr/>
                    <a:lstStyle/>
                    <a:p>
                      <a:pPr marL="0" marR="0" algn="ctr">
                        <a:spcBef>
                          <a:spcPts val="0"/>
                        </a:spcBef>
                        <a:spcAft>
                          <a:spcPts val="0"/>
                        </a:spcAft>
                      </a:pPr>
                      <a:r>
                        <a:rPr lang="en-US" sz="1600" b="1" dirty="0">
                          <a:solidFill>
                            <a:schemeClr val="bg1"/>
                          </a:solidFill>
                          <a:effectLst/>
                          <a:latin typeface=" Arial"/>
                        </a:rPr>
                        <a:t>UNSVC</a:t>
                      </a:r>
                      <a:endParaRPr lang="en-US" sz="1600" b="1" dirty="0">
                        <a:solidFill>
                          <a:schemeClr val="bg1"/>
                        </a:solidFill>
                        <a:effectLst/>
                        <a:latin typeface=" Arial"/>
                        <a:ea typeface="Times New Roman"/>
                      </a:endParaRPr>
                    </a:p>
                  </a:txBody>
                  <a:tcPr marL="9525" marR="12700" marT="12632"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a:txBody>
                    <a:bodyPr/>
                    <a:lstStyle/>
                    <a:p>
                      <a:pPr marL="0" marR="0" algn="ctr">
                        <a:spcBef>
                          <a:spcPts val="0"/>
                        </a:spcBef>
                        <a:spcAft>
                          <a:spcPts val="0"/>
                        </a:spcAft>
                      </a:pPr>
                      <a:r>
                        <a:rPr lang="en-US" sz="1600" b="1" dirty="0">
                          <a:solidFill>
                            <a:schemeClr val="bg1"/>
                          </a:solidFill>
                          <a:effectLst/>
                          <a:latin typeface=" Arial"/>
                        </a:rPr>
                        <a:t>SVCBLTY PERCENTAGE</a:t>
                      </a:r>
                      <a:endParaRPr lang="en-US" sz="1600" b="1" dirty="0">
                        <a:solidFill>
                          <a:schemeClr val="bg1"/>
                        </a:solidFill>
                        <a:effectLst/>
                        <a:latin typeface=" Arial"/>
                        <a:ea typeface="Times New Roman"/>
                      </a:endParaRPr>
                    </a:p>
                  </a:txBody>
                  <a:tcPr marL="9525" marR="12700" marT="12632"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a:txBody>
                    <a:bodyPr/>
                    <a:lstStyle/>
                    <a:p>
                      <a:pPr marL="0" marR="0" algn="ctr">
                        <a:spcBef>
                          <a:spcPts val="0"/>
                        </a:spcBef>
                        <a:spcAft>
                          <a:spcPts val="0"/>
                        </a:spcAft>
                      </a:pPr>
                      <a:r>
                        <a:rPr lang="en-US" sz="1600" b="1" dirty="0">
                          <a:solidFill>
                            <a:schemeClr val="bg1"/>
                          </a:solidFill>
                          <a:effectLst/>
                          <a:latin typeface=" Arial"/>
                        </a:rPr>
                        <a:t>REMARKS</a:t>
                      </a:r>
                      <a:endParaRPr lang="en-US" sz="1600" b="1" dirty="0">
                        <a:solidFill>
                          <a:schemeClr val="bg1"/>
                        </a:solidFill>
                        <a:effectLst/>
                        <a:latin typeface=" Arial"/>
                        <a:ea typeface="Times New Roman"/>
                      </a:endParaRPr>
                    </a:p>
                  </a:txBody>
                  <a:tcPr marL="9525" marR="12700" marT="12632"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xmlns="" val="10000"/>
                  </a:ext>
                </a:extLst>
              </a:tr>
              <a:tr h="370905">
                <a:tc>
                  <a:txBody>
                    <a:bodyPr/>
                    <a:lstStyle/>
                    <a:p>
                      <a:pPr marL="0" marR="0" lvl="0" indent="0" algn="l" defTabSz="914400" rtl="0" eaLnBrk="1" fontAlgn="base" latinLnBrk="0" hangingPunct="1">
                        <a:lnSpc>
                          <a:spcPct val="100000"/>
                        </a:lnSpc>
                        <a:spcBef>
                          <a:spcPct val="20000"/>
                        </a:spcBef>
                        <a:spcAft>
                          <a:spcPct val="0"/>
                        </a:spcAft>
                        <a:buClrTx/>
                        <a:buSzTx/>
                        <a:buFontTx/>
                        <a:buNone/>
                        <a:tabLst/>
                        <a:defRPr/>
                      </a:pPr>
                      <a:r>
                        <a:rPr kumimoji="0" lang="en-GB" sz="1600" b="0" i="0" u="none" strike="noStrike" kern="1200" cap="none" normalizeH="0" baseline="0" dirty="0">
                          <a:ln>
                            <a:noFill/>
                          </a:ln>
                          <a:solidFill>
                            <a:schemeClr val="tx1"/>
                          </a:solidFill>
                          <a:effectLst/>
                          <a:latin typeface=" Arial"/>
                          <a:ea typeface="+mn-ea"/>
                          <a:cs typeface="Arial" panose="020B0604020202020204" pitchFamily="34" charset="0"/>
                        </a:rPr>
                        <a:t>Generator Set</a:t>
                      </a:r>
                    </a:p>
                  </a:txBody>
                  <a:tcPr marL="91447" marR="91447" marT="45498" marB="45498"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dirty="0" smtClean="0">
                          <a:ln>
                            <a:noFill/>
                          </a:ln>
                          <a:solidFill>
                            <a:schemeClr val="tx1"/>
                          </a:solidFill>
                          <a:effectLst/>
                          <a:latin typeface=" Arial"/>
                          <a:cs typeface="Arial" charset="0"/>
                        </a:rPr>
                        <a:t>1</a:t>
                      </a:r>
                      <a:endParaRPr kumimoji="0" lang="en-US" sz="1600" b="1" i="0" u="none" strike="noStrike" cap="none" normalizeH="0" baseline="0" dirty="0">
                        <a:ln>
                          <a:noFill/>
                        </a:ln>
                        <a:solidFill>
                          <a:schemeClr val="tx1"/>
                        </a:solidFill>
                        <a:effectLst/>
                        <a:latin typeface=" Arial"/>
                        <a:cs typeface="Arial" charset="0"/>
                      </a:endParaRPr>
                    </a:p>
                  </a:txBody>
                  <a:tcPr marT="45481" marB="45481"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dirty="0" smtClean="0">
                          <a:ln>
                            <a:noFill/>
                          </a:ln>
                          <a:solidFill>
                            <a:schemeClr val="tx1"/>
                          </a:solidFill>
                          <a:effectLst/>
                          <a:latin typeface=" Arial"/>
                          <a:cs typeface="Arial" charset="0"/>
                        </a:rPr>
                        <a:t>1</a:t>
                      </a:r>
                      <a:endParaRPr kumimoji="0" lang="en-US" sz="1600" b="1" i="0" u="none" strike="noStrike" cap="none" normalizeH="0" baseline="0" dirty="0">
                        <a:ln>
                          <a:noFill/>
                        </a:ln>
                        <a:solidFill>
                          <a:schemeClr val="tx1"/>
                        </a:solidFill>
                        <a:effectLst/>
                        <a:latin typeface=" Arial"/>
                        <a:cs typeface="Arial" charset="0"/>
                      </a:endParaRPr>
                    </a:p>
                  </a:txBody>
                  <a:tcPr marT="45481" marB="45481"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 Arial"/>
                          <a:cs typeface="Arial" charset="0"/>
                        </a:rPr>
                        <a:t>1</a:t>
                      </a:r>
                      <a:endParaRPr kumimoji="0" lang="en-US" sz="1600" b="0" i="0" u="none" strike="noStrike" cap="none" normalizeH="0" baseline="0" dirty="0">
                        <a:ln>
                          <a:noFill/>
                        </a:ln>
                        <a:solidFill>
                          <a:schemeClr val="tx1"/>
                        </a:solidFill>
                        <a:effectLst/>
                        <a:latin typeface=" Arial"/>
                        <a:cs typeface="Arial" charset="0"/>
                      </a:endParaRPr>
                    </a:p>
                  </a:txBody>
                  <a:tcPr marT="45481" marB="45481"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tc>
                  <a:txBody>
                    <a:bodyPr/>
                    <a:lstStyle/>
                    <a:p>
                      <a:pPr marL="0" marR="0" algn="ctr">
                        <a:spcBef>
                          <a:spcPts val="0"/>
                        </a:spcBef>
                        <a:spcAft>
                          <a:spcPts val="0"/>
                        </a:spcAft>
                      </a:pPr>
                      <a:endParaRPr lang="en-US" sz="1600" b="0" dirty="0">
                        <a:solidFill>
                          <a:schemeClr val="tx1"/>
                        </a:solidFill>
                        <a:effectLst/>
                        <a:latin typeface=" Arial"/>
                        <a:ea typeface="Times New Roman"/>
                        <a:cs typeface="Arial" panose="020B0604020202020204" pitchFamily="34" charset="0"/>
                      </a:endParaRPr>
                    </a:p>
                  </a:txBody>
                  <a:tcPr marL="9525" marR="12700" marT="12632"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tc>
                  <a:txBody>
                    <a:bodyPr/>
                    <a:lstStyle/>
                    <a:p>
                      <a:pPr marL="0" marR="0" algn="ctr" fontAlgn="base">
                        <a:spcBef>
                          <a:spcPts val="385"/>
                        </a:spcBef>
                        <a:spcAft>
                          <a:spcPts val="0"/>
                        </a:spcAft>
                      </a:pPr>
                      <a:r>
                        <a:rPr lang="en-US" sz="1600" dirty="0" smtClean="0">
                          <a:solidFill>
                            <a:schemeClr val="tx1"/>
                          </a:solidFill>
                          <a:effectLst/>
                          <a:latin typeface=" Arial"/>
                          <a:ea typeface="Times New Roman"/>
                          <a:cs typeface="Arial" panose="020B0604020202020204" pitchFamily="34" charset="0"/>
                        </a:rPr>
                        <a:t>100%</a:t>
                      </a:r>
                      <a:endParaRPr lang="en-US" sz="1600" dirty="0">
                        <a:solidFill>
                          <a:schemeClr val="tx1"/>
                        </a:solidFill>
                        <a:effectLst/>
                        <a:latin typeface=" Arial"/>
                        <a:ea typeface="Times New Roman"/>
                        <a:cs typeface="Arial" panose="020B0604020202020204" pitchFamily="34" charset="0"/>
                      </a:endParaRPr>
                    </a:p>
                  </a:txBody>
                  <a:tcPr marL="9525" marR="12700" marT="12632"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600" b="0" i="0" u="none" strike="noStrike" cap="none" normalizeH="0" baseline="0" dirty="0">
                        <a:ln>
                          <a:noFill/>
                        </a:ln>
                        <a:solidFill>
                          <a:schemeClr val="tx1"/>
                        </a:solidFill>
                        <a:effectLst/>
                        <a:latin typeface=" Arial"/>
                        <a:cs typeface="Arial" charset="0"/>
                      </a:endParaRPr>
                    </a:p>
                  </a:txBody>
                  <a:tcPr marT="45481" marB="45481"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01"/>
                  </a:ext>
                </a:extLst>
              </a:tr>
              <a:tr h="370905">
                <a:tc>
                  <a:txBody>
                    <a:bodyPr/>
                    <a:lstStyle/>
                    <a:p>
                      <a:pPr marL="0" marR="0" lvl="0" indent="0" algn="l" defTabSz="914400" rtl="0" eaLnBrk="1" fontAlgn="base" latinLnBrk="0" hangingPunct="1">
                        <a:lnSpc>
                          <a:spcPct val="100000"/>
                        </a:lnSpc>
                        <a:spcBef>
                          <a:spcPct val="20000"/>
                        </a:spcBef>
                        <a:spcAft>
                          <a:spcPct val="0"/>
                        </a:spcAft>
                        <a:buClrTx/>
                        <a:buSzTx/>
                        <a:buFontTx/>
                        <a:buNone/>
                        <a:tabLst/>
                        <a:defRPr/>
                      </a:pPr>
                      <a:r>
                        <a:rPr kumimoji="0" lang="en-GB" sz="1600" b="0" i="0" u="none" strike="noStrike" kern="1200" cap="none" normalizeH="0" baseline="0" dirty="0">
                          <a:ln>
                            <a:noFill/>
                          </a:ln>
                          <a:solidFill>
                            <a:schemeClr val="tx1"/>
                          </a:solidFill>
                          <a:effectLst/>
                          <a:latin typeface=" Arial"/>
                          <a:ea typeface="+mn-ea"/>
                          <a:cs typeface="Arial" panose="020B0604020202020204" pitchFamily="34" charset="0"/>
                        </a:rPr>
                        <a:t>Fuel Pump Manual</a:t>
                      </a:r>
                    </a:p>
                  </a:txBody>
                  <a:tcPr marL="91447" marR="91447" marT="45498" marB="45498"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dirty="0" smtClean="0">
                          <a:ln>
                            <a:noFill/>
                          </a:ln>
                          <a:solidFill>
                            <a:schemeClr val="tx1"/>
                          </a:solidFill>
                          <a:effectLst/>
                          <a:latin typeface=" Arial"/>
                          <a:cs typeface="Arial" charset="0"/>
                        </a:rPr>
                        <a:t>2</a:t>
                      </a:r>
                      <a:endParaRPr kumimoji="0" lang="en-US" sz="1600" b="1" i="0" u="none" strike="noStrike" cap="none" normalizeH="0" baseline="0" dirty="0">
                        <a:ln>
                          <a:noFill/>
                        </a:ln>
                        <a:solidFill>
                          <a:schemeClr val="tx1"/>
                        </a:solidFill>
                        <a:effectLst/>
                        <a:latin typeface=" Arial"/>
                        <a:cs typeface="Arial" charset="0"/>
                      </a:endParaRPr>
                    </a:p>
                  </a:txBody>
                  <a:tcPr marT="45481" marB="45481"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dirty="0" smtClean="0">
                          <a:ln>
                            <a:noFill/>
                          </a:ln>
                          <a:solidFill>
                            <a:schemeClr val="tx1"/>
                          </a:solidFill>
                          <a:effectLst/>
                          <a:latin typeface=" Arial"/>
                          <a:cs typeface="Arial" charset="0"/>
                        </a:rPr>
                        <a:t>3</a:t>
                      </a:r>
                      <a:endParaRPr kumimoji="0" lang="en-US" sz="1600" b="1" i="0" u="none" strike="noStrike" cap="none" normalizeH="0" baseline="0" dirty="0">
                        <a:ln>
                          <a:noFill/>
                        </a:ln>
                        <a:solidFill>
                          <a:schemeClr val="tx1"/>
                        </a:solidFill>
                        <a:effectLst/>
                        <a:latin typeface=" Arial"/>
                        <a:cs typeface="Arial" charset="0"/>
                      </a:endParaRPr>
                    </a:p>
                  </a:txBody>
                  <a:tcPr marT="45481" marB="45481"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 Arial"/>
                          <a:cs typeface="Arial" charset="0"/>
                        </a:rPr>
                        <a:t>3</a:t>
                      </a:r>
                      <a:endParaRPr kumimoji="0" lang="en-US" sz="1600" b="0" i="0" u="none" strike="noStrike" cap="none" normalizeH="0" baseline="0" dirty="0">
                        <a:ln>
                          <a:noFill/>
                        </a:ln>
                        <a:solidFill>
                          <a:schemeClr val="tx1"/>
                        </a:solidFill>
                        <a:effectLst/>
                        <a:latin typeface=" Arial"/>
                        <a:cs typeface="Arial" charset="0"/>
                      </a:endParaRPr>
                    </a:p>
                  </a:txBody>
                  <a:tcPr marT="45481" marB="45481"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tc>
                  <a:txBody>
                    <a:bodyPr/>
                    <a:lstStyle/>
                    <a:p>
                      <a:pPr marL="0" marR="0" algn="ctr">
                        <a:spcBef>
                          <a:spcPts val="0"/>
                        </a:spcBef>
                        <a:spcAft>
                          <a:spcPts val="0"/>
                        </a:spcAft>
                      </a:pPr>
                      <a:endParaRPr lang="en-US" sz="1600" b="0" dirty="0">
                        <a:solidFill>
                          <a:schemeClr val="tx1"/>
                        </a:solidFill>
                        <a:effectLst/>
                        <a:latin typeface=" Arial"/>
                        <a:ea typeface="Times New Roman"/>
                        <a:cs typeface="Arial" panose="020B0604020202020204" pitchFamily="34" charset="0"/>
                      </a:endParaRPr>
                    </a:p>
                  </a:txBody>
                  <a:tcPr marL="9525" marR="12700" marT="12632"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tc>
                  <a:txBody>
                    <a:bodyPr/>
                    <a:lstStyle/>
                    <a:p>
                      <a:pPr marL="0" marR="0" lvl="0" indent="0" algn="ctr" defTabSz="914400" rtl="0" eaLnBrk="1" fontAlgn="base" latinLnBrk="0" hangingPunct="1">
                        <a:lnSpc>
                          <a:spcPct val="100000"/>
                        </a:lnSpc>
                        <a:spcBef>
                          <a:spcPts val="385"/>
                        </a:spcBef>
                        <a:spcAft>
                          <a:spcPts val="0"/>
                        </a:spcAft>
                        <a:buClrTx/>
                        <a:buSzTx/>
                        <a:buFontTx/>
                        <a:buNone/>
                        <a:tabLst/>
                        <a:defRPr/>
                      </a:pPr>
                      <a:r>
                        <a:rPr kumimoji="0" lang="en-US" sz="1600" b="0" i="0" u="none" strike="noStrike" kern="1200" cap="none" spc="0" normalizeH="0" baseline="0" noProof="0" dirty="0" smtClean="0">
                          <a:ln>
                            <a:noFill/>
                          </a:ln>
                          <a:solidFill>
                            <a:srgbClr val="000000"/>
                          </a:solidFill>
                          <a:effectLst/>
                          <a:uLnTx/>
                          <a:uFillTx/>
                          <a:latin typeface=" Arial"/>
                          <a:ea typeface="Times New Roman"/>
                          <a:cs typeface="Arial" panose="020B0604020202020204" pitchFamily="34" charset="0"/>
                        </a:rPr>
                        <a:t>100%</a:t>
                      </a:r>
                    </a:p>
                  </a:txBody>
                  <a:tcPr marL="9525" marR="12700" marT="12632"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600" b="0" i="0" u="none" strike="noStrike" cap="none" normalizeH="0" baseline="0" dirty="0">
                        <a:ln>
                          <a:noFill/>
                        </a:ln>
                        <a:solidFill>
                          <a:schemeClr val="tx1"/>
                        </a:solidFill>
                        <a:effectLst/>
                        <a:latin typeface=" Arial"/>
                        <a:cs typeface="Arial" charset="0"/>
                      </a:endParaRPr>
                    </a:p>
                  </a:txBody>
                  <a:tcPr marT="45481" marB="45481"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02"/>
                  </a:ext>
                </a:extLst>
              </a:tr>
              <a:tr h="37090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GB" sz="1600" b="0" i="0" u="none" strike="noStrike" kern="1200" cap="none" normalizeH="0" baseline="0" dirty="0">
                          <a:ln>
                            <a:noFill/>
                          </a:ln>
                          <a:solidFill>
                            <a:schemeClr val="tx1"/>
                          </a:solidFill>
                          <a:effectLst/>
                          <a:latin typeface=" Arial"/>
                          <a:ea typeface="+mn-ea"/>
                          <a:cs typeface="Arial" panose="020B0604020202020204" pitchFamily="34" charset="0"/>
                        </a:rPr>
                        <a:t>Tool Set (Level 2)</a:t>
                      </a:r>
                    </a:p>
                  </a:txBody>
                  <a:tcPr marL="91447" marR="91447" marT="45498" marB="45498"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600" b="1" i="0" u="none" strike="noStrike" cap="none" normalizeH="0" baseline="0" dirty="0">
                        <a:ln>
                          <a:noFill/>
                        </a:ln>
                        <a:solidFill>
                          <a:schemeClr val="tx1"/>
                        </a:solidFill>
                        <a:effectLst/>
                        <a:latin typeface=" Arial"/>
                        <a:cs typeface="Arial" charset="0"/>
                      </a:endParaRPr>
                    </a:p>
                  </a:txBody>
                  <a:tcPr marT="45481" marB="45481"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600" b="1" i="0" u="none" strike="noStrike" cap="none" normalizeH="0" baseline="0" dirty="0">
                        <a:ln>
                          <a:noFill/>
                        </a:ln>
                        <a:solidFill>
                          <a:schemeClr val="tx1"/>
                        </a:solidFill>
                        <a:effectLst/>
                        <a:latin typeface=" Arial"/>
                        <a:cs typeface="Arial" charset="0"/>
                      </a:endParaRPr>
                    </a:p>
                  </a:txBody>
                  <a:tcPr marT="45481" marB="45481"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600" b="0" i="0" u="none" strike="noStrike" cap="none" normalizeH="0" baseline="0" dirty="0">
                        <a:ln>
                          <a:noFill/>
                        </a:ln>
                        <a:solidFill>
                          <a:schemeClr val="tx1"/>
                        </a:solidFill>
                        <a:effectLst/>
                        <a:latin typeface=" Arial"/>
                        <a:cs typeface="Arial" charset="0"/>
                      </a:endParaRPr>
                    </a:p>
                  </a:txBody>
                  <a:tcPr marT="45481" marB="45481"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tc>
                  <a:txBody>
                    <a:bodyPr/>
                    <a:lstStyle/>
                    <a:p>
                      <a:pPr marL="0" marR="0" algn="ctr">
                        <a:spcBef>
                          <a:spcPts val="0"/>
                        </a:spcBef>
                        <a:spcAft>
                          <a:spcPts val="0"/>
                        </a:spcAft>
                      </a:pPr>
                      <a:endParaRPr lang="en-US" sz="1600" b="0">
                        <a:solidFill>
                          <a:schemeClr val="tx1"/>
                        </a:solidFill>
                        <a:effectLst/>
                        <a:latin typeface=" Arial"/>
                        <a:ea typeface="Times New Roman"/>
                        <a:cs typeface="Arial" panose="020B0604020202020204" pitchFamily="34" charset="0"/>
                      </a:endParaRPr>
                    </a:p>
                  </a:txBody>
                  <a:tcPr marL="9525" marR="12700" marT="12632"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tc>
                  <a:txBody>
                    <a:bodyPr/>
                    <a:lstStyle/>
                    <a:p>
                      <a:pPr marL="0" marR="0" algn="ctr" fontAlgn="base">
                        <a:spcBef>
                          <a:spcPts val="385"/>
                        </a:spcBef>
                        <a:spcAft>
                          <a:spcPts val="0"/>
                        </a:spcAft>
                      </a:pPr>
                      <a:endParaRPr lang="en-US" sz="1600" dirty="0">
                        <a:solidFill>
                          <a:schemeClr val="tx1"/>
                        </a:solidFill>
                        <a:effectLst/>
                        <a:latin typeface=" Arial"/>
                        <a:ea typeface="Times New Roman"/>
                        <a:cs typeface="Arial" panose="020B0604020202020204" pitchFamily="34" charset="0"/>
                      </a:endParaRPr>
                    </a:p>
                  </a:txBody>
                  <a:tcPr marL="9525" marR="12700" marT="12632"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600" b="0" i="0" u="none" strike="noStrike" cap="none" normalizeH="0" baseline="0" dirty="0">
                        <a:ln>
                          <a:noFill/>
                        </a:ln>
                        <a:solidFill>
                          <a:schemeClr val="tx1"/>
                        </a:solidFill>
                        <a:effectLst/>
                        <a:latin typeface=" Arial"/>
                        <a:cs typeface="Arial" charset="0"/>
                      </a:endParaRPr>
                    </a:p>
                  </a:txBody>
                  <a:tcPr marT="45481" marB="45481"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03"/>
                  </a:ext>
                </a:extLst>
              </a:tr>
              <a:tr h="370905">
                <a:tc>
                  <a:txBody>
                    <a:bodyPr/>
                    <a:lstStyle/>
                    <a:p>
                      <a:pPr marL="0" marR="0" lvl="0" indent="0" algn="l" defTabSz="914400" rtl="0" eaLnBrk="1" fontAlgn="base" latinLnBrk="0" hangingPunct="1">
                        <a:lnSpc>
                          <a:spcPct val="100000"/>
                        </a:lnSpc>
                        <a:spcBef>
                          <a:spcPct val="20000"/>
                        </a:spcBef>
                        <a:spcAft>
                          <a:spcPct val="0"/>
                        </a:spcAft>
                        <a:buClrTx/>
                        <a:buSzTx/>
                        <a:buFontTx/>
                        <a:buNone/>
                        <a:tabLst/>
                        <a:defRPr/>
                      </a:pPr>
                      <a:r>
                        <a:rPr kumimoji="0" lang="en-GB" sz="1600" b="0" i="0" u="none" strike="noStrike" kern="1200" cap="none" normalizeH="0" baseline="0" dirty="0">
                          <a:ln>
                            <a:noFill/>
                          </a:ln>
                          <a:solidFill>
                            <a:schemeClr val="tx1"/>
                          </a:solidFill>
                          <a:effectLst/>
                          <a:latin typeface=" Arial"/>
                          <a:ea typeface="+mn-ea"/>
                          <a:cs typeface="Arial" panose="020B0604020202020204" pitchFamily="34" charset="0"/>
                        </a:rPr>
                        <a:t>Tool Set (Level 3)</a:t>
                      </a:r>
                    </a:p>
                  </a:txBody>
                  <a:tcPr marL="91447" marR="91447" marT="45498" marB="45498"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dirty="0" smtClean="0">
                          <a:ln>
                            <a:noFill/>
                          </a:ln>
                          <a:solidFill>
                            <a:schemeClr val="tx1"/>
                          </a:solidFill>
                          <a:effectLst/>
                          <a:latin typeface=" Arial"/>
                          <a:cs typeface="Arial" charset="0"/>
                        </a:rPr>
                        <a:t>7</a:t>
                      </a:r>
                      <a:endParaRPr kumimoji="0" lang="en-US" sz="1600" b="1" i="0" u="none" strike="noStrike" cap="none" normalizeH="0" baseline="0" dirty="0">
                        <a:ln>
                          <a:noFill/>
                        </a:ln>
                        <a:solidFill>
                          <a:schemeClr val="tx1"/>
                        </a:solidFill>
                        <a:effectLst/>
                        <a:latin typeface=" Arial"/>
                        <a:cs typeface="Arial" charset="0"/>
                      </a:endParaRPr>
                    </a:p>
                  </a:txBody>
                  <a:tcPr marT="45481" marB="45481"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dirty="0" smtClean="0">
                          <a:ln>
                            <a:noFill/>
                          </a:ln>
                          <a:solidFill>
                            <a:schemeClr val="tx1"/>
                          </a:solidFill>
                          <a:effectLst/>
                          <a:latin typeface=" Arial"/>
                          <a:cs typeface="Arial" charset="0"/>
                        </a:rPr>
                        <a:t>4</a:t>
                      </a:r>
                      <a:endParaRPr kumimoji="0" lang="en-US" sz="1600" b="1" i="0" u="none" strike="noStrike" cap="none" normalizeH="0" baseline="0" dirty="0">
                        <a:ln>
                          <a:noFill/>
                        </a:ln>
                        <a:solidFill>
                          <a:schemeClr val="tx1"/>
                        </a:solidFill>
                        <a:effectLst/>
                        <a:latin typeface=" Arial"/>
                        <a:cs typeface="Arial" charset="0"/>
                      </a:endParaRPr>
                    </a:p>
                  </a:txBody>
                  <a:tcPr marT="45481" marB="45481"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 Arial"/>
                          <a:cs typeface="Arial" charset="0"/>
                        </a:rPr>
                        <a:t>4</a:t>
                      </a:r>
                      <a:endParaRPr kumimoji="0" lang="en-US" sz="1600" b="0" i="0" u="none" strike="noStrike" cap="none" normalizeH="0" baseline="0" dirty="0">
                        <a:ln>
                          <a:noFill/>
                        </a:ln>
                        <a:solidFill>
                          <a:schemeClr val="tx1"/>
                        </a:solidFill>
                        <a:effectLst/>
                        <a:latin typeface=" Arial"/>
                        <a:cs typeface="Arial" charset="0"/>
                      </a:endParaRPr>
                    </a:p>
                  </a:txBody>
                  <a:tcPr marT="45481" marB="45481"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tc>
                  <a:txBody>
                    <a:bodyPr/>
                    <a:lstStyle/>
                    <a:p>
                      <a:pPr marL="0" marR="0" algn="ctr" fontAlgn="base">
                        <a:spcBef>
                          <a:spcPts val="385"/>
                        </a:spcBef>
                        <a:spcAft>
                          <a:spcPts val="0"/>
                        </a:spcAft>
                      </a:pPr>
                      <a:endParaRPr lang="en-US" sz="1600" b="0">
                        <a:solidFill>
                          <a:schemeClr val="tx1"/>
                        </a:solidFill>
                        <a:effectLst/>
                        <a:latin typeface=" Arial"/>
                        <a:ea typeface="Times New Roman"/>
                        <a:cs typeface="Arial" panose="020B0604020202020204" pitchFamily="34" charset="0"/>
                      </a:endParaRPr>
                    </a:p>
                  </a:txBody>
                  <a:tcPr marL="9525" marR="12700" marT="12632"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tc>
                  <a:txBody>
                    <a:bodyPr/>
                    <a:lstStyle/>
                    <a:p>
                      <a:pPr marL="0" marR="0" lvl="0" indent="0" algn="ctr" defTabSz="914400" rtl="0" eaLnBrk="1" fontAlgn="base" latinLnBrk="0" hangingPunct="1">
                        <a:lnSpc>
                          <a:spcPct val="100000"/>
                        </a:lnSpc>
                        <a:spcBef>
                          <a:spcPts val="385"/>
                        </a:spcBef>
                        <a:spcAft>
                          <a:spcPts val="0"/>
                        </a:spcAft>
                        <a:buClrTx/>
                        <a:buSzTx/>
                        <a:buFontTx/>
                        <a:buNone/>
                        <a:tabLst/>
                        <a:defRPr/>
                      </a:pPr>
                      <a:r>
                        <a:rPr kumimoji="0" lang="en-US" sz="1600" b="0" i="0" u="none" strike="noStrike" kern="1200" cap="none" spc="0" normalizeH="0" baseline="0" noProof="0" dirty="0" smtClean="0">
                          <a:ln>
                            <a:noFill/>
                          </a:ln>
                          <a:solidFill>
                            <a:srgbClr val="000000"/>
                          </a:solidFill>
                          <a:effectLst/>
                          <a:uLnTx/>
                          <a:uFillTx/>
                          <a:latin typeface=" Arial"/>
                          <a:ea typeface="Times New Roman"/>
                          <a:cs typeface="Arial" panose="020B0604020202020204" pitchFamily="34" charset="0"/>
                        </a:rPr>
                        <a:t>100%</a:t>
                      </a:r>
                    </a:p>
                  </a:txBody>
                  <a:tcPr marL="9525" marR="12700" marT="12632"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600" b="0" i="0" u="none" strike="noStrike" cap="none" normalizeH="0" baseline="0" dirty="0">
                        <a:ln>
                          <a:noFill/>
                        </a:ln>
                        <a:solidFill>
                          <a:schemeClr val="tx1"/>
                        </a:solidFill>
                        <a:effectLst/>
                        <a:latin typeface=" Arial"/>
                        <a:cs typeface="Arial" charset="0"/>
                      </a:endParaRPr>
                    </a:p>
                  </a:txBody>
                  <a:tcPr marT="45481" marB="45481"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04"/>
                  </a:ext>
                </a:extLst>
              </a:tr>
              <a:tr h="37090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GB" sz="1600" b="0" i="0" u="none" strike="noStrike" kern="1200" cap="none" normalizeH="0" baseline="0" dirty="0">
                          <a:ln>
                            <a:noFill/>
                          </a:ln>
                          <a:solidFill>
                            <a:schemeClr val="tx1"/>
                          </a:solidFill>
                          <a:effectLst/>
                          <a:latin typeface=" Arial"/>
                          <a:ea typeface="+mn-ea"/>
                          <a:cs typeface="Arial" panose="020B0604020202020204" pitchFamily="34" charset="0"/>
                        </a:rPr>
                        <a:t>Welding Acetylene</a:t>
                      </a:r>
                    </a:p>
                  </a:txBody>
                  <a:tcPr marL="91447" marR="91447" marT="45498" marB="45498"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600" b="1" i="0" u="none" strike="noStrike" cap="none" normalizeH="0" baseline="0" dirty="0">
                        <a:ln>
                          <a:noFill/>
                        </a:ln>
                        <a:solidFill>
                          <a:schemeClr val="tx1"/>
                        </a:solidFill>
                        <a:effectLst/>
                        <a:latin typeface=" Arial"/>
                        <a:cs typeface="Arial" charset="0"/>
                      </a:endParaRPr>
                    </a:p>
                  </a:txBody>
                  <a:tcPr marT="45481" marB="45481"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dirty="0" smtClean="0">
                          <a:ln>
                            <a:noFill/>
                          </a:ln>
                          <a:solidFill>
                            <a:schemeClr val="tx1"/>
                          </a:solidFill>
                          <a:effectLst/>
                          <a:latin typeface=" Arial"/>
                          <a:cs typeface="Arial" charset="0"/>
                        </a:rPr>
                        <a:t>1</a:t>
                      </a:r>
                      <a:endParaRPr kumimoji="0" lang="en-US" sz="1600" b="1" i="0" u="none" strike="noStrike" cap="none" normalizeH="0" baseline="0" dirty="0">
                        <a:ln>
                          <a:noFill/>
                        </a:ln>
                        <a:solidFill>
                          <a:schemeClr val="tx1"/>
                        </a:solidFill>
                        <a:effectLst/>
                        <a:latin typeface=" Arial"/>
                        <a:cs typeface="Arial" charset="0"/>
                      </a:endParaRPr>
                    </a:p>
                  </a:txBody>
                  <a:tcPr marT="45481" marB="45481"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 Arial"/>
                          <a:cs typeface="Arial" charset="0"/>
                        </a:rPr>
                        <a:t>1</a:t>
                      </a:r>
                      <a:endParaRPr kumimoji="0" lang="en-US" sz="1600" b="0" i="0" u="none" strike="noStrike" cap="none" normalizeH="0" baseline="0" dirty="0">
                        <a:ln>
                          <a:noFill/>
                        </a:ln>
                        <a:solidFill>
                          <a:schemeClr val="tx1"/>
                        </a:solidFill>
                        <a:effectLst/>
                        <a:latin typeface=" Arial"/>
                        <a:cs typeface="Arial" charset="0"/>
                      </a:endParaRPr>
                    </a:p>
                  </a:txBody>
                  <a:tcPr marT="45481" marB="45481"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tc>
                  <a:txBody>
                    <a:bodyPr/>
                    <a:lstStyle/>
                    <a:p>
                      <a:pPr marL="0" marR="0" algn="ctr">
                        <a:spcBef>
                          <a:spcPts val="0"/>
                        </a:spcBef>
                        <a:spcAft>
                          <a:spcPts val="0"/>
                        </a:spcAft>
                      </a:pPr>
                      <a:endParaRPr lang="en-US" sz="1600" b="0">
                        <a:solidFill>
                          <a:schemeClr val="tx1"/>
                        </a:solidFill>
                        <a:effectLst/>
                        <a:latin typeface=" Arial"/>
                        <a:ea typeface="Times New Roman"/>
                        <a:cs typeface="Arial" panose="020B0604020202020204" pitchFamily="34" charset="0"/>
                      </a:endParaRPr>
                    </a:p>
                  </a:txBody>
                  <a:tcPr marL="9525" marR="12700" marT="12632"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tc>
                  <a:txBody>
                    <a:bodyPr/>
                    <a:lstStyle/>
                    <a:p>
                      <a:pPr marL="0" marR="0" lvl="0" indent="0" algn="ctr" defTabSz="914400" rtl="0" eaLnBrk="1" fontAlgn="base" latinLnBrk="0" hangingPunct="1">
                        <a:lnSpc>
                          <a:spcPct val="100000"/>
                        </a:lnSpc>
                        <a:spcBef>
                          <a:spcPts val="385"/>
                        </a:spcBef>
                        <a:spcAft>
                          <a:spcPts val="0"/>
                        </a:spcAft>
                        <a:buClrTx/>
                        <a:buSzTx/>
                        <a:buFontTx/>
                        <a:buNone/>
                        <a:tabLst/>
                        <a:defRPr/>
                      </a:pPr>
                      <a:r>
                        <a:rPr kumimoji="0" lang="en-US" sz="1600" b="0" i="0" u="none" strike="noStrike" kern="1200" cap="none" spc="0" normalizeH="0" baseline="0" noProof="0" dirty="0" smtClean="0">
                          <a:ln>
                            <a:noFill/>
                          </a:ln>
                          <a:solidFill>
                            <a:srgbClr val="000000"/>
                          </a:solidFill>
                          <a:effectLst/>
                          <a:uLnTx/>
                          <a:uFillTx/>
                          <a:latin typeface=" Arial"/>
                          <a:ea typeface="Times New Roman"/>
                          <a:cs typeface="Arial" panose="020B0604020202020204" pitchFamily="34" charset="0"/>
                        </a:rPr>
                        <a:t>100%</a:t>
                      </a:r>
                    </a:p>
                  </a:txBody>
                  <a:tcPr marL="9525" marR="12700" marT="12632"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600" b="0" i="0" u="none" strike="noStrike" cap="none" normalizeH="0" baseline="0" dirty="0">
                        <a:ln>
                          <a:noFill/>
                        </a:ln>
                        <a:solidFill>
                          <a:schemeClr val="tx1"/>
                        </a:solidFill>
                        <a:effectLst/>
                        <a:latin typeface=" Arial"/>
                        <a:cs typeface="Arial" charset="0"/>
                      </a:endParaRPr>
                    </a:p>
                  </a:txBody>
                  <a:tcPr marT="45481" marB="45481"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05"/>
                  </a:ext>
                </a:extLst>
              </a:tr>
            </a:tbl>
          </a:graphicData>
        </a:graphic>
      </p:graphicFrame>
    </p:spTree>
    <p:extLst>
      <p:ext uri="{BB962C8B-B14F-4D97-AF65-F5344CB8AC3E}">
        <p14:creationId xmlns:p14="http://schemas.microsoft.com/office/powerpoint/2010/main" val="3487606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down)">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 Same Side Corner Rectangle 13"/>
          <p:cNvSpPr/>
          <p:nvPr/>
        </p:nvSpPr>
        <p:spPr>
          <a:xfrm rot="16200000">
            <a:off x="372147" y="2171484"/>
            <a:ext cx="822960" cy="274320"/>
          </a:xfrm>
          <a:prstGeom prst="round2SameRect">
            <a:avLst/>
          </a:prstGeom>
          <a:solidFill>
            <a:srgbClr val="5B9BD5"/>
          </a:solidFill>
          <a:ln w="57150">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 Same Side Corner Rectangle 16"/>
          <p:cNvSpPr/>
          <p:nvPr/>
        </p:nvSpPr>
        <p:spPr>
          <a:xfrm rot="16200000">
            <a:off x="372147" y="4384932"/>
            <a:ext cx="822960" cy="274320"/>
          </a:xfrm>
          <a:prstGeom prst="round2SameRect">
            <a:avLst/>
          </a:prstGeom>
          <a:solidFill>
            <a:srgbClr val="A5A5A5">
              <a:alpha val="50000"/>
            </a:srgbClr>
          </a:solidFill>
          <a:ln w="57150">
            <a:solidFill>
              <a:srgbClr val="A5A5A5">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 Same Side Corner Rectangle 19"/>
          <p:cNvSpPr/>
          <p:nvPr/>
        </p:nvSpPr>
        <p:spPr>
          <a:xfrm rot="16200000">
            <a:off x="372147" y="5491655"/>
            <a:ext cx="822960" cy="274320"/>
          </a:xfrm>
          <a:prstGeom prst="round2SameRect">
            <a:avLst/>
          </a:prstGeom>
          <a:solidFill>
            <a:srgbClr val="FFC000">
              <a:alpha val="50000"/>
            </a:srgbClr>
          </a:solidFill>
          <a:ln w="57150">
            <a:solidFill>
              <a:srgbClr val="FFC000">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 Same Side Corner Rectangle 22"/>
          <p:cNvSpPr/>
          <p:nvPr/>
        </p:nvSpPr>
        <p:spPr>
          <a:xfrm rot="16200000">
            <a:off x="372147" y="3278208"/>
            <a:ext cx="822960" cy="274320"/>
          </a:xfrm>
          <a:prstGeom prst="round2SameRect">
            <a:avLst/>
          </a:prstGeom>
          <a:solidFill>
            <a:srgbClr val="ED7D31">
              <a:alpha val="50000"/>
            </a:srgbClr>
          </a:solidFill>
          <a:ln w="57150">
            <a:solidFill>
              <a:srgbClr val="ED7D31">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 Same Side Corner Rectangle 4"/>
          <p:cNvSpPr/>
          <p:nvPr/>
        </p:nvSpPr>
        <p:spPr>
          <a:xfrm rot="16200000">
            <a:off x="372147" y="1064760"/>
            <a:ext cx="822960" cy="274320"/>
          </a:xfrm>
          <a:prstGeom prst="round2SameRect">
            <a:avLst/>
          </a:prstGeom>
          <a:solidFill>
            <a:srgbClr val="70AD47">
              <a:alpha val="50000"/>
            </a:srgbClr>
          </a:solidFill>
          <a:ln w="57150">
            <a:solidFill>
              <a:srgbClr val="70AD47">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934500" y="790440"/>
            <a:ext cx="10609799" cy="5303520"/>
          </a:xfrm>
          <a:prstGeom prst="rect">
            <a:avLst/>
          </a:prstGeom>
          <a:solidFill>
            <a:schemeClr val="bg1"/>
          </a:solidFill>
          <a:ln w="57150">
            <a:solidFill>
              <a:srgbClr val="5B9BD5"/>
            </a:solidFill>
          </a:ln>
        </p:spPr>
        <p:txBody>
          <a:bodyPr wrap="none" anchor="t" anchorCtr="0">
            <a:noAutofit/>
          </a:bodyPr>
          <a:lstStyle/>
          <a:p>
            <a:pPr algn="ctr"/>
            <a:r>
              <a:rPr lang="en-US" sz="3500" dirty="0" smtClean="0">
                <a:solidFill>
                  <a:schemeClr val="tx1">
                    <a:lumMod val="65000"/>
                    <a:lumOff val="35000"/>
                  </a:schemeClr>
                </a:solidFill>
                <a:latin typeface="Franklin Gothic Demi Cond" panose="020B0706030402020204" pitchFamily="34" charset="0"/>
              </a:rPr>
              <a:t>COMPLIANCES AND ACCOMPLISHMENTS TO DC’s GUIDANCE</a:t>
            </a:r>
            <a:endParaRPr lang="en-US" sz="3500" dirty="0"/>
          </a:p>
        </p:txBody>
      </p:sp>
      <p:sp>
        <p:nvSpPr>
          <p:cNvPr id="26" name="TextBox 25"/>
          <p:cNvSpPr txBox="1"/>
          <p:nvPr/>
        </p:nvSpPr>
        <p:spPr>
          <a:xfrm>
            <a:off x="2186105" y="1321012"/>
            <a:ext cx="8502581" cy="584775"/>
          </a:xfrm>
          <a:prstGeom prst="rect">
            <a:avLst/>
          </a:prstGeom>
          <a:noFill/>
        </p:spPr>
        <p:txBody>
          <a:bodyPr wrap="square" rtlCol="0">
            <a:spAutoFit/>
          </a:bodyPr>
          <a:lstStyle/>
          <a:p>
            <a:pPr algn="ctr"/>
            <a:r>
              <a:rPr lang="en-US" sz="3200" i="1" dirty="0" smtClean="0">
                <a:solidFill>
                  <a:schemeClr val="bg2">
                    <a:lumMod val="50000"/>
                  </a:schemeClr>
                </a:solidFill>
                <a:latin typeface="Franklin Gothic Book" panose="020B0503020102020204" pitchFamily="34" charset="0"/>
              </a:rPr>
              <a:t>CAREER COURSES</a:t>
            </a:r>
            <a:endParaRPr lang="en-US" sz="3200" i="1" dirty="0">
              <a:solidFill>
                <a:schemeClr val="bg2">
                  <a:lumMod val="50000"/>
                </a:schemeClr>
              </a:solidFill>
              <a:latin typeface="Franklin Gothic Book" panose="020B0503020102020204" pitchFamily="34" charset="0"/>
            </a:endParaRPr>
          </a:p>
        </p:txBody>
      </p:sp>
      <p:sp>
        <p:nvSpPr>
          <p:cNvPr id="2" name="Slide Number Placeholder 1"/>
          <p:cNvSpPr>
            <a:spLocks noGrp="1"/>
          </p:cNvSpPr>
          <p:nvPr>
            <p:ph type="sldNum" sz="quarter" idx="12"/>
          </p:nvPr>
        </p:nvSpPr>
        <p:spPr/>
        <p:txBody>
          <a:bodyPr/>
          <a:lstStyle/>
          <a:p>
            <a:fld id="{7687A7F3-AD38-4866-8553-4B19922F7C99}" type="slidenum">
              <a:rPr lang="en-PH" smtClean="0"/>
              <a:t>7</a:t>
            </a:fld>
            <a:endParaRPr lang="en-PH"/>
          </a:p>
        </p:txBody>
      </p:sp>
      <p:graphicFrame>
        <p:nvGraphicFramePr>
          <p:cNvPr id="15" name="Table 14"/>
          <p:cNvGraphicFramePr>
            <a:graphicFrameLocks noGrp="1"/>
          </p:cNvGraphicFramePr>
          <p:nvPr>
            <p:extLst>
              <p:ext uri="{D42A27DB-BD31-4B8C-83A1-F6EECF244321}">
                <p14:modId xmlns:p14="http://schemas.microsoft.com/office/powerpoint/2010/main" val="599434774"/>
              </p:ext>
            </p:extLst>
          </p:nvPr>
        </p:nvGraphicFramePr>
        <p:xfrm>
          <a:off x="1101154" y="1839758"/>
          <a:ext cx="10252642" cy="1423963"/>
        </p:xfrm>
        <a:graphic>
          <a:graphicData uri="http://schemas.openxmlformats.org/drawingml/2006/table">
            <a:tbl>
              <a:tblPr/>
              <a:tblGrid>
                <a:gridCol w="1041971">
                  <a:extLst>
                    <a:ext uri="{9D8B030D-6E8A-4147-A177-3AD203B41FA5}">
                      <a16:colId xmlns:a16="http://schemas.microsoft.com/office/drawing/2014/main" xmlns="" val="20000"/>
                    </a:ext>
                  </a:extLst>
                </a:gridCol>
                <a:gridCol w="609624">
                  <a:extLst>
                    <a:ext uri="{9D8B030D-6E8A-4147-A177-3AD203B41FA5}">
                      <a16:colId xmlns:a16="http://schemas.microsoft.com/office/drawing/2014/main" xmlns="" val="20001"/>
                    </a:ext>
                  </a:extLst>
                </a:gridCol>
                <a:gridCol w="661619">
                  <a:extLst>
                    <a:ext uri="{9D8B030D-6E8A-4147-A177-3AD203B41FA5}">
                      <a16:colId xmlns:a16="http://schemas.microsoft.com/office/drawing/2014/main" xmlns="" val="20002"/>
                    </a:ext>
                  </a:extLst>
                </a:gridCol>
                <a:gridCol w="661619">
                  <a:extLst>
                    <a:ext uri="{9D8B030D-6E8A-4147-A177-3AD203B41FA5}">
                      <a16:colId xmlns:a16="http://schemas.microsoft.com/office/drawing/2014/main" xmlns="" val="20003"/>
                    </a:ext>
                  </a:extLst>
                </a:gridCol>
                <a:gridCol w="661619">
                  <a:extLst>
                    <a:ext uri="{9D8B030D-6E8A-4147-A177-3AD203B41FA5}">
                      <a16:colId xmlns:a16="http://schemas.microsoft.com/office/drawing/2014/main" xmlns="" val="20004"/>
                    </a:ext>
                  </a:extLst>
                </a:gridCol>
                <a:gridCol w="661619">
                  <a:extLst>
                    <a:ext uri="{9D8B030D-6E8A-4147-A177-3AD203B41FA5}">
                      <a16:colId xmlns:a16="http://schemas.microsoft.com/office/drawing/2014/main" xmlns="" val="20005"/>
                    </a:ext>
                  </a:extLst>
                </a:gridCol>
                <a:gridCol w="661619">
                  <a:extLst>
                    <a:ext uri="{9D8B030D-6E8A-4147-A177-3AD203B41FA5}">
                      <a16:colId xmlns:a16="http://schemas.microsoft.com/office/drawing/2014/main" xmlns="" val="20006"/>
                    </a:ext>
                  </a:extLst>
                </a:gridCol>
                <a:gridCol w="661619">
                  <a:extLst>
                    <a:ext uri="{9D8B030D-6E8A-4147-A177-3AD203B41FA5}">
                      <a16:colId xmlns:a16="http://schemas.microsoft.com/office/drawing/2014/main" xmlns="" val="20007"/>
                    </a:ext>
                  </a:extLst>
                </a:gridCol>
                <a:gridCol w="661619">
                  <a:extLst>
                    <a:ext uri="{9D8B030D-6E8A-4147-A177-3AD203B41FA5}">
                      <a16:colId xmlns:a16="http://schemas.microsoft.com/office/drawing/2014/main" xmlns="" val="20008"/>
                    </a:ext>
                  </a:extLst>
                </a:gridCol>
                <a:gridCol w="661619">
                  <a:extLst>
                    <a:ext uri="{9D8B030D-6E8A-4147-A177-3AD203B41FA5}">
                      <a16:colId xmlns:a16="http://schemas.microsoft.com/office/drawing/2014/main" xmlns="" val="20009"/>
                    </a:ext>
                  </a:extLst>
                </a:gridCol>
                <a:gridCol w="661619">
                  <a:extLst>
                    <a:ext uri="{9D8B030D-6E8A-4147-A177-3AD203B41FA5}">
                      <a16:colId xmlns:a16="http://schemas.microsoft.com/office/drawing/2014/main" xmlns="" val="20010"/>
                    </a:ext>
                  </a:extLst>
                </a:gridCol>
                <a:gridCol w="661619">
                  <a:extLst>
                    <a:ext uri="{9D8B030D-6E8A-4147-A177-3AD203B41FA5}">
                      <a16:colId xmlns:a16="http://schemas.microsoft.com/office/drawing/2014/main" xmlns="" val="20011"/>
                    </a:ext>
                  </a:extLst>
                </a:gridCol>
                <a:gridCol w="661619">
                  <a:extLst>
                    <a:ext uri="{9D8B030D-6E8A-4147-A177-3AD203B41FA5}">
                      <a16:colId xmlns:a16="http://schemas.microsoft.com/office/drawing/2014/main" xmlns="" val="20012"/>
                    </a:ext>
                  </a:extLst>
                </a:gridCol>
                <a:gridCol w="661619">
                  <a:extLst>
                    <a:ext uri="{9D8B030D-6E8A-4147-A177-3AD203B41FA5}">
                      <a16:colId xmlns:a16="http://schemas.microsoft.com/office/drawing/2014/main" xmlns="" val="20013"/>
                    </a:ext>
                  </a:extLst>
                </a:gridCol>
                <a:gridCol w="661619">
                  <a:extLst>
                    <a:ext uri="{9D8B030D-6E8A-4147-A177-3AD203B41FA5}">
                      <a16:colId xmlns:a16="http://schemas.microsoft.com/office/drawing/2014/main" xmlns="" val="20014"/>
                    </a:ext>
                  </a:extLst>
                </a:gridCol>
              </a:tblGrid>
              <a:tr h="204605">
                <a:tc>
                  <a:txBody>
                    <a:bodyPr/>
                    <a:lstStyle/>
                    <a:p>
                      <a:pPr algn="ctr" fontAlgn="ctr">
                        <a:buNone/>
                      </a:pPr>
                      <a:endParaRPr lang="en-US" sz="1200" b="1" i="0" u="none" strike="noStrike" dirty="0">
                        <a:solidFill>
                          <a:schemeClr val="bg1"/>
                        </a:solidFill>
                        <a:effectLst/>
                        <a:latin typeface=" Arial"/>
                        <a:cs typeface="Calibri" panose="020F0502020204030204" pitchFamily="34" charset="0"/>
                      </a:endParaRPr>
                    </a:p>
                  </a:txBody>
                  <a:tcPr marL="9584" marR="9584" marT="9584"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gridSpan="7">
                  <a:txBody>
                    <a:bodyPr/>
                    <a:lstStyle/>
                    <a:p>
                      <a:pPr algn="ctr">
                        <a:buNone/>
                      </a:pPr>
                      <a:r>
                        <a:rPr lang="en-US" sz="1200" b="1" dirty="0" smtClean="0">
                          <a:solidFill>
                            <a:schemeClr val="bg1"/>
                          </a:solidFill>
                          <a:latin typeface=" Arial"/>
                          <a:cs typeface="Calibri" panose="020F0502020204030204" pitchFamily="34" charset="0"/>
                        </a:rPr>
                        <a:t>2022</a:t>
                      </a:r>
                      <a:endParaRPr lang="en-US" sz="1200" b="1" dirty="0">
                        <a:solidFill>
                          <a:schemeClr val="bg1"/>
                        </a:solidFill>
                        <a:latin typeface=" Arial"/>
                        <a:cs typeface="Calibri" panose="020F0502020204030204" pitchFamily="34" charset="0"/>
                      </a:endParaRPr>
                    </a:p>
                  </a:txBody>
                  <a:tcPr marL="9584" marR="9584" marT="9584"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hMerge="1">
                  <a:txBody>
                    <a:bodyPr/>
                    <a:lstStyle/>
                    <a:p>
                      <a:endParaRPr lang="en-US"/>
                    </a:p>
                  </a:txBody>
                  <a:tcPr marL="9584" marR="9584" marT="9584" marB="0" anchor="ctr">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accent2">
                        <a:lumMod val="20000"/>
                        <a:lumOff val="80000"/>
                      </a:schemeClr>
                    </a:solidFill>
                  </a:tcPr>
                </a:tc>
                <a:tc hMerge="1">
                  <a:txBody>
                    <a:bodyPr/>
                    <a:lstStyle/>
                    <a:p>
                      <a:endParaRPr lang="en-US"/>
                    </a:p>
                  </a:txBody>
                  <a:tcPr marL="9584" marR="9584" marT="9584"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accent2">
                        <a:lumMod val="20000"/>
                        <a:lumOff val="80000"/>
                      </a:schemeClr>
                    </a:solidFill>
                  </a:tcPr>
                </a:tc>
                <a:tc hMerge="1">
                  <a:txBody>
                    <a:bodyPr/>
                    <a:lstStyle/>
                    <a:p>
                      <a:endParaRPr lang="en-US"/>
                    </a:p>
                  </a:txBody>
                  <a:tcPr marL="9584" marR="9584" marT="9584" marB="0" anchor="b">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accent2">
                        <a:lumMod val="20000"/>
                        <a:lumOff val="80000"/>
                      </a:schemeClr>
                    </a:solidFill>
                  </a:tcPr>
                </a:tc>
                <a:tc hMerge="1">
                  <a:txBody>
                    <a:bodyPr/>
                    <a:lstStyle/>
                    <a:p>
                      <a:endParaRPr lang="en-US"/>
                    </a:p>
                  </a:txBody>
                  <a:tcPr marL="9584" marR="9584" marT="9584"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accent2">
                        <a:lumMod val="20000"/>
                        <a:lumOff val="80000"/>
                      </a:schemeClr>
                    </a:solidFill>
                  </a:tcPr>
                </a:tc>
                <a:tc hMerge="1">
                  <a:txBody>
                    <a:bodyPr/>
                    <a:lstStyle/>
                    <a:p>
                      <a:endParaRPr lang="en-US"/>
                    </a:p>
                  </a:txBody>
                  <a:tcPr marL="9584" marR="9584" marT="9584" marB="0" anchor="b">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accent2">
                        <a:lumMod val="20000"/>
                        <a:lumOff val="80000"/>
                      </a:schemeClr>
                    </a:solidFill>
                  </a:tcPr>
                </a:tc>
                <a:tc hMerge="1">
                  <a:txBody>
                    <a:bodyPr/>
                    <a:lstStyle/>
                    <a:p>
                      <a:endParaRPr lang="en-US"/>
                    </a:p>
                  </a:txBody>
                  <a:tcPr marL="9584" marR="9584" marT="9584"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accent2">
                        <a:lumMod val="20000"/>
                        <a:lumOff val="80000"/>
                      </a:schemeClr>
                    </a:solidFill>
                  </a:tcPr>
                </a:tc>
                <a:tc gridSpan="6">
                  <a:txBody>
                    <a:bodyPr/>
                    <a:lstStyle/>
                    <a:p>
                      <a:pPr algn="ctr" fontAlgn="ctr">
                        <a:buNone/>
                      </a:pPr>
                      <a:r>
                        <a:rPr lang="en-US" sz="1200" b="1" i="0" u="none" strike="noStrike" dirty="0">
                          <a:solidFill>
                            <a:schemeClr val="bg1"/>
                          </a:solidFill>
                          <a:effectLst/>
                          <a:latin typeface=" Arial"/>
                          <a:cs typeface="Calibri" panose="020F0502020204030204" pitchFamily="34" charset="0"/>
                        </a:rPr>
                        <a:t>2022</a:t>
                      </a:r>
                    </a:p>
                  </a:txBody>
                  <a:tcPr marL="9584" marR="9584" marT="9584"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hMerge="1">
                  <a:txBody>
                    <a:bodyPr/>
                    <a:lstStyle/>
                    <a:p>
                      <a:endParaRPr lang="en-US"/>
                    </a:p>
                  </a:txBody>
                  <a:tcPr marL="9584" marR="9584" marT="9584" marB="0" anchor="ctr">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accent6">
                        <a:lumMod val="20000"/>
                        <a:lumOff val="80000"/>
                      </a:schemeClr>
                    </a:solidFill>
                  </a:tcPr>
                </a:tc>
                <a:tc hMerge="1">
                  <a:txBody>
                    <a:bodyPr/>
                    <a:lstStyle/>
                    <a:p>
                      <a:endParaRPr lang="en-US"/>
                    </a:p>
                  </a:txBody>
                  <a:tcPr marL="9584" marR="9584" marT="9584"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accent6">
                        <a:lumMod val="20000"/>
                        <a:lumOff val="80000"/>
                      </a:schemeClr>
                    </a:solidFill>
                  </a:tcPr>
                </a:tc>
                <a:tc hMerge="1">
                  <a:txBody>
                    <a:bodyPr/>
                    <a:lstStyle/>
                    <a:p>
                      <a:endParaRPr lang="en-US"/>
                    </a:p>
                  </a:txBody>
                  <a:tcPr marL="9584" marR="9584" marT="9584" marB="0" anchor="b">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accent6">
                        <a:lumMod val="20000"/>
                        <a:lumOff val="80000"/>
                      </a:schemeClr>
                    </a:solidFill>
                  </a:tcPr>
                </a:tc>
                <a:tc hMerge="1">
                  <a:txBody>
                    <a:bodyPr/>
                    <a:lstStyle/>
                    <a:p>
                      <a:endParaRPr lang="en-US"/>
                    </a:p>
                  </a:txBody>
                  <a:tcPr marL="9584" marR="9584" marT="9584"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accent6">
                        <a:lumMod val="20000"/>
                        <a:lumOff val="80000"/>
                      </a:schemeClr>
                    </a:solidFill>
                  </a:tcPr>
                </a:tc>
                <a:tc hMerge="1">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B w="12700" cap="flat" cmpd="sng" algn="ctr">
                      <a:solidFill>
                        <a:schemeClr val="tx1">
                          <a:lumMod val="50000"/>
                          <a:lumOff val="50000"/>
                        </a:schemeClr>
                      </a:solidFill>
                      <a:prstDash val="solid"/>
                      <a:round/>
                      <a:headEnd type="none" w="med" len="med"/>
                      <a:tailEnd type="none" w="med" len="med"/>
                    </a:lnB>
                  </a:tcPr>
                </a:tc>
                <a:tc>
                  <a:txBody>
                    <a:bodyPr/>
                    <a:lstStyle/>
                    <a:p>
                      <a:pPr algn="ctr" fontAlgn="ctr">
                        <a:buNone/>
                      </a:pPr>
                      <a:endParaRPr lang="en-US" sz="1200" b="1" i="0" u="none" strike="noStrike" dirty="0">
                        <a:solidFill>
                          <a:schemeClr val="bg1"/>
                        </a:solidFill>
                        <a:effectLst/>
                        <a:latin typeface=" Arial"/>
                        <a:cs typeface="Calibri" panose="020F0502020204030204" pitchFamily="34" charset="0"/>
                      </a:endParaRPr>
                    </a:p>
                  </a:txBody>
                  <a:tcPr marL="9584" marR="9584" marT="9584"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xmlns="" val="10000"/>
                  </a:ext>
                </a:extLst>
              </a:tr>
              <a:tr h="204605">
                <a:tc rowSpan="3">
                  <a:txBody>
                    <a:bodyPr/>
                    <a:lstStyle/>
                    <a:p>
                      <a:pPr algn="ctr" fontAlgn="ctr"/>
                      <a:r>
                        <a:rPr lang="en-US" sz="1200" b="1" i="0" u="none" strike="noStrike" dirty="0">
                          <a:solidFill>
                            <a:schemeClr val="bg1"/>
                          </a:solidFill>
                          <a:effectLst/>
                          <a:latin typeface=" Arial"/>
                          <a:cs typeface="Calibri" panose="020F0502020204030204" pitchFamily="34" charset="0"/>
                        </a:rPr>
                        <a:t>UNIT</a:t>
                      </a:r>
                    </a:p>
                  </a:txBody>
                  <a:tcPr marL="9584" marR="9584" marT="9584"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gridSpan="2">
                  <a:txBody>
                    <a:bodyPr/>
                    <a:lstStyle/>
                    <a:p>
                      <a:pPr algn="ctr"/>
                      <a:r>
                        <a:rPr lang="en-US" sz="1200" b="1" i="0" u="none" strike="noStrike" dirty="0">
                          <a:solidFill>
                            <a:schemeClr val="bg1"/>
                          </a:solidFill>
                          <a:effectLst/>
                          <a:latin typeface=" Arial"/>
                          <a:cs typeface="Calibri" panose="020F0502020204030204" pitchFamily="34" charset="0"/>
                        </a:rPr>
                        <a:t>1TC</a:t>
                      </a:r>
                      <a:endParaRPr lang="en-US" sz="1200" dirty="0">
                        <a:solidFill>
                          <a:schemeClr val="bg1"/>
                        </a:solidFill>
                        <a:latin typeface=" Arial"/>
                        <a:cs typeface="Calibri" panose="020F0502020204030204" pitchFamily="34" charset="0"/>
                      </a:endParaRPr>
                    </a:p>
                  </a:txBody>
                  <a:tcPr marL="9584" marR="9584" marT="9584"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hMerge="1">
                  <a:txBody>
                    <a:bodyPr/>
                    <a:lstStyle/>
                    <a:p>
                      <a:endParaRPr lang="en-US"/>
                    </a:p>
                  </a:txBody>
                  <a:tcPr marL="9584" marR="9584" marT="958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gridSpan="2">
                  <a:txBody>
                    <a:bodyPr/>
                    <a:lstStyle/>
                    <a:p>
                      <a:pPr algn="ctr"/>
                      <a:r>
                        <a:rPr lang="en-US" sz="1200" b="1" i="0" u="none" strike="noStrike" dirty="0">
                          <a:solidFill>
                            <a:schemeClr val="bg1"/>
                          </a:solidFill>
                          <a:effectLst/>
                          <a:latin typeface=" Arial"/>
                          <a:cs typeface="Calibri" panose="020F0502020204030204" pitchFamily="34" charset="0"/>
                        </a:rPr>
                        <a:t>2TC</a:t>
                      </a:r>
                      <a:endParaRPr lang="en-PH" sz="1200" dirty="0">
                        <a:solidFill>
                          <a:schemeClr val="bg1"/>
                        </a:solidFill>
                        <a:latin typeface=" Arial"/>
                        <a:cs typeface="Calibri" panose="020F0502020204030204" pitchFamily="34" charset="0"/>
                      </a:endParaRPr>
                    </a:p>
                  </a:txBody>
                  <a:tcPr marL="9584" marR="9584" marT="9584"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hMerge="1">
                  <a:txBody>
                    <a:bodyPr/>
                    <a:lstStyle/>
                    <a:p>
                      <a:endParaRPr lang="en-US"/>
                    </a:p>
                  </a:txBody>
                  <a:tcPr marL="9584" marR="9584" marT="958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2">
                        <a:lumMod val="20000"/>
                        <a:lumOff val="80000"/>
                      </a:schemeClr>
                    </a:solidFill>
                  </a:tcPr>
                </a:tc>
                <a:tc gridSpan="2">
                  <a:txBody>
                    <a:bodyPr/>
                    <a:lstStyle/>
                    <a:p>
                      <a:pPr algn="ctr"/>
                      <a:r>
                        <a:rPr lang="en-US" sz="1200" b="1" i="0" u="none" strike="noStrike" dirty="0">
                          <a:solidFill>
                            <a:schemeClr val="bg1"/>
                          </a:solidFill>
                          <a:effectLst/>
                          <a:latin typeface=" Arial"/>
                          <a:cs typeface="Calibri" panose="020F0502020204030204" pitchFamily="34" charset="0"/>
                        </a:rPr>
                        <a:t>3TC</a:t>
                      </a:r>
                      <a:endParaRPr lang="en-PH" sz="1200" dirty="0">
                        <a:solidFill>
                          <a:schemeClr val="bg1"/>
                        </a:solidFill>
                        <a:latin typeface=" Arial"/>
                        <a:cs typeface="Calibri" panose="020F0502020204030204" pitchFamily="34" charset="0"/>
                      </a:endParaRPr>
                    </a:p>
                  </a:txBody>
                  <a:tcPr marL="9584" marR="9584" marT="9584"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hMerge="1">
                  <a:txBody>
                    <a:bodyPr/>
                    <a:lstStyle/>
                    <a:p>
                      <a:endParaRPr lang="en-US"/>
                    </a:p>
                  </a:txBody>
                  <a:tcPr marL="9584" marR="9584" marT="958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rowSpan="2">
                  <a:txBody>
                    <a:bodyPr/>
                    <a:lstStyle/>
                    <a:p>
                      <a:pPr algn="ctr"/>
                      <a:r>
                        <a:rPr lang="en-US" sz="1200" b="1" dirty="0">
                          <a:solidFill>
                            <a:schemeClr val="bg1"/>
                          </a:solidFill>
                          <a:latin typeface=" Arial"/>
                          <a:cs typeface="Calibri" panose="020F0502020204030204" pitchFamily="34" charset="0"/>
                        </a:rPr>
                        <a:t>TOTAL</a:t>
                      </a:r>
                    </a:p>
                  </a:txBody>
                  <a:tcPr marL="9584" marR="9584" marT="9584"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gridSpan="2">
                  <a:txBody>
                    <a:bodyPr/>
                    <a:lstStyle/>
                    <a:p>
                      <a:pPr algn="ctr" fontAlgn="ctr"/>
                      <a:r>
                        <a:rPr lang="en-US" sz="1200" b="1" i="0" u="none" strike="noStrike" dirty="0">
                          <a:solidFill>
                            <a:schemeClr val="bg1"/>
                          </a:solidFill>
                          <a:effectLst/>
                          <a:latin typeface=" Arial"/>
                          <a:cs typeface="Calibri" panose="020F0502020204030204" pitchFamily="34" charset="0"/>
                        </a:rPr>
                        <a:t>1TC</a:t>
                      </a:r>
                    </a:p>
                  </a:txBody>
                  <a:tcPr marL="9584" marR="9584" marT="9584"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hMerge="1">
                  <a:txBody>
                    <a:bodyPr/>
                    <a:lstStyle/>
                    <a:p>
                      <a:endParaRPr lang="en-US"/>
                    </a:p>
                  </a:txBody>
                  <a:tcPr marL="9584" marR="9584" marT="958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gridSpan="2">
                  <a:txBody>
                    <a:bodyPr/>
                    <a:lstStyle/>
                    <a:p>
                      <a:pPr algn="ctr"/>
                      <a:r>
                        <a:rPr lang="en-US" sz="1200" b="1" i="0" u="none" strike="noStrike" dirty="0">
                          <a:solidFill>
                            <a:schemeClr val="bg1"/>
                          </a:solidFill>
                          <a:effectLst/>
                          <a:latin typeface=" Arial"/>
                          <a:cs typeface="Calibri" panose="020F0502020204030204" pitchFamily="34" charset="0"/>
                        </a:rPr>
                        <a:t>2TC</a:t>
                      </a:r>
                      <a:endParaRPr lang="en-US" sz="1200" dirty="0">
                        <a:solidFill>
                          <a:schemeClr val="bg1"/>
                        </a:solidFill>
                        <a:latin typeface=" Arial"/>
                        <a:cs typeface="Calibri" panose="020F0502020204030204" pitchFamily="34" charset="0"/>
                      </a:endParaRPr>
                    </a:p>
                  </a:txBody>
                  <a:tcPr marL="9584" marR="9584" marT="9584"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hMerge="1">
                  <a:txBody>
                    <a:bodyPr/>
                    <a:lstStyle/>
                    <a:p>
                      <a:endParaRPr lang="en-US"/>
                    </a:p>
                  </a:txBody>
                  <a:tcPr marL="9584" marR="9584" marT="958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gridSpan="2">
                  <a:txBody>
                    <a:bodyPr/>
                    <a:lstStyle/>
                    <a:p>
                      <a:pPr algn="ctr"/>
                      <a:r>
                        <a:rPr lang="en-US" sz="1200" b="1" i="0" u="none" strike="noStrike" dirty="0">
                          <a:solidFill>
                            <a:schemeClr val="bg1"/>
                          </a:solidFill>
                          <a:effectLst/>
                          <a:latin typeface=" Arial"/>
                          <a:cs typeface="Calibri" panose="020F0502020204030204" pitchFamily="34" charset="0"/>
                        </a:rPr>
                        <a:t>3TC</a:t>
                      </a:r>
                      <a:endParaRPr lang="en-US" sz="1200" dirty="0">
                        <a:solidFill>
                          <a:schemeClr val="bg1"/>
                        </a:solidFill>
                        <a:latin typeface=" Arial"/>
                        <a:cs typeface="Calibri" panose="020F0502020204030204" pitchFamily="34" charset="0"/>
                      </a:endParaRPr>
                    </a:p>
                  </a:txBody>
                  <a:tcPr marL="9584" marR="9584" marT="9584"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hMerge="1">
                  <a:txBody>
                    <a:bodyPr/>
                    <a:lstStyle/>
                    <a:p>
                      <a:endParaRPr lang="en-US"/>
                    </a:p>
                  </a:txBody>
                  <a:tcPr>
                    <a:lnL w="12700" cap="flat" cmpd="sng" algn="ctr">
                      <a:solidFill>
                        <a:schemeClr val="tx1"/>
                      </a:solidFill>
                      <a:prstDash val="solid"/>
                      <a:round/>
                      <a:headEnd type="none" w="med" len="med"/>
                      <a:tailEnd type="none" w="med" len="med"/>
                    </a:lnL>
                  </a:tcPr>
                </a:tc>
                <a:tc rowSpan="2">
                  <a:txBody>
                    <a:bodyPr/>
                    <a:lstStyle/>
                    <a:p>
                      <a:pPr algn="ctr" fontAlgn="ctr"/>
                      <a:r>
                        <a:rPr lang="en-US" sz="1200" b="1" i="0" u="none" strike="noStrike" dirty="0">
                          <a:solidFill>
                            <a:schemeClr val="bg1"/>
                          </a:solidFill>
                          <a:effectLst/>
                          <a:latin typeface=" Arial"/>
                          <a:cs typeface="Calibri" panose="020F0502020204030204" pitchFamily="34" charset="0"/>
                        </a:rPr>
                        <a:t>TOTAL</a:t>
                      </a:r>
                    </a:p>
                  </a:txBody>
                  <a:tcPr marL="9584" marR="9584" marT="9584"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xmlns="" val="10001"/>
                  </a:ext>
                </a:extLst>
              </a:tr>
              <a:tr h="254481">
                <a:tc vMerge="1">
                  <a:txBody>
                    <a:bodyPr/>
                    <a:lstStyle/>
                    <a:p>
                      <a:endParaRPr lang="en-US"/>
                    </a:p>
                  </a:txBody>
                  <a:tcPr/>
                </a:tc>
                <a:tc>
                  <a:txBody>
                    <a:bodyPr/>
                    <a:lstStyle/>
                    <a:p>
                      <a:pPr algn="ctr" fontAlgn="ctr"/>
                      <a:r>
                        <a:rPr lang="en-US" sz="1200" b="1" i="0" u="none" strike="noStrike" dirty="0">
                          <a:solidFill>
                            <a:schemeClr val="bg1"/>
                          </a:solidFill>
                          <a:effectLst/>
                          <a:latin typeface=" Arial"/>
                          <a:cs typeface="Calibri" panose="020F0502020204030204" pitchFamily="34" charset="0"/>
                        </a:rPr>
                        <a:t>OFFR</a:t>
                      </a:r>
                    </a:p>
                  </a:txBody>
                  <a:tcPr marL="9584" marR="9584" marT="9584"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a:txBody>
                    <a:bodyPr/>
                    <a:lstStyle/>
                    <a:p>
                      <a:pPr algn="ctr" fontAlgn="ctr"/>
                      <a:r>
                        <a:rPr lang="en-US" sz="1200" b="1" i="0" u="none" strike="noStrike" dirty="0">
                          <a:solidFill>
                            <a:schemeClr val="bg1"/>
                          </a:solidFill>
                          <a:effectLst/>
                          <a:latin typeface=" Arial"/>
                          <a:cs typeface="Calibri" panose="020F0502020204030204" pitchFamily="34" charset="0"/>
                        </a:rPr>
                        <a:t>EP</a:t>
                      </a:r>
                    </a:p>
                  </a:txBody>
                  <a:tcPr marL="9584" marR="9584" marT="9584"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a:txBody>
                    <a:bodyPr/>
                    <a:lstStyle/>
                    <a:p>
                      <a:pPr algn="ctr" fontAlgn="b"/>
                      <a:r>
                        <a:rPr lang="en-US" sz="1200" b="1" i="0" u="none" strike="noStrike" dirty="0">
                          <a:solidFill>
                            <a:schemeClr val="bg1"/>
                          </a:solidFill>
                          <a:effectLst/>
                          <a:latin typeface=" Arial"/>
                          <a:cs typeface="Calibri" panose="020F0502020204030204" pitchFamily="34" charset="0"/>
                        </a:rPr>
                        <a:t>OFFR</a:t>
                      </a:r>
                    </a:p>
                  </a:txBody>
                  <a:tcPr marL="9584" marR="9584" marT="9584"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a:txBody>
                    <a:bodyPr/>
                    <a:lstStyle/>
                    <a:p>
                      <a:pPr algn="ctr" fontAlgn="b"/>
                      <a:r>
                        <a:rPr lang="en-US" sz="1200" b="1" i="0" u="none" strike="noStrike" dirty="0">
                          <a:solidFill>
                            <a:schemeClr val="bg1"/>
                          </a:solidFill>
                          <a:effectLst/>
                          <a:latin typeface=" Arial"/>
                          <a:cs typeface="Calibri" panose="020F0502020204030204" pitchFamily="34" charset="0"/>
                        </a:rPr>
                        <a:t>EP</a:t>
                      </a:r>
                    </a:p>
                  </a:txBody>
                  <a:tcPr marL="9584" marR="9584" marT="9584"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a:txBody>
                    <a:bodyPr/>
                    <a:lstStyle/>
                    <a:p>
                      <a:pPr algn="ctr" fontAlgn="b"/>
                      <a:r>
                        <a:rPr lang="en-US" sz="1200" b="1" i="0" u="none" strike="noStrike" dirty="0">
                          <a:solidFill>
                            <a:schemeClr val="bg1"/>
                          </a:solidFill>
                          <a:effectLst/>
                          <a:latin typeface=" Arial"/>
                          <a:cs typeface="Calibri" panose="020F0502020204030204" pitchFamily="34" charset="0"/>
                        </a:rPr>
                        <a:t>OFFR</a:t>
                      </a:r>
                    </a:p>
                  </a:txBody>
                  <a:tcPr marL="9584" marR="9584" marT="9584"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a:txBody>
                    <a:bodyPr/>
                    <a:lstStyle/>
                    <a:p>
                      <a:pPr algn="ctr" fontAlgn="b"/>
                      <a:r>
                        <a:rPr lang="en-US" sz="1200" b="1" i="0" u="none" strike="noStrike" dirty="0">
                          <a:solidFill>
                            <a:schemeClr val="bg1"/>
                          </a:solidFill>
                          <a:effectLst/>
                          <a:latin typeface=" Arial"/>
                          <a:cs typeface="Calibri" panose="020F0502020204030204" pitchFamily="34" charset="0"/>
                        </a:rPr>
                        <a:t>EP</a:t>
                      </a:r>
                    </a:p>
                  </a:txBody>
                  <a:tcPr marL="9584" marR="9584" marT="9584"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vMerge="1">
                  <a:txBody>
                    <a:bodyPr/>
                    <a:lstStyle/>
                    <a:p>
                      <a:endParaRPr lang="en-US"/>
                    </a:p>
                  </a:txBody>
                  <a:tcPr marL="9584" marR="9584" marT="958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fontAlgn="ctr"/>
                      <a:r>
                        <a:rPr lang="en-US" sz="1200" b="1" i="0" u="none" strike="noStrike" dirty="0">
                          <a:solidFill>
                            <a:schemeClr val="bg1"/>
                          </a:solidFill>
                          <a:effectLst/>
                          <a:latin typeface=" Arial"/>
                          <a:cs typeface="Calibri" panose="020F0502020204030204" pitchFamily="34" charset="0"/>
                        </a:rPr>
                        <a:t>OFFR</a:t>
                      </a:r>
                    </a:p>
                  </a:txBody>
                  <a:tcPr marL="9584" marR="9584" marT="9584"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a:txBody>
                    <a:bodyPr/>
                    <a:lstStyle/>
                    <a:p>
                      <a:pPr algn="ctr" fontAlgn="ctr"/>
                      <a:r>
                        <a:rPr lang="en-US" sz="1200" b="1" i="0" u="none" strike="noStrike" dirty="0">
                          <a:solidFill>
                            <a:schemeClr val="bg1"/>
                          </a:solidFill>
                          <a:effectLst/>
                          <a:latin typeface=" Arial"/>
                          <a:cs typeface="Calibri" panose="020F0502020204030204" pitchFamily="34" charset="0"/>
                        </a:rPr>
                        <a:t>EP</a:t>
                      </a:r>
                    </a:p>
                  </a:txBody>
                  <a:tcPr marL="9584" marR="9584" marT="9584"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a:txBody>
                    <a:bodyPr/>
                    <a:lstStyle/>
                    <a:p>
                      <a:pPr algn="ctr" fontAlgn="ctr"/>
                      <a:r>
                        <a:rPr lang="en-US" sz="1200" b="1" i="0" u="none" strike="noStrike" dirty="0">
                          <a:solidFill>
                            <a:schemeClr val="bg1"/>
                          </a:solidFill>
                          <a:effectLst/>
                          <a:latin typeface=" Arial"/>
                          <a:cs typeface="Calibri" panose="020F0502020204030204" pitchFamily="34" charset="0"/>
                        </a:rPr>
                        <a:t>OFFR</a:t>
                      </a:r>
                    </a:p>
                  </a:txBody>
                  <a:tcPr marL="9584" marR="9584" marT="9584"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a:txBody>
                    <a:bodyPr/>
                    <a:lstStyle/>
                    <a:p>
                      <a:pPr algn="ctr" fontAlgn="ctr"/>
                      <a:r>
                        <a:rPr lang="en-US" sz="1200" b="1" i="0" u="none" strike="noStrike" dirty="0">
                          <a:solidFill>
                            <a:schemeClr val="bg1"/>
                          </a:solidFill>
                          <a:effectLst/>
                          <a:latin typeface=" Arial"/>
                          <a:cs typeface="Calibri" panose="020F0502020204030204" pitchFamily="34" charset="0"/>
                        </a:rPr>
                        <a:t>EP</a:t>
                      </a:r>
                    </a:p>
                  </a:txBody>
                  <a:tcPr marL="9584" marR="9584" marT="9584"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a:txBody>
                    <a:bodyPr/>
                    <a:lstStyle/>
                    <a:p>
                      <a:pPr algn="ctr" fontAlgn="ctr"/>
                      <a:r>
                        <a:rPr lang="en-US" sz="1200" b="1" i="0" u="none" strike="noStrike" dirty="0">
                          <a:solidFill>
                            <a:schemeClr val="bg1"/>
                          </a:solidFill>
                          <a:effectLst/>
                          <a:latin typeface=" Arial"/>
                          <a:cs typeface="Calibri" panose="020F0502020204030204" pitchFamily="34" charset="0"/>
                        </a:rPr>
                        <a:t>OFFR</a:t>
                      </a:r>
                    </a:p>
                  </a:txBody>
                  <a:tcPr marL="9584" marR="9584" marT="9584"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a:txBody>
                    <a:bodyPr/>
                    <a:lstStyle/>
                    <a:p>
                      <a:pPr algn="ctr"/>
                      <a:r>
                        <a:rPr lang="en-US" sz="1200" b="1" i="0" u="none" strike="noStrike" dirty="0">
                          <a:solidFill>
                            <a:schemeClr val="bg1"/>
                          </a:solidFill>
                          <a:effectLst/>
                          <a:latin typeface=" Arial"/>
                          <a:cs typeface="Calibri" panose="020F0502020204030204" pitchFamily="34" charset="0"/>
                        </a:rPr>
                        <a:t>EP</a:t>
                      </a:r>
                      <a:endParaRPr lang="en-US" sz="1200" dirty="0">
                        <a:solidFill>
                          <a:schemeClr val="bg1"/>
                        </a:solidFill>
                        <a:latin typeface=" Arial"/>
                        <a:cs typeface="Calibri" panose="020F0502020204030204" pitchFamily="34" charset="0"/>
                      </a:endParaRPr>
                    </a:p>
                  </a:txBody>
                  <a:tcPr marL="9584" marR="9584" marT="9584"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vMerge="1">
                  <a:txBody>
                    <a:bodyPr/>
                    <a:lstStyle/>
                    <a:p>
                      <a:endParaRPr lang="en-US"/>
                    </a:p>
                  </a:txBody>
                  <a:tcPr/>
                </a:tc>
                <a:extLst>
                  <a:ext uri="{0D108BD9-81ED-4DB2-BD59-A6C34878D82A}">
                    <a16:rowId xmlns:a16="http://schemas.microsoft.com/office/drawing/2014/main" xmlns="" val="10002"/>
                  </a:ext>
                </a:extLst>
              </a:tr>
              <a:tr h="0">
                <a:tc vMerge="1">
                  <a:txBody>
                    <a:bodyPr/>
                    <a:lstStyle/>
                    <a:p>
                      <a:endParaRPr lang="en-US"/>
                    </a:p>
                  </a:txBody>
                  <a:tcPr marL="9584" marR="9584" marT="958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gridSpan="6">
                  <a:txBody>
                    <a:bodyPr/>
                    <a:lstStyle/>
                    <a:p>
                      <a:pPr algn="ctr"/>
                      <a:r>
                        <a:rPr lang="en-US" sz="1200" b="1" i="0" u="none" strike="noStrike" dirty="0">
                          <a:solidFill>
                            <a:schemeClr val="bg1"/>
                          </a:solidFill>
                          <a:effectLst/>
                          <a:latin typeface=" Arial"/>
                          <a:cs typeface="Calibri" panose="020F0502020204030204" pitchFamily="34" charset="0"/>
                        </a:rPr>
                        <a:t>PROGRAMMED</a:t>
                      </a:r>
                      <a:endParaRPr lang="en-US" sz="1200" dirty="0">
                        <a:solidFill>
                          <a:schemeClr val="bg1"/>
                        </a:solidFill>
                        <a:latin typeface=" Arial"/>
                        <a:cs typeface="Calibri" panose="020F0502020204030204" pitchFamily="34" charset="0"/>
                      </a:endParaRPr>
                    </a:p>
                  </a:txBody>
                  <a:tcPr marL="9584" marR="9584" marT="9584"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hMerge="1">
                  <a:txBody>
                    <a:bodyPr/>
                    <a:lstStyle/>
                    <a:p>
                      <a:endParaRPr lang="en-US"/>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hMerge="1">
                  <a:txBody>
                    <a:bodyPr/>
                    <a:lstStyle/>
                    <a:p>
                      <a:endParaRPr lang="en-US"/>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hMerge="1">
                  <a:txBody>
                    <a:bodyPr/>
                    <a:lstStyle/>
                    <a:p>
                      <a:endParaRPr lang="en-US"/>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hMerge="1">
                  <a:txBody>
                    <a:bodyPr/>
                    <a:lstStyle/>
                    <a:p>
                      <a:endParaRPr lang="en-US"/>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hMerge="1">
                  <a:txBody>
                    <a:bodyPr/>
                    <a:lstStyle/>
                    <a:p>
                      <a:endParaRPr lang="en-US"/>
                    </a:p>
                  </a:txBody>
                  <a:tcPr marL="9584" marR="9584" marT="958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endParaRPr lang="en-US" sz="1200" dirty="0">
                        <a:solidFill>
                          <a:schemeClr val="bg1"/>
                        </a:solidFill>
                        <a:latin typeface=" Arial"/>
                        <a:cs typeface="Calibri" panose="020F0502020204030204" pitchFamily="34" charset="0"/>
                      </a:endParaRPr>
                    </a:p>
                  </a:txBody>
                  <a:tcPr marL="9584" marR="9584" marT="9584"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gridSpan="6">
                  <a:txBody>
                    <a:bodyPr/>
                    <a:lstStyle/>
                    <a:p>
                      <a:pPr algn="ctr" fontAlgn="b"/>
                      <a:r>
                        <a:rPr lang="en-US" sz="1200" b="1" i="0" u="none" strike="noStrike" dirty="0">
                          <a:solidFill>
                            <a:schemeClr val="bg1"/>
                          </a:solidFill>
                          <a:effectLst/>
                          <a:latin typeface=" Arial"/>
                          <a:cs typeface="Calibri" panose="020F0502020204030204" pitchFamily="34" charset="0"/>
                        </a:rPr>
                        <a:t>ACTUAL</a:t>
                      </a:r>
                    </a:p>
                  </a:txBody>
                  <a:tcPr marL="9584" marR="9584" marT="9584"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hMerge="1">
                  <a:txBody>
                    <a:bodyPr/>
                    <a:lstStyle/>
                    <a:p>
                      <a:endParaRPr lang="en-US"/>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hMerge="1">
                  <a:txBody>
                    <a:bodyPr/>
                    <a:lstStyle/>
                    <a:p>
                      <a:endParaRPr lang="en-US"/>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hMerge="1">
                  <a:txBody>
                    <a:bodyPr/>
                    <a:lstStyle/>
                    <a:p>
                      <a:endParaRPr lang="en-US"/>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hMerge="1">
                  <a:txBody>
                    <a:bodyPr/>
                    <a:lstStyle/>
                    <a:p>
                      <a:endParaRPr lang="en-US"/>
                    </a:p>
                  </a:txBody>
                  <a:tcPr/>
                </a:tc>
                <a:tc hMerge="1">
                  <a:txBody>
                    <a:bodyPr/>
                    <a:lstStyle/>
                    <a:p>
                      <a:endParaRPr lang="en-US"/>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fontAlgn="b"/>
                      <a:endParaRPr lang="en-US" sz="1200" b="0" i="0" u="none" strike="noStrike" dirty="0">
                        <a:solidFill>
                          <a:schemeClr val="bg1"/>
                        </a:solidFill>
                        <a:effectLst/>
                        <a:latin typeface=" Arial"/>
                        <a:cs typeface="Calibri" panose="020F0502020204030204" pitchFamily="34" charset="0"/>
                      </a:endParaRPr>
                    </a:p>
                  </a:txBody>
                  <a:tcPr marL="9584" marR="9584" marT="9584"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xmlns="" val="10003"/>
                  </a:ext>
                </a:extLst>
              </a:tr>
              <a:tr h="0">
                <a:tc>
                  <a:txBody>
                    <a:bodyPr/>
                    <a:lstStyle/>
                    <a:p>
                      <a:pPr algn="l" fontAlgn="b">
                        <a:buNone/>
                      </a:pPr>
                      <a:r>
                        <a:rPr lang="en-US" sz="1200" u="none" strike="noStrike" dirty="0" smtClean="0">
                          <a:effectLst/>
                          <a:latin typeface=" Arial"/>
                        </a:rPr>
                        <a:t>H6CAV COY (S)</a:t>
                      </a:r>
                      <a:endParaRPr lang="en-US" sz="1200" b="0" i="0" u="none" strike="noStrike" dirty="0">
                        <a:solidFill>
                          <a:srgbClr val="000000"/>
                        </a:solidFill>
                        <a:effectLst/>
                        <a:latin typeface=" Arial"/>
                        <a:cs typeface="Calibri" panose="020F0502020204030204" pitchFamily="34" charset="0"/>
                      </a:endParaRPr>
                    </a:p>
                  </a:txBody>
                  <a:tcPr marL="45720" marR="45720" marT="9584"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noFill/>
                  </a:tcPr>
                </a:tc>
                <a:tc>
                  <a:txBody>
                    <a:bodyPr/>
                    <a:lstStyle/>
                    <a:p>
                      <a:pPr algn="ctr" fontAlgn="b">
                        <a:buNone/>
                      </a:pPr>
                      <a:endParaRPr lang="en-US" sz="1200" b="0" i="0" u="none" strike="noStrike" dirty="0">
                        <a:solidFill>
                          <a:srgbClr val="000000"/>
                        </a:solidFill>
                        <a:effectLst/>
                        <a:latin typeface=" Arial"/>
                        <a:cs typeface="Calibri" panose="020F0502020204030204" pitchFamily="34" charset="0"/>
                      </a:endParaRPr>
                    </a:p>
                  </a:txBody>
                  <a:tcPr marL="9584" marR="9584" marT="9584"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noFill/>
                  </a:tcPr>
                </a:tc>
                <a:tc>
                  <a:txBody>
                    <a:bodyPr/>
                    <a:lstStyle/>
                    <a:p>
                      <a:pPr algn="ctr" fontAlgn="b">
                        <a:buNone/>
                      </a:pPr>
                      <a:r>
                        <a:rPr lang="en-US" sz="1200" b="0" i="0" u="none" strike="noStrike" dirty="0" smtClean="0">
                          <a:solidFill>
                            <a:srgbClr val="000000"/>
                          </a:solidFill>
                          <a:effectLst/>
                          <a:latin typeface=" Arial"/>
                          <a:cs typeface="Calibri" panose="020F0502020204030204" pitchFamily="34" charset="0"/>
                        </a:rPr>
                        <a:t>4</a:t>
                      </a:r>
                      <a:endParaRPr lang="en-US" sz="1200" b="0" i="0" u="none" strike="noStrike" dirty="0">
                        <a:solidFill>
                          <a:srgbClr val="000000"/>
                        </a:solidFill>
                        <a:effectLst/>
                        <a:latin typeface=" Arial"/>
                        <a:cs typeface="Calibri" panose="020F0502020204030204" pitchFamily="34" charset="0"/>
                      </a:endParaRPr>
                    </a:p>
                  </a:txBody>
                  <a:tcPr marL="9584" marR="9584" marT="9584"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noFill/>
                  </a:tcPr>
                </a:tc>
                <a:tc>
                  <a:txBody>
                    <a:bodyPr/>
                    <a:lstStyle/>
                    <a:p>
                      <a:pPr algn="ctr" fontAlgn="b">
                        <a:buNone/>
                      </a:pPr>
                      <a:endParaRPr lang="en-US" sz="1200" b="0" i="0" u="none" strike="noStrike" dirty="0">
                        <a:solidFill>
                          <a:srgbClr val="000000"/>
                        </a:solidFill>
                        <a:effectLst/>
                        <a:latin typeface=" Arial"/>
                        <a:cs typeface="Calibri" panose="020F0502020204030204" pitchFamily="34" charset="0"/>
                      </a:endParaRPr>
                    </a:p>
                  </a:txBody>
                  <a:tcPr marL="9584" marR="9584" marT="9584"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noFill/>
                  </a:tcPr>
                </a:tc>
                <a:tc>
                  <a:txBody>
                    <a:bodyPr/>
                    <a:lstStyle/>
                    <a:p>
                      <a:pPr algn="ctr" fontAlgn="b">
                        <a:buNone/>
                      </a:pPr>
                      <a:r>
                        <a:rPr lang="en-US" sz="1200" b="0" i="0" u="none" strike="noStrike" dirty="0" smtClean="0">
                          <a:solidFill>
                            <a:srgbClr val="000000"/>
                          </a:solidFill>
                          <a:effectLst/>
                          <a:latin typeface=" Arial"/>
                          <a:cs typeface="Calibri" panose="020F0502020204030204" pitchFamily="34" charset="0"/>
                        </a:rPr>
                        <a:t>4</a:t>
                      </a:r>
                      <a:endParaRPr lang="en-US" sz="1200" b="0" i="0" u="none" strike="noStrike" dirty="0">
                        <a:solidFill>
                          <a:srgbClr val="000000"/>
                        </a:solidFill>
                        <a:effectLst/>
                        <a:latin typeface=" Arial"/>
                        <a:cs typeface="Calibri" panose="020F0502020204030204" pitchFamily="34" charset="0"/>
                      </a:endParaRPr>
                    </a:p>
                  </a:txBody>
                  <a:tcPr marL="9584" marR="9584" marT="9584"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noFill/>
                  </a:tcPr>
                </a:tc>
                <a:tc>
                  <a:txBody>
                    <a:bodyPr/>
                    <a:lstStyle/>
                    <a:p>
                      <a:pPr algn="ctr" fontAlgn="b">
                        <a:buNone/>
                      </a:pPr>
                      <a:endParaRPr lang="en-US" sz="1200" b="0" i="0" u="none" strike="noStrike" dirty="0">
                        <a:solidFill>
                          <a:srgbClr val="000000"/>
                        </a:solidFill>
                        <a:effectLst/>
                        <a:latin typeface=" Arial"/>
                        <a:cs typeface="Calibri" panose="020F0502020204030204" pitchFamily="34" charset="0"/>
                      </a:endParaRPr>
                    </a:p>
                  </a:txBody>
                  <a:tcPr marL="9584" marR="9584" marT="9584"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noFill/>
                  </a:tcPr>
                </a:tc>
                <a:tc>
                  <a:txBody>
                    <a:bodyPr/>
                    <a:lstStyle/>
                    <a:p>
                      <a:pPr algn="ctr" fontAlgn="b">
                        <a:buNone/>
                      </a:pPr>
                      <a:r>
                        <a:rPr lang="en-US" sz="1200" b="0" i="0" u="none" strike="noStrike" dirty="0" smtClean="0">
                          <a:solidFill>
                            <a:srgbClr val="000000"/>
                          </a:solidFill>
                          <a:effectLst/>
                          <a:latin typeface=" Arial"/>
                          <a:cs typeface="Calibri" panose="020F0502020204030204" pitchFamily="34" charset="0"/>
                        </a:rPr>
                        <a:t>2</a:t>
                      </a:r>
                      <a:endParaRPr lang="en-US" sz="1200" b="0" i="0" u="none" strike="noStrike" dirty="0">
                        <a:solidFill>
                          <a:srgbClr val="000000"/>
                        </a:solidFill>
                        <a:effectLst/>
                        <a:latin typeface=" Arial"/>
                        <a:cs typeface="Calibri" panose="020F0502020204030204" pitchFamily="34" charset="0"/>
                      </a:endParaRPr>
                    </a:p>
                  </a:txBody>
                  <a:tcPr marL="9584" marR="9584" marT="9584"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noFill/>
                  </a:tcPr>
                </a:tc>
                <a:tc>
                  <a:txBody>
                    <a:bodyPr/>
                    <a:lstStyle/>
                    <a:p>
                      <a:pPr algn="ctr" fontAlgn="b">
                        <a:buNone/>
                      </a:pPr>
                      <a:r>
                        <a:rPr lang="en-US" sz="1200" b="0" i="0" u="none" strike="noStrike" dirty="0" smtClean="0">
                          <a:solidFill>
                            <a:srgbClr val="000000"/>
                          </a:solidFill>
                          <a:effectLst/>
                          <a:latin typeface=" Arial"/>
                          <a:cs typeface="Calibri" panose="020F0502020204030204" pitchFamily="34" charset="0"/>
                        </a:rPr>
                        <a:t>10</a:t>
                      </a:r>
                      <a:endParaRPr lang="en-US" sz="1200" b="0" i="0" u="none" strike="noStrike" dirty="0">
                        <a:solidFill>
                          <a:srgbClr val="000000"/>
                        </a:solidFill>
                        <a:effectLst/>
                        <a:latin typeface=" Arial"/>
                        <a:cs typeface="Calibri" panose="020F0502020204030204" pitchFamily="34" charset="0"/>
                      </a:endParaRPr>
                    </a:p>
                  </a:txBody>
                  <a:tcPr marL="9584" marR="9584" marT="9584"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noFill/>
                  </a:tcPr>
                </a:tc>
                <a:tc>
                  <a:txBody>
                    <a:bodyPr/>
                    <a:lstStyle/>
                    <a:p>
                      <a:pPr algn="ctr" fontAlgn="b">
                        <a:buNone/>
                      </a:pPr>
                      <a:endParaRPr lang="en-US" sz="1200" b="0" i="0" u="none" strike="noStrike" dirty="0">
                        <a:solidFill>
                          <a:srgbClr val="000000"/>
                        </a:solidFill>
                        <a:effectLst/>
                        <a:latin typeface=" Arial"/>
                        <a:cs typeface="Calibri" panose="020F0502020204030204" pitchFamily="34" charset="0"/>
                      </a:endParaRPr>
                    </a:p>
                  </a:txBody>
                  <a:tcPr marL="9584" marR="9584" marT="9584"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noFill/>
                  </a:tcPr>
                </a:tc>
                <a:tc>
                  <a:txBody>
                    <a:bodyPr/>
                    <a:lstStyle/>
                    <a:p>
                      <a:pPr algn="ctr" fontAlgn="b">
                        <a:buNone/>
                      </a:pPr>
                      <a:r>
                        <a:rPr lang="en-US" sz="1200" b="0" i="0" u="none" strike="noStrike" dirty="0" smtClean="0">
                          <a:solidFill>
                            <a:srgbClr val="000000"/>
                          </a:solidFill>
                          <a:effectLst/>
                          <a:latin typeface=" Arial"/>
                          <a:cs typeface="Calibri" panose="020F0502020204030204" pitchFamily="34" charset="0"/>
                        </a:rPr>
                        <a:t>1</a:t>
                      </a:r>
                      <a:endParaRPr lang="en-US" sz="1200" b="0" i="0" u="none" strike="noStrike" dirty="0">
                        <a:solidFill>
                          <a:srgbClr val="000000"/>
                        </a:solidFill>
                        <a:effectLst/>
                        <a:latin typeface=" Arial"/>
                        <a:cs typeface="Calibri" panose="020F0502020204030204" pitchFamily="34" charset="0"/>
                      </a:endParaRPr>
                    </a:p>
                  </a:txBody>
                  <a:tcPr marL="9584" marR="9584" marT="9584"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noFill/>
                  </a:tcPr>
                </a:tc>
                <a:tc>
                  <a:txBody>
                    <a:bodyPr/>
                    <a:lstStyle/>
                    <a:p>
                      <a:pPr algn="ctr" fontAlgn="b">
                        <a:buNone/>
                      </a:pPr>
                      <a:endParaRPr lang="en-US" sz="1200" b="0" i="0" u="none" strike="noStrike" dirty="0">
                        <a:solidFill>
                          <a:srgbClr val="000000"/>
                        </a:solidFill>
                        <a:effectLst/>
                        <a:latin typeface=" Arial"/>
                        <a:cs typeface="Calibri" panose="020F0502020204030204" pitchFamily="34" charset="0"/>
                      </a:endParaRPr>
                    </a:p>
                  </a:txBody>
                  <a:tcPr marL="9584" marR="9584" marT="9584"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noFill/>
                  </a:tcPr>
                </a:tc>
                <a:tc>
                  <a:txBody>
                    <a:bodyPr/>
                    <a:lstStyle/>
                    <a:p>
                      <a:pPr algn="ctr" fontAlgn="b">
                        <a:buNone/>
                      </a:pPr>
                      <a:endParaRPr lang="en-US" sz="1200" b="0" i="0" u="none" strike="noStrike" dirty="0">
                        <a:solidFill>
                          <a:srgbClr val="000000"/>
                        </a:solidFill>
                        <a:effectLst/>
                        <a:latin typeface=" Arial"/>
                        <a:cs typeface="Calibri" panose="020F0502020204030204" pitchFamily="34" charset="0"/>
                      </a:endParaRPr>
                    </a:p>
                  </a:txBody>
                  <a:tcPr marL="9584" marR="9584" marT="9584"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noFill/>
                  </a:tcPr>
                </a:tc>
                <a:tc>
                  <a:txBody>
                    <a:bodyPr/>
                    <a:lstStyle/>
                    <a:p>
                      <a:pPr algn="ctr" fontAlgn="b">
                        <a:buNone/>
                      </a:pPr>
                      <a:endParaRPr lang="en-US" sz="1200" b="0" i="0" u="none" strike="noStrike" dirty="0">
                        <a:solidFill>
                          <a:srgbClr val="000000"/>
                        </a:solidFill>
                        <a:effectLst/>
                        <a:latin typeface=" Arial"/>
                        <a:cs typeface="Calibri" panose="020F0502020204030204" pitchFamily="34" charset="0"/>
                      </a:endParaRPr>
                    </a:p>
                  </a:txBody>
                  <a:tcPr marL="9584" marR="9584" marT="9584"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noFill/>
                  </a:tcPr>
                </a:tc>
                <a:tc>
                  <a:txBody>
                    <a:bodyPr/>
                    <a:lstStyle/>
                    <a:p>
                      <a:pPr algn="ctr" fontAlgn="b">
                        <a:buNone/>
                      </a:pPr>
                      <a:endParaRPr lang="en-US" sz="1200" b="0" i="0" u="none" strike="noStrike" dirty="0">
                        <a:solidFill>
                          <a:srgbClr val="000000"/>
                        </a:solidFill>
                        <a:effectLst/>
                        <a:latin typeface=" Arial"/>
                        <a:cs typeface="Calibri" panose="020F0502020204030204" pitchFamily="34" charset="0"/>
                      </a:endParaRPr>
                    </a:p>
                  </a:txBody>
                  <a:tcPr marL="9584" marR="9584" marT="9584"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noFill/>
                  </a:tcPr>
                </a:tc>
                <a:tc>
                  <a:txBody>
                    <a:bodyPr/>
                    <a:lstStyle/>
                    <a:p>
                      <a:pPr algn="ctr" fontAlgn="b">
                        <a:buNone/>
                      </a:pPr>
                      <a:r>
                        <a:rPr lang="en-US" sz="1200" b="0" i="0" u="none" strike="noStrike" dirty="0" smtClean="0">
                          <a:solidFill>
                            <a:srgbClr val="000000"/>
                          </a:solidFill>
                          <a:effectLst/>
                          <a:latin typeface=" Arial"/>
                          <a:cs typeface="Calibri" panose="020F0502020204030204" pitchFamily="34" charset="0"/>
                        </a:rPr>
                        <a:t>1</a:t>
                      </a:r>
                      <a:endParaRPr lang="en-US" sz="1200" b="0" i="0" u="none" strike="noStrike" dirty="0">
                        <a:solidFill>
                          <a:srgbClr val="000000"/>
                        </a:solidFill>
                        <a:effectLst/>
                        <a:latin typeface=" Arial"/>
                        <a:cs typeface="Calibri" panose="020F0502020204030204" pitchFamily="34" charset="0"/>
                      </a:endParaRPr>
                    </a:p>
                  </a:txBody>
                  <a:tcPr marL="9584" marR="9584" marT="9584"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noFill/>
                  </a:tcPr>
                </a:tc>
                <a:extLst>
                  <a:ext uri="{0D108BD9-81ED-4DB2-BD59-A6C34878D82A}">
                    <a16:rowId xmlns:a16="http://schemas.microsoft.com/office/drawing/2014/main" xmlns="" val="10017"/>
                  </a:ext>
                </a:extLst>
              </a:tr>
              <a:tr h="0">
                <a:tc>
                  <a:txBody>
                    <a:bodyPr/>
                    <a:lstStyle/>
                    <a:p>
                      <a:pPr algn="r" fontAlgn="b"/>
                      <a:r>
                        <a:rPr lang="en-US" sz="1200" b="1" i="0" u="none" strike="noStrike" dirty="0">
                          <a:solidFill>
                            <a:srgbClr val="000000"/>
                          </a:solidFill>
                          <a:effectLst/>
                          <a:latin typeface=" Arial"/>
                          <a:cs typeface="Calibri" panose="020F0502020204030204" pitchFamily="34" charset="0"/>
                        </a:rPr>
                        <a:t>TOTAL</a:t>
                      </a:r>
                    </a:p>
                  </a:txBody>
                  <a:tcPr marL="9584" marR="9584" marT="9584" marB="0" anchor="b">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noFill/>
                  </a:tcPr>
                </a:tc>
                <a:tc>
                  <a:txBody>
                    <a:bodyPr/>
                    <a:lstStyle/>
                    <a:p>
                      <a:pPr algn="ctr" fontAlgn="b"/>
                      <a:endParaRPr lang="en-US" sz="1200" b="1" i="0" u="none" strike="noStrike" dirty="0">
                        <a:solidFill>
                          <a:srgbClr val="000000"/>
                        </a:solidFill>
                        <a:effectLst/>
                        <a:latin typeface=" Arial"/>
                        <a:cs typeface="Calibri" panose="020F0502020204030204" pitchFamily="34" charset="0"/>
                      </a:endParaRPr>
                    </a:p>
                  </a:txBody>
                  <a:tcPr marL="9584" marR="9584" marT="9584" marB="0" anchor="b">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noFill/>
                  </a:tcPr>
                </a:tc>
                <a:tc>
                  <a:txBody>
                    <a:bodyPr/>
                    <a:lstStyle/>
                    <a:p>
                      <a:pPr algn="ctr" fontAlgn="b"/>
                      <a:endParaRPr lang="en-US" sz="1200" b="0" i="0" u="none" strike="noStrike" dirty="0">
                        <a:solidFill>
                          <a:srgbClr val="000000"/>
                        </a:solidFill>
                        <a:effectLst/>
                        <a:latin typeface=" Arial"/>
                        <a:cs typeface="Calibri" panose="020F0502020204030204" pitchFamily="34" charset="0"/>
                      </a:endParaRPr>
                    </a:p>
                  </a:txBody>
                  <a:tcPr marL="9584" marR="9584" marT="9584" marB="0" anchor="b">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noFill/>
                  </a:tcPr>
                </a:tc>
                <a:tc>
                  <a:txBody>
                    <a:bodyPr/>
                    <a:lstStyle/>
                    <a:p>
                      <a:pPr algn="ctr" fontAlgn="b"/>
                      <a:endParaRPr lang="en-US" sz="1200" b="0" i="0" u="none" strike="noStrike" dirty="0">
                        <a:solidFill>
                          <a:srgbClr val="000000"/>
                        </a:solidFill>
                        <a:effectLst/>
                        <a:latin typeface=" Arial"/>
                        <a:cs typeface="Calibri" panose="020F0502020204030204" pitchFamily="34" charset="0"/>
                      </a:endParaRPr>
                    </a:p>
                  </a:txBody>
                  <a:tcPr marL="9584" marR="9584" marT="9584" marB="0" anchor="b">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noFill/>
                  </a:tcPr>
                </a:tc>
                <a:tc>
                  <a:txBody>
                    <a:bodyPr/>
                    <a:lstStyle/>
                    <a:p>
                      <a:pPr algn="ctr" fontAlgn="b"/>
                      <a:endParaRPr lang="en-US" sz="1200" b="0" i="0" u="none" strike="noStrike" dirty="0">
                        <a:solidFill>
                          <a:srgbClr val="000000"/>
                        </a:solidFill>
                        <a:effectLst/>
                        <a:latin typeface=" Arial"/>
                        <a:cs typeface="Calibri" panose="020F0502020204030204" pitchFamily="34" charset="0"/>
                      </a:endParaRPr>
                    </a:p>
                  </a:txBody>
                  <a:tcPr marL="9584" marR="9584" marT="9584" marB="0" anchor="b">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noFill/>
                  </a:tcPr>
                </a:tc>
                <a:tc>
                  <a:txBody>
                    <a:bodyPr/>
                    <a:lstStyle/>
                    <a:p>
                      <a:pPr algn="ctr" fontAlgn="b"/>
                      <a:endParaRPr lang="en-US" sz="1200" b="0" i="0" u="none" strike="noStrike" dirty="0">
                        <a:solidFill>
                          <a:srgbClr val="000000"/>
                        </a:solidFill>
                        <a:effectLst/>
                        <a:latin typeface=" Arial"/>
                        <a:cs typeface="Calibri" panose="020F0502020204030204" pitchFamily="34" charset="0"/>
                      </a:endParaRPr>
                    </a:p>
                  </a:txBody>
                  <a:tcPr marL="9584" marR="9584" marT="9584" marB="0" anchor="b">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noFill/>
                  </a:tcPr>
                </a:tc>
                <a:tc>
                  <a:txBody>
                    <a:bodyPr/>
                    <a:lstStyle/>
                    <a:p>
                      <a:pPr algn="ctr" fontAlgn="b"/>
                      <a:endParaRPr lang="en-US" sz="1200" b="0" i="0" u="none" strike="noStrike" dirty="0">
                        <a:solidFill>
                          <a:srgbClr val="000000"/>
                        </a:solidFill>
                        <a:effectLst/>
                        <a:latin typeface=" Arial"/>
                        <a:cs typeface="Calibri" panose="020F0502020204030204" pitchFamily="34" charset="0"/>
                      </a:endParaRPr>
                    </a:p>
                  </a:txBody>
                  <a:tcPr marL="9584" marR="9584" marT="9584" marB="0" anchor="b">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noFill/>
                  </a:tcPr>
                </a:tc>
                <a:tc>
                  <a:txBody>
                    <a:bodyPr/>
                    <a:lstStyle/>
                    <a:p>
                      <a:pPr algn="ctr" fontAlgn="b"/>
                      <a:endParaRPr lang="en-US" sz="1200" b="0" i="0" u="none" strike="noStrike" dirty="0">
                        <a:solidFill>
                          <a:srgbClr val="000000"/>
                        </a:solidFill>
                        <a:effectLst/>
                        <a:latin typeface=" Arial"/>
                        <a:cs typeface="Calibri" panose="020F0502020204030204" pitchFamily="34" charset="0"/>
                      </a:endParaRPr>
                    </a:p>
                  </a:txBody>
                  <a:tcPr marL="9584" marR="9584" marT="9584" marB="0" anchor="b">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noFill/>
                  </a:tcPr>
                </a:tc>
                <a:tc>
                  <a:txBody>
                    <a:bodyPr/>
                    <a:lstStyle/>
                    <a:p>
                      <a:pPr algn="ctr" fontAlgn="b"/>
                      <a:endParaRPr lang="en-US" sz="1200" b="1" i="0" u="none" strike="noStrike" dirty="0">
                        <a:solidFill>
                          <a:srgbClr val="000000"/>
                        </a:solidFill>
                        <a:effectLst/>
                        <a:latin typeface=" Arial"/>
                        <a:cs typeface="Calibri" panose="020F0502020204030204" pitchFamily="34" charset="0"/>
                      </a:endParaRPr>
                    </a:p>
                  </a:txBody>
                  <a:tcPr marL="9584" marR="9584" marT="9584" marB="0" anchor="b">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noFill/>
                  </a:tcPr>
                </a:tc>
                <a:tc>
                  <a:txBody>
                    <a:bodyPr/>
                    <a:lstStyle/>
                    <a:p>
                      <a:pPr algn="ctr" fontAlgn="b"/>
                      <a:endParaRPr lang="en-US" sz="1200" b="1" i="0" u="none" strike="noStrike" dirty="0">
                        <a:solidFill>
                          <a:srgbClr val="000000"/>
                        </a:solidFill>
                        <a:effectLst/>
                        <a:latin typeface=" Arial"/>
                        <a:cs typeface="Calibri" panose="020F0502020204030204" pitchFamily="34" charset="0"/>
                      </a:endParaRPr>
                    </a:p>
                  </a:txBody>
                  <a:tcPr marL="9584" marR="9584" marT="9584" marB="0" anchor="b">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noFill/>
                  </a:tcPr>
                </a:tc>
                <a:tc>
                  <a:txBody>
                    <a:bodyPr/>
                    <a:lstStyle/>
                    <a:p>
                      <a:pPr algn="ctr" fontAlgn="b"/>
                      <a:endParaRPr lang="en-US" sz="1200" b="1" i="0" u="none" strike="noStrike" dirty="0">
                        <a:solidFill>
                          <a:srgbClr val="000000"/>
                        </a:solidFill>
                        <a:effectLst/>
                        <a:latin typeface=" Arial"/>
                        <a:cs typeface="Calibri" panose="020F0502020204030204" pitchFamily="34" charset="0"/>
                      </a:endParaRPr>
                    </a:p>
                  </a:txBody>
                  <a:tcPr marL="9584" marR="9584" marT="9584" marB="0" anchor="b">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noFill/>
                  </a:tcPr>
                </a:tc>
                <a:tc>
                  <a:txBody>
                    <a:bodyPr/>
                    <a:lstStyle/>
                    <a:p>
                      <a:pPr algn="ctr" fontAlgn="b"/>
                      <a:endParaRPr lang="en-US" sz="1200" b="1" i="0" u="none" strike="noStrike" dirty="0">
                        <a:solidFill>
                          <a:srgbClr val="000000"/>
                        </a:solidFill>
                        <a:effectLst/>
                        <a:latin typeface=" Arial"/>
                        <a:cs typeface="Calibri" panose="020F0502020204030204" pitchFamily="34" charset="0"/>
                      </a:endParaRPr>
                    </a:p>
                  </a:txBody>
                  <a:tcPr marL="9584" marR="9584" marT="9584" marB="0" anchor="b">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noFill/>
                  </a:tcPr>
                </a:tc>
                <a:tc>
                  <a:txBody>
                    <a:bodyPr/>
                    <a:lstStyle/>
                    <a:p>
                      <a:pPr algn="ctr" fontAlgn="b"/>
                      <a:endParaRPr lang="en-US" sz="1200" b="1" i="0" u="none" strike="noStrike" dirty="0">
                        <a:solidFill>
                          <a:srgbClr val="000000"/>
                        </a:solidFill>
                        <a:effectLst/>
                        <a:latin typeface=" Arial"/>
                        <a:cs typeface="Calibri" panose="020F0502020204030204" pitchFamily="34" charset="0"/>
                      </a:endParaRPr>
                    </a:p>
                  </a:txBody>
                  <a:tcPr marL="9584" marR="9584" marT="9584" marB="0" anchor="b">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noFill/>
                  </a:tcPr>
                </a:tc>
                <a:tc>
                  <a:txBody>
                    <a:bodyPr/>
                    <a:lstStyle/>
                    <a:p>
                      <a:pPr algn="ctr" fontAlgn="b"/>
                      <a:endParaRPr lang="en-US" sz="1200" b="1" i="0" u="none" strike="noStrike" dirty="0">
                        <a:solidFill>
                          <a:srgbClr val="000000"/>
                        </a:solidFill>
                        <a:effectLst/>
                        <a:latin typeface=" Arial"/>
                        <a:cs typeface="Calibri" panose="020F0502020204030204" pitchFamily="34" charset="0"/>
                      </a:endParaRPr>
                    </a:p>
                  </a:txBody>
                  <a:tcPr marL="9584" marR="9584" marT="9584" marB="0" anchor="b">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noFill/>
                  </a:tcPr>
                </a:tc>
                <a:tc>
                  <a:txBody>
                    <a:bodyPr/>
                    <a:lstStyle/>
                    <a:p>
                      <a:pPr algn="ctr" fontAlgn="b"/>
                      <a:endParaRPr lang="en-US" sz="1200" b="0" i="0" u="none" strike="noStrike" dirty="0">
                        <a:solidFill>
                          <a:srgbClr val="000000"/>
                        </a:solidFill>
                        <a:effectLst/>
                        <a:latin typeface=" Arial"/>
                        <a:cs typeface="Calibri" panose="020F0502020204030204" pitchFamily="34" charset="0"/>
                      </a:endParaRPr>
                    </a:p>
                  </a:txBody>
                  <a:tcPr marL="9584" marR="9584" marT="9584" marB="0" anchor="b">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noFill/>
                  </a:tcPr>
                </a:tc>
                <a:extLst>
                  <a:ext uri="{0D108BD9-81ED-4DB2-BD59-A6C34878D82A}">
                    <a16:rowId xmlns:a16="http://schemas.microsoft.com/office/drawing/2014/main" xmlns="" val="10025"/>
                  </a:ext>
                </a:extLst>
              </a:tr>
            </a:tbl>
          </a:graphicData>
        </a:graphic>
      </p:graphicFrame>
      <p:graphicFrame>
        <p:nvGraphicFramePr>
          <p:cNvPr id="16" name="Table 15"/>
          <p:cNvGraphicFramePr>
            <a:graphicFrameLocks noGrp="1"/>
          </p:cNvGraphicFramePr>
          <p:nvPr>
            <p:extLst>
              <p:ext uri="{D42A27DB-BD31-4B8C-83A1-F6EECF244321}">
                <p14:modId xmlns:p14="http://schemas.microsoft.com/office/powerpoint/2010/main" val="2362691991"/>
              </p:ext>
            </p:extLst>
          </p:nvPr>
        </p:nvGraphicFramePr>
        <p:xfrm>
          <a:off x="1101155" y="3570697"/>
          <a:ext cx="10252642" cy="2450869"/>
        </p:xfrm>
        <a:graphic>
          <a:graphicData uri="http://schemas.openxmlformats.org/drawingml/2006/table">
            <a:tbl>
              <a:tblPr firstRow="1" bandRow="1">
                <a:tableStyleId>{5C22544A-7EE6-4342-B048-85BDC9FD1C3A}</a:tableStyleId>
              </a:tblPr>
              <a:tblGrid>
                <a:gridCol w="1397692">
                  <a:extLst>
                    <a:ext uri="{9D8B030D-6E8A-4147-A177-3AD203B41FA5}">
                      <a16:colId xmlns:a16="http://schemas.microsoft.com/office/drawing/2014/main" xmlns="" val="1778987288"/>
                    </a:ext>
                  </a:extLst>
                </a:gridCol>
                <a:gridCol w="5096115">
                  <a:extLst>
                    <a:ext uri="{9D8B030D-6E8A-4147-A177-3AD203B41FA5}">
                      <a16:colId xmlns:a16="http://schemas.microsoft.com/office/drawing/2014/main" xmlns="" val="3798775429"/>
                    </a:ext>
                  </a:extLst>
                </a:gridCol>
                <a:gridCol w="2192655">
                  <a:extLst>
                    <a:ext uri="{9D8B030D-6E8A-4147-A177-3AD203B41FA5}">
                      <a16:colId xmlns:a16="http://schemas.microsoft.com/office/drawing/2014/main" xmlns="" val="3082231682"/>
                    </a:ext>
                  </a:extLst>
                </a:gridCol>
                <a:gridCol w="1566180">
                  <a:extLst>
                    <a:ext uri="{9D8B030D-6E8A-4147-A177-3AD203B41FA5}">
                      <a16:colId xmlns:a16="http://schemas.microsoft.com/office/drawing/2014/main" xmlns="" val="422419826"/>
                    </a:ext>
                  </a:extLst>
                </a:gridCol>
              </a:tblGrid>
              <a:tr h="317269">
                <a:tc>
                  <a:txBody>
                    <a:bodyPr/>
                    <a:lstStyle/>
                    <a:p>
                      <a:pPr algn="ctr"/>
                      <a:r>
                        <a:rPr lang="en-PH" sz="1150" dirty="0" smtClean="0">
                          <a:latin typeface=" Arial"/>
                        </a:rPr>
                        <a:t>Unit</a:t>
                      </a:r>
                      <a:endParaRPr lang="en-PH" sz="1150" dirty="0">
                        <a:latin typeface=" Arial"/>
                      </a:endParaRPr>
                    </a:p>
                  </a:txBody>
                  <a:tcP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a:txBody>
                    <a:bodyPr/>
                    <a:lstStyle/>
                    <a:p>
                      <a:pPr algn="ctr"/>
                      <a:r>
                        <a:rPr lang="en-PH" sz="1150" dirty="0" smtClean="0">
                          <a:latin typeface=" Arial"/>
                        </a:rPr>
                        <a:t>Name</a:t>
                      </a:r>
                      <a:endParaRPr lang="en-PH" sz="1150" dirty="0">
                        <a:latin typeface=" Arial"/>
                      </a:endParaRPr>
                    </a:p>
                  </a:txBody>
                  <a:tcP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a:txBody>
                    <a:bodyPr/>
                    <a:lstStyle/>
                    <a:p>
                      <a:pPr algn="ctr"/>
                      <a:r>
                        <a:rPr lang="en-PH" sz="1150" dirty="0" err="1" smtClean="0">
                          <a:latin typeface=" Arial"/>
                        </a:rPr>
                        <a:t>Trng</a:t>
                      </a:r>
                      <a:r>
                        <a:rPr lang="en-PH" sz="1150" dirty="0" smtClean="0">
                          <a:latin typeface=" Arial"/>
                        </a:rPr>
                        <a:t> Cycle</a:t>
                      </a:r>
                      <a:endParaRPr lang="en-PH" sz="1150" dirty="0">
                        <a:latin typeface=" Arial"/>
                      </a:endParaRPr>
                    </a:p>
                  </a:txBody>
                  <a:tcP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a:txBody>
                    <a:bodyPr/>
                    <a:lstStyle/>
                    <a:p>
                      <a:pPr algn="ctr"/>
                      <a:r>
                        <a:rPr lang="en-PH" sz="1150" dirty="0" smtClean="0">
                          <a:latin typeface=" Arial"/>
                        </a:rPr>
                        <a:t>Course to be Taken</a:t>
                      </a:r>
                      <a:endParaRPr lang="en-PH" sz="1150" dirty="0">
                        <a:latin typeface=" Arial"/>
                      </a:endParaRPr>
                    </a:p>
                  </a:txBody>
                  <a:tcP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xmlns="" val="3050250020"/>
                  </a:ext>
                </a:extLst>
              </a:tr>
              <a:tr h="252192">
                <a:tc rowSpan="8">
                  <a:txBody>
                    <a:bodyPr/>
                    <a:lstStyle/>
                    <a:p>
                      <a:pPr algn="ctr"/>
                      <a:r>
                        <a:rPr lang="en-PH" sz="1150" dirty="0" smtClean="0">
                          <a:latin typeface=" Arial"/>
                        </a:rPr>
                        <a:t>6Cav Coy (S)</a:t>
                      </a:r>
                      <a:endParaRPr lang="en-PH" sz="1150" dirty="0">
                        <a:latin typeface=" Arial"/>
                      </a:endParaRPr>
                    </a:p>
                  </a:txBody>
                  <a:tcPr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tc>
                  <a:txBody>
                    <a:bodyPr/>
                    <a:lstStyle/>
                    <a:p>
                      <a:r>
                        <a:rPr lang="en-PH" sz="1150" dirty="0" smtClean="0">
                          <a:latin typeface=" Arial"/>
                        </a:rPr>
                        <a:t>SSg Benjie M Cezar 845366 (Arm) PA</a:t>
                      </a:r>
                      <a:endParaRPr lang="en-PH" sz="1150" dirty="0">
                        <a:latin typeface=" Arial"/>
                      </a:endParaRPr>
                    </a:p>
                  </a:txBody>
                  <a:tcP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tc rowSpan="4">
                  <a:txBody>
                    <a:bodyPr/>
                    <a:lstStyle/>
                    <a:p>
                      <a:pPr algn="ctr"/>
                      <a:r>
                        <a:rPr lang="en-PH" sz="1150" dirty="0" smtClean="0">
                          <a:latin typeface=" Arial"/>
                        </a:rPr>
                        <a:t>1TC</a:t>
                      </a:r>
                      <a:endParaRPr lang="en-PH" sz="1150" dirty="0">
                        <a:latin typeface=" Arial"/>
                      </a:endParaRPr>
                    </a:p>
                  </a:txBody>
                  <a:tcPr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tc>
                  <a:txBody>
                    <a:bodyPr/>
                    <a:lstStyle/>
                    <a:p>
                      <a:r>
                        <a:rPr lang="en-PH" sz="1150" dirty="0" smtClean="0">
                          <a:latin typeface=" Arial"/>
                        </a:rPr>
                        <a:t>ANCOAC</a:t>
                      </a:r>
                      <a:endParaRPr lang="en-PH" sz="1150" dirty="0">
                        <a:latin typeface=" Arial"/>
                      </a:endParaRPr>
                    </a:p>
                  </a:txBody>
                  <a:tcP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3147273181"/>
                  </a:ext>
                </a:extLst>
              </a:tr>
              <a:tr h="252192">
                <a:tc vMerge="1">
                  <a:txBody>
                    <a:bodyPr/>
                    <a:lstStyle/>
                    <a:p>
                      <a:endParaRPr lang="en-PH" dirty="0"/>
                    </a:p>
                  </a:txBody>
                  <a:tcPr/>
                </a:tc>
                <a:tc>
                  <a:txBody>
                    <a:bodyPr/>
                    <a:lstStyle/>
                    <a:p>
                      <a:r>
                        <a:rPr lang="pt-BR" sz="1150" dirty="0" smtClean="0">
                          <a:latin typeface=" Arial"/>
                        </a:rPr>
                        <a:t>Sgt Ramar H Curativo 851353 (Arm) PA</a:t>
                      </a:r>
                      <a:endParaRPr lang="en-PH" sz="1150" dirty="0">
                        <a:latin typeface=" Arial"/>
                      </a:endParaRPr>
                    </a:p>
                  </a:txBody>
                  <a:tcP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tc vMerge="1">
                  <a:txBody>
                    <a:bodyPr/>
                    <a:lstStyle/>
                    <a:p>
                      <a:endParaRPr lang="en-PH" dirty="0"/>
                    </a:p>
                  </a:txBody>
                  <a:tcPr/>
                </a:tc>
                <a:tc>
                  <a:txBody>
                    <a:bodyPr/>
                    <a:lstStyle/>
                    <a:p>
                      <a:r>
                        <a:rPr lang="en-PH" sz="1150" dirty="0" smtClean="0">
                          <a:latin typeface=" Arial"/>
                        </a:rPr>
                        <a:t>ANCOAC</a:t>
                      </a:r>
                      <a:endParaRPr lang="en-PH" sz="1150" dirty="0">
                        <a:latin typeface=" Arial"/>
                      </a:endParaRPr>
                    </a:p>
                  </a:txBody>
                  <a:tcP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3100876240"/>
                  </a:ext>
                </a:extLst>
              </a:tr>
              <a:tr h="252192">
                <a:tc vMerge="1">
                  <a:txBody>
                    <a:bodyPr/>
                    <a:lstStyle/>
                    <a:p>
                      <a:endParaRPr lang="en-PH" dirty="0"/>
                    </a:p>
                  </a:txBody>
                  <a:tcPr/>
                </a:tc>
                <a:tc>
                  <a:txBody>
                    <a:bodyPr/>
                    <a:lstStyle/>
                    <a:p>
                      <a:r>
                        <a:rPr lang="it-IT" sz="1150" dirty="0" smtClean="0">
                          <a:latin typeface=" Arial"/>
                        </a:rPr>
                        <a:t>PFC Cherish Mae M Domingo 933425 (Arm) PA</a:t>
                      </a:r>
                      <a:endParaRPr lang="en-PH" sz="1150" dirty="0">
                        <a:latin typeface=" Arial"/>
                      </a:endParaRPr>
                    </a:p>
                  </a:txBody>
                  <a:tcP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tc vMerge="1">
                  <a:txBody>
                    <a:bodyPr/>
                    <a:lstStyle/>
                    <a:p>
                      <a:endParaRPr lang="en-PH" dirty="0"/>
                    </a:p>
                  </a:txBody>
                  <a:tcPr/>
                </a:tc>
                <a:tc>
                  <a:txBody>
                    <a:bodyPr/>
                    <a:lstStyle/>
                    <a:p>
                      <a:r>
                        <a:rPr lang="en-PH" sz="1150" dirty="0" smtClean="0">
                          <a:latin typeface=" Arial"/>
                        </a:rPr>
                        <a:t>FSNCOBC</a:t>
                      </a:r>
                      <a:endParaRPr lang="en-PH" sz="1150" dirty="0">
                        <a:latin typeface=" Arial"/>
                      </a:endParaRPr>
                    </a:p>
                  </a:txBody>
                  <a:tcP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908498283"/>
                  </a:ext>
                </a:extLst>
              </a:tr>
              <a:tr h="252192">
                <a:tc vMerge="1">
                  <a:txBody>
                    <a:bodyPr/>
                    <a:lstStyle/>
                    <a:p>
                      <a:endParaRPr lang="en-PH"/>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50" kern="1200" dirty="0" smtClean="0">
                          <a:solidFill>
                            <a:schemeClr val="dk1"/>
                          </a:solidFill>
                          <a:effectLst/>
                          <a:latin typeface=" Arial"/>
                          <a:ea typeface="+mn-ea"/>
                          <a:cs typeface="+mn-cs"/>
                        </a:rPr>
                        <a:t>PFC </a:t>
                      </a:r>
                      <a:r>
                        <a:rPr lang="en-US" sz="1150" kern="1200" dirty="0" err="1" smtClean="0">
                          <a:solidFill>
                            <a:schemeClr val="dk1"/>
                          </a:solidFill>
                          <a:effectLst/>
                          <a:latin typeface=" Arial"/>
                          <a:ea typeface="+mn-ea"/>
                          <a:cs typeface="+mn-cs"/>
                        </a:rPr>
                        <a:t>Venzon</a:t>
                      </a:r>
                      <a:r>
                        <a:rPr lang="en-US" sz="1150" kern="1200" dirty="0" smtClean="0">
                          <a:solidFill>
                            <a:schemeClr val="dk1"/>
                          </a:solidFill>
                          <a:effectLst/>
                          <a:latin typeface=" Arial"/>
                          <a:ea typeface="+mn-ea"/>
                          <a:cs typeface="+mn-cs"/>
                        </a:rPr>
                        <a:t> B </a:t>
                      </a:r>
                      <a:r>
                        <a:rPr lang="en-US" sz="1150" kern="1200" dirty="0" err="1" smtClean="0">
                          <a:solidFill>
                            <a:schemeClr val="dk1"/>
                          </a:solidFill>
                          <a:effectLst/>
                          <a:latin typeface=" Arial"/>
                          <a:ea typeface="+mn-ea"/>
                          <a:cs typeface="+mn-cs"/>
                        </a:rPr>
                        <a:t>Buslig</a:t>
                      </a:r>
                      <a:r>
                        <a:rPr lang="en-US" sz="1150" kern="1200" dirty="0" smtClean="0">
                          <a:solidFill>
                            <a:schemeClr val="dk1"/>
                          </a:solidFill>
                          <a:effectLst/>
                          <a:latin typeface=" Arial"/>
                          <a:ea typeface="+mn-ea"/>
                          <a:cs typeface="+mn-cs"/>
                        </a:rPr>
                        <a:t> 935427 (</a:t>
                      </a:r>
                      <a:r>
                        <a:rPr lang="en-PH" sz="1150" kern="1200" dirty="0" smtClean="0">
                          <a:solidFill>
                            <a:schemeClr val="dk1"/>
                          </a:solidFill>
                          <a:effectLst/>
                          <a:latin typeface=" Arial"/>
                          <a:ea typeface="+mn-ea"/>
                          <a:cs typeface="+mn-cs"/>
                        </a:rPr>
                        <a:t>Arm</a:t>
                      </a:r>
                      <a:r>
                        <a:rPr lang="en-US" sz="1150" kern="1200" dirty="0" smtClean="0">
                          <a:solidFill>
                            <a:schemeClr val="dk1"/>
                          </a:solidFill>
                          <a:effectLst/>
                          <a:latin typeface=" Arial"/>
                          <a:ea typeface="+mn-ea"/>
                          <a:cs typeface="+mn-cs"/>
                        </a:rPr>
                        <a:t>) PA</a:t>
                      </a:r>
                      <a:endParaRPr lang="en-PH" sz="1150" dirty="0" smtClean="0">
                        <a:latin typeface=" Arial"/>
                      </a:endParaRPr>
                    </a:p>
                  </a:txBody>
                  <a:tcP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tc vMerge="1">
                  <a:txBody>
                    <a:bodyPr/>
                    <a:lstStyle/>
                    <a:p>
                      <a:endParaRPr lang="en-PH" dirty="0"/>
                    </a:p>
                  </a:txBody>
                  <a:tcPr/>
                </a:tc>
                <a:tc>
                  <a:txBody>
                    <a:bodyPr/>
                    <a:lstStyle/>
                    <a:p>
                      <a:r>
                        <a:rPr lang="en-PH" sz="1150" dirty="0" smtClean="0">
                          <a:latin typeface=" Arial"/>
                        </a:rPr>
                        <a:t>ANCOBC</a:t>
                      </a:r>
                      <a:endParaRPr lang="en-PH" sz="1150" dirty="0">
                        <a:latin typeface=" Arial"/>
                      </a:endParaRPr>
                    </a:p>
                  </a:txBody>
                  <a:tcP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2210781551"/>
                  </a:ext>
                </a:extLst>
              </a:tr>
              <a:tr h="252192">
                <a:tc vMerge="1">
                  <a:txBody>
                    <a:bodyPr/>
                    <a:lstStyle/>
                    <a:p>
                      <a:endParaRPr lang="en-PH"/>
                    </a:p>
                  </a:txBody>
                  <a:tcPr/>
                </a:tc>
                <a:tc>
                  <a:txBody>
                    <a:bodyPr/>
                    <a:lstStyle/>
                    <a:p>
                      <a:r>
                        <a:rPr lang="pt-BR" sz="1150" dirty="0" smtClean="0">
                          <a:latin typeface=" Arial"/>
                        </a:rPr>
                        <a:t>Sgt Jomar C Chiefe 881577 (AGS) PA</a:t>
                      </a:r>
                    </a:p>
                  </a:txBody>
                  <a:tcP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tc rowSpan="4">
                  <a:txBody>
                    <a:bodyPr/>
                    <a:lstStyle/>
                    <a:p>
                      <a:pPr algn="ctr"/>
                      <a:r>
                        <a:rPr lang="en-PH" sz="1150" dirty="0" smtClean="0">
                          <a:latin typeface=" Arial"/>
                        </a:rPr>
                        <a:t>2TC</a:t>
                      </a:r>
                      <a:endParaRPr lang="en-PH" sz="1150" dirty="0">
                        <a:latin typeface=" Arial"/>
                      </a:endParaRPr>
                    </a:p>
                  </a:txBody>
                  <a:tcPr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tc>
                  <a:txBody>
                    <a:bodyPr/>
                    <a:lstStyle/>
                    <a:p>
                      <a:r>
                        <a:rPr lang="en-PH" sz="1150" dirty="0" smtClean="0">
                          <a:latin typeface=" Arial"/>
                        </a:rPr>
                        <a:t>ANCOAC</a:t>
                      </a:r>
                      <a:endParaRPr lang="en-PH" sz="1150" dirty="0">
                        <a:latin typeface=" Arial"/>
                      </a:endParaRPr>
                    </a:p>
                  </a:txBody>
                  <a:tcP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710558379"/>
                  </a:ext>
                </a:extLst>
              </a:tr>
              <a:tr h="252192">
                <a:tc vMerge="1">
                  <a:txBody>
                    <a:bodyPr/>
                    <a:lstStyle/>
                    <a:p>
                      <a:endParaRPr lang="en-PH" dirty="0"/>
                    </a:p>
                  </a:txBody>
                  <a:tcPr/>
                </a:tc>
                <a:tc>
                  <a:txBody>
                    <a:bodyPr/>
                    <a:lstStyle/>
                    <a:p>
                      <a:r>
                        <a:rPr lang="pt-BR" sz="1150" dirty="0" smtClean="0">
                          <a:latin typeface=" Arial"/>
                        </a:rPr>
                        <a:t>Sgt Alvin A Flores 887745 (Arm) PA</a:t>
                      </a:r>
                      <a:endParaRPr lang="en-PH" sz="1150" dirty="0" smtClean="0">
                        <a:latin typeface=" Arial"/>
                      </a:endParaRPr>
                    </a:p>
                  </a:txBody>
                  <a:tcP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tc vMerge="1">
                  <a:txBody>
                    <a:bodyPr/>
                    <a:lstStyle/>
                    <a:p>
                      <a:endParaRPr lang="en-PH" dirty="0"/>
                    </a:p>
                  </a:txBody>
                  <a:tcPr/>
                </a:tc>
                <a:tc>
                  <a:txBody>
                    <a:bodyPr/>
                    <a:lstStyle/>
                    <a:p>
                      <a:r>
                        <a:rPr lang="en-PH" sz="1150" dirty="0" smtClean="0">
                          <a:latin typeface=" Arial"/>
                        </a:rPr>
                        <a:t>ANCOAC</a:t>
                      </a:r>
                    </a:p>
                  </a:txBody>
                  <a:tcP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3402574901"/>
                  </a:ext>
                </a:extLst>
              </a:tr>
              <a:tr h="252192">
                <a:tc vMerge="1">
                  <a:txBody>
                    <a:bodyPr/>
                    <a:lstStyle/>
                    <a:p>
                      <a:endParaRPr lang="en-PH" dirty="0"/>
                    </a:p>
                  </a:txBody>
                  <a:tcPr/>
                </a:tc>
                <a:tc>
                  <a:txBody>
                    <a:bodyPr/>
                    <a:lstStyle/>
                    <a:p>
                      <a:r>
                        <a:rPr lang="fr-FR" sz="1150" dirty="0" smtClean="0">
                          <a:latin typeface=" Arial"/>
                        </a:rPr>
                        <a:t>PFC Russel B </a:t>
                      </a:r>
                      <a:r>
                        <a:rPr lang="fr-FR" sz="1150" dirty="0" err="1" smtClean="0">
                          <a:latin typeface=" Arial"/>
                        </a:rPr>
                        <a:t>Zabala</a:t>
                      </a:r>
                      <a:r>
                        <a:rPr lang="fr-FR" sz="1150" dirty="0" smtClean="0">
                          <a:latin typeface=" Arial"/>
                        </a:rPr>
                        <a:t> 935403 (QMS) PA</a:t>
                      </a:r>
                      <a:endParaRPr lang="en-PH" sz="1150" dirty="0">
                        <a:latin typeface=" Arial"/>
                      </a:endParaRPr>
                    </a:p>
                  </a:txBody>
                  <a:tcP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tc vMerge="1">
                  <a:txBody>
                    <a:bodyPr/>
                    <a:lstStyle/>
                    <a:p>
                      <a:endParaRPr lang="en-PH" dirty="0"/>
                    </a:p>
                  </a:txBody>
                  <a:tcPr/>
                </a:tc>
                <a:tc>
                  <a:txBody>
                    <a:bodyPr/>
                    <a:lstStyle/>
                    <a:p>
                      <a:r>
                        <a:rPr lang="en-PH" sz="1150" dirty="0" smtClean="0">
                          <a:latin typeface=" Arial"/>
                        </a:rPr>
                        <a:t>QMSNCOBC</a:t>
                      </a:r>
                      <a:endParaRPr lang="en-PH" sz="1150" dirty="0">
                        <a:latin typeface=" Arial"/>
                      </a:endParaRPr>
                    </a:p>
                  </a:txBody>
                  <a:tcP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49117255"/>
                  </a:ext>
                </a:extLst>
              </a:tr>
              <a:tr h="252192">
                <a:tc vMerge="1">
                  <a:txBody>
                    <a:bodyPr/>
                    <a:lstStyle/>
                    <a:p>
                      <a:endParaRPr lang="en-PH" dirty="0"/>
                    </a:p>
                  </a:txBody>
                  <a:tcPr anchor="ctr"/>
                </a:tc>
                <a:tc>
                  <a:txBody>
                    <a:bodyPr/>
                    <a:lstStyle/>
                    <a:p>
                      <a:r>
                        <a:rPr lang="en-PH" sz="1150" dirty="0" smtClean="0">
                          <a:latin typeface=" Arial"/>
                        </a:rPr>
                        <a:t>PFC Rode John C </a:t>
                      </a:r>
                      <a:r>
                        <a:rPr lang="en-PH" sz="1150" dirty="0" err="1" smtClean="0">
                          <a:latin typeface=" Arial"/>
                        </a:rPr>
                        <a:t>Panique</a:t>
                      </a:r>
                      <a:r>
                        <a:rPr lang="en-PH" sz="1150" dirty="0" smtClean="0">
                          <a:latin typeface=" Arial"/>
                        </a:rPr>
                        <a:t> 935505 (AGS) PA</a:t>
                      </a:r>
                      <a:endParaRPr lang="en-PH" sz="1150" dirty="0">
                        <a:latin typeface=" Arial"/>
                      </a:endParaRPr>
                    </a:p>
                  </a:txBody>
                  <a:tcP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tc vMerge="1">
                  <a:txBody>
                    <a:bodyPr/>
                    <a:lstStyle/>
                    <a:p>
                      <a:endParaRPr lang="en-PH" dirty="0"/>
                    </a:p>
                  </a:txBody>
                  <a:tcPr/>
                </a:tc>
                <a:tc>
                  <a:txBody>
                    <a:bodyPr/>
                    <a:lstStyle/>
                    <a:p>
                      <a:r>
                        <a:rPr lang="en-PH" sz="1150" dirty="0" smtClean="0">
                          <a:latin typeface=" Arial"/>
                        </a:rPr>
                        <a:t>AGSNCOBC</a:t>
                      </a:r>
                      <a:endParaRPr lang="en-PH" sz="1150" dirty="0">
                        <a:latin typeface=" Arial"/>
                      </a:endParaRPr>
                    </a:p>
                  </a:txBody>
                  <a:tcP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73547214"/>
                  </a:ext>
                </a:extLst>
              </a:tr>
            </a:tbl>
          </a:graphicData>
        </a:graphic>
      </p:graphicFrame>
      <p:sp>
        <p:nvSpPr>
          <p:cNvPr id="18" name="TextBox 17"/>
          <p:cNvSpPr txBox="1"/>
          <p:nvPr/>
        </p:nvSpPr>
        <p:spPr>
          <a:xfrm>
            <a:off x="4048831" y="3284650"/>
            <a:ext cx="4669676" cy="276999"/>
          </a:xfrm>
          <a:prstGeom prst="rect">
            <a:avLst/>
          </a:prstGeom>
          <a:noFill/>
        </p:spPr>
        <p:txBody>
          <a:bodyPr wrap="none" rtlCol="0">
            <a:spAutoFit/>
          </a:bodyPr>
          <a:lstStyle/>
          <a:p>
            <a:r>
              <a:rPr lang="en-PH" sz="1200" b="1" i="1" dirty="0" smtClean="0">
                <a:solidFill>
                  <a:schemeClr val="bg1">
                    <a:lumMod val="50000"/>
                  </a:schemeClr>
                </a:solidFill>
                <a:latin typeface="Franklin Gothic Book" panose="020B0503020102020204" pitchFamily="34" charset="0"/>
              </a:rPr>
              <a:t>List of Personnel who were </a:t>
            </a:r>
            <a:r>
              <a:rPr lang="en-PH" sz="1200" b="1" i="1" dirty="0" smtClean="0">
                <a:solidFill>
                  <a:schemeClr val="bg1">
                    <a:lumMod val="50000"/>
                  </a:schemeClr>
                </a:solidFill>
                <a:latin typeface="Franklin Gothic Book" panose="020B0503020102020204" pitchFamily="34" charset="0"/>
              </a:rPr>
              <a:t>programmed </a:t>
            </a:r>
            <a:r>
              <a:rPr lang="en-PH" sz="1200" b="1" i="1" dirty="0" smtClean="0">
                <a:solidFill>
                  <a:schemeClr val="bg1">
                    <a:lumMod val="50000"/>
                  </a:schemeClr>
                </a:solidFill>
                <a:latin typeface="Franklin Gothic Book" panose="020B0503020102020204" pitchFamily="34" charset="0"/>
              </a:rPr>
              <a:t>for Career Courses CY 2022</a:t>
            </a:r>
            <a:endParaRPr lang="en-PH" sz="1200" b="1" i="1" dirty="0">
              <a:solidFill>
                <a:schemeClr val="bg1">
                  <a:lumMod val="50000"/>
                </a:schemeClr>
              </a:solidFill>
              <a:latin typeface="Franklin Gothic Book" panose="020B0503020102020204" pitchFamily="34" charset="0"/>
            </a:endParaRPr>
          </a:p>
        </p:txBody>
      </p:sp>
    </p:spTree>
    <p:extLst>
      <p:ext uri="{BB962C8B-B14F-4D97-AF65-F5344CB8AC3E}">
        <p14:creationId xmlns:p14="http://schemas.microsoft.com/office/powerpoint/2010/main" val="3236535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down)">
                                      <p:cBhvr>
                                        <p:cTn id="7" dur="500"/>
                                        <p:tgtEl>
                                          <p:spTgt spid="1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wipe(down)">
                                      <p:cBhvr>
                                        <p:cTn id="10" dur="500"/>
                                        <p:tgtEl>
                                          <p:spTgt spid="18"/>
                                        </p:tgtEl>
                                      </p:cBhvr>
                                    </p:animEffect>
                                  </p:childTnLst>
                                </p:cTn>
                              </p:par>
                              <p:par>
                                <p:cTn id="11" presetID="22" presetClass="entr" presetSubtype="4"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wipe(down)">
                                      <p:cBhvr>
                                        <p:cTn id="1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Round Same Side Corner Rectangle 13"/>
          <p:cNvSpPr/>
          <p:nvPr/>
        </p:nvSpPr>
        <p:spPr>
          <a:xfrm rot="16200000">
            <a:off x="372147" y="2171484"/>
            <a:ext cx="822960" cy="274320"/>
          </a:xfrm>
          <a:prstGeom prst="round2SameRect">
            <a:avLst/>
          </a:prstGeom>
          <a:solidFill>
            <a:srgbClr val="5B9BD5"/>
          </a:solidFill>
          <a:ln w="57150">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 Same Side Corner Rectangle 16"/>
          <p:cNvSpPr/>
          <p:nvPr/>
        </p:nvSpPr>
        <p:spPr>
          <a:xfrm rot="16200000">
            <a:off x="372147" y="4384932"/>
            <a:ext cx="822960" cy="274320"/>
          </a:xfrm>
          <a:prstGeom prst="round2SameRect">
            <a:avLst/>
          </a:prstGeom>
          <a:solidFill>
            <a:srgbClr val="A5A5A5">
              <a:alpha val="50000"/>
            </a:srgbClr>
          </a:solidFill>
          <a:ln w="57150">
            <a:solidFill>
              <a:srgbClr val="A5A5A5">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 Same Side Corner Rectangle 19"/>
          <p:cNvSpPr/>
          <p:nvPr/>
        </p:nvSpPr>
        <p:spPr>
          <a:xfrm rot="16200000">
            <a:off x="372147" y="5491655"/>
            <a:ext cx="822960" cy="274320"/>
          </a:xfrm>
          <a:prstGeom prst="round2SameRect">
            <a:avLst/>
          </a:prstGeom>
          <a:solidFill>
            <a:srgbClr val="FFC000">
              <a:alpha val="50000"/>
            </a:srgbClr>
          </a:solidFill>
          <a:ln w="57150">
            <a:solidFill>
              <a:srgbClr val="FFC000">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 Same Side Corner Rectangle 22"/>
          <p:cNvSpPr/>
          <p:nvPr/>
        </p:nvSpPr>
        <p:spPr>
          <a:xfrm rot="16200000">
            <a:off x="372147" y="3278208"/>
            <a:ext cx="822960" cy="274320"/>
          </a:xfrm>
          <a:prstGeom prst="round2SameRect">
            <a:avLst/>
          </a:prstGeom>
          <a:solidFill>
            <a:srgbClr val="ED7D31">
              <a:alpha val="50000"/>
            </a:srgbClr>
          </a:solidFill>
          <a:ln w="57150">
            <a:solidFill>
              <a:srgbClr val="ED7D31">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 Same Side Corner Rectangle 4"/>
          <p:cNvSpPr/>
          <p:nvPr/>
        </p:nvSpPr>
        <p:spPr>
          <a:xfrm rot="16200000">
            <a:off x="372147" y="1064760"/>
            <a:ext cx="822960" cy="274320"/>
          </a:xfrm>
          <a:prstGeom prst="round2SameRect">
            <a:avLst/>
          </a:prstGeom>
          <a:solidFill>
            <a:srgbClr val="70AD47">
              <a:alpha val="50000"/>
            </a:srgbClr>
          </a:solidFill>
          <a:ln w="57150">
            <a:solidFill>
              <a:srgbClr val="70AD47">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934500" y="790440"/>
            <a:ext cx="10609799" cy="5303520"/>
          </a:xfrm>
          <a:prstGeom prst="rect">
            <a:avLst/>
          </a:prstGeom>
          <a:solidFill>
            <a:schemeClr val="bg1"/>
          </a:solidFill>
          <a:ln w="57150">
            <a:solidFill>
              <a:srgbClr val="5B9BD5"/>
            </a:solidFill>
          </a:ln>
        </p:spPr>
        <p:txBody>
          <a:bodyPr wrap="none" anchor="t" anchorCtr="0">
            <a:noAutofit/>
          </a:bodyPr>
          <a:lstStyle/>
          <a:p>
            <a:pPr algn="ctr"/>
            <a:r>
              <a:rPr lang="en-US" sz="3500" dirty="0" smtClean="0">
                <a:solidFill>
                  <a:schemeClr val="tx1">
                    <a:lumMod val="65000"/>
                    <a:lumOff val="35000"/>
                  </a:schemeClr>
                </a:solidFill>
                <a:latin typeface="Franklin Gothic Demi Cond" panose="020B0706030402020204" pitchFamily="34" charset="0"/>
              </a:rPr>
              <a:t>COMPLIANCES AND ACCOMPLISHMENTS TO DC’s GUIDANCE</a:t>
            </a:r>
            <a:endParaRPr lang="en-US" sz="3500" dirty="0"/>
          </a:p>
        </p:txBody>
      </p:sp>
      <p:sp>
        <p:nvSpPr>
          <p:cNvPr id="12" name="TextBox 11"/>
          <p:cNvSpPr txBox="1"/>
          <p:nvPr/>
        </p:nvSpPr>
        <p:spPr>
          <a:xfrm>
            <a:off x="1124712" y="1383150"/>
            <a:ext cx="10241280" cy="461665"/>
          </a:xfrm>
          <a:prstGeom prst="rect">
            <a:avLst/>
          </a:prstGeom>
          <a:noFill/>
        </p:spPr>
        <p:txBody>
          <a:bodyPr wrap="square" rtlCol="0">
            <a:spAutoFit/>
          </a:bodyPr>
          <a:lstStyle/>
          <a:p>
            <a:pPr algn="ctr"/>
            <a:r>
              <a:rPr lang="en-US" sz="2400" i="1" dirty="0">
                <a:solidFill>
                  <a:schemeClr val="bg2">
                    <a:lumMod val="50000"/>
                  </a:schemeClr>
                </a:solidFill>
                <a:latin typeface="Franklin Gothic Book" panose="020B0503020102020204" pitchFamily="34" charset="0"/>
              </a:rPr>
              <a:t>Programmed C4S activities based on Approved APB/PAPs CY 2022</a:t>
            </a:r>
          </a:p>
        </p:txBody>
      </p:sp>
      <p:graphicFrame>
        <p:nvGraphicFramePr>
          <p:cNvPr id="3" name="Table 2"/>
          <p:cNvGraphicFramePr>
            <a:graphicFrameLocks noGrp="1"/>
          </p:cNvGraphicFramePr>
          <p:nvPr>
            <p:extLst>
              <p:ext uri="{D42A27DB-BD31-4B8C-83A1-F6EECF244321}">
                <p14:modId xmlns:p14="http://schemas.microsoft.com/office/powerpoint/2010/main" val="2334101557"/>
              </p:ext>
            </p:extLst>
          </p:nvPr>
        </p:nvGraphicFramePr>
        <p:xfrm>
          <a:off x="1124712" y="1825625"/>
          <a:ext cx="10241280" cy="3838997"/>
        </p:xfrm>
        <a:graphic>
          <a:graphicData uri="http://schemas.openxmlformats.org/drawingml/2006/table">
            <a:tbl>
              <a:tblPr firstRow="1" bandRow="1">
                <a:tableStyleId>{69CF1AB2-1976-4502-BF36-3FF5EA218861}</a:tableStyleId>
              </a:tblPr>
              <a:tblGrid>
                <a:gridCol w="713226">
                  <a:extLst>
                    <a:ext uri="{9D8B030D-6E8A-4147-A177-3AD203B41FA5}">
                      <a16:colId xmlns:a16="http://schemas.microsoft.com/office/drawing/2014/main" xmlns="" val="20000"/>
                    </a:ext>
                  </a:extLst>
                </a:gridCol>
                <a:gridCol w="4359662">
                  <a:extLst>
                    <a:ext uri="{9D8B030D-6E8A-4147-A177-3AD203B41FA5}">
                      <a16:colId xmlns:a16="http://schemas.microsoft.com/office/drawing/2014/main" xmlns="" val="20001"/>
                    </a:ext>
                  </a:extLst>
                </a:gridCol>
                <a:gridCol w="685800">
                  <a:extLst>
                    <a:ext uri="{9D8B030D-6E8A-4147-A177-3AD203B41FA5}">
                      <a16:colId xmlns:a16="http://schemas.microsoft.com/office/drawing/2014/main" xmlns="" val="20002"/>
                    </a:ext>
                  </a:extLst>
                </a:gridCol>
                <a:gridCol w="660400">
                  <a:extLst>
                    <a:ext uri="{9D8B030D-6E8A-4147-A177-3AD203B41FA5}">
                      <a16:colId xmlns:a16="http://schemas.microsoft.com/office/drawing/2014/main" xmlns="" val="20003"/>
                    </a:ext>
                  </a:extLst>
                </a:gridCol>
                <a:gridCol w="609600">
                  <a:extLst>
                    <a:ext uri="{9D8B030D-6E8A-4147-A177-3AD203B41FA5}">
                      <a16:colId xmlns:a16="http://schemas.microsoft.com/office/drawing/2014/main" xmlns="" val="20004"/>
                    </a:ext>
                  </a:extLst>
                </a:gridCol>
                <a:gridCol w="660400">
                  <a:extLst>
                    <a:ext uri="{9D8B030D-6E8A-4147-A177-3AD203B41FA5}">
                      <a16:colId xmlns:a16="http://schemas.microsoft.com/office/drawing/2014/main" xmlns="" val="20005"/>
                    </a:ext>
                  </a:extLst>
                </a:gridCol>
                <a:gridCol w="622300">
                  <a:extLst>
                    <a:ext uri="{9D8B030D-6E8A-4147-A177-3AD203B41FA5}">
                      <a16:colId xmlns:a16="http://schemas.microsoft.com/office/drawing/2014/main" xmlns="" val="20006"/>
                    </a:ext>
                  </a:extLst>
                </a:gridCol>
                <a:gridCol w="596900">
                  <a:extLst>
                    <a:ext uri="{9D8B030D-6E8A-4147-A177-3AD203B41FA5}">
                      <a16:colId xmlns:a16="http://schemas.microsoft.com/office/drawing/2014/main" xmlns="" val="20007"/>
                    </a:ext>
                  </a:extLst>
                </a:gridCol>
                <a:gridCol w="660400">
                  <a:extLst>
                    <a:ext uri="{9D8B030D-6E8A-4147-A177-3AD203B41FA5}">
                      <a16:colId xmlns:a16="http://schemas.microsoft.com/office/drawing/2014/main" xmlns="" val="3420558553"/>
                    </a:ext>
                  </a:extLst>
                </a:gridCol>
                <a:gridCol w="672592">
                  <a:extLst>
                    <a:ext uri="{9D8B030D-6E8A-4147-A177-3AD203B41FA5}">
                      <a16:colId xmlns:a16="http://schemas.microsoft.com/office/drawing/2014/main" xmlns="" val="3577894777"/>
                    </a:ext>
                  </a:extLst>
                </a:gridCol>
              </a:tblGrid>
              <a:tr h="324908">
                <a:tc rowSpan="2">
                  <a:txBody>
                    <a:bodyPr/>
                    <a:lstStyle/>
                    <a:p>
                      <a:pPr algn="ctr"/>
                      <a:r>
                        <a:rPr lang="en-PH" sz="1800" b="1" dirty="0">
                          <a:solidFill>
                            <a:schemeClr val="bg1"/>
                          </a:solidFill>
                          <a:latin typeface=" Arial"/>
                        </a:rPr>
                        <a:t>UNIT</a:t>
                      </a:r>
                      <a:endParaRPr lang="en-PH" sz="1800" b="1" dirty="0">
                        <a:solidFill>
                          <a:schemeClr val="bg1"/>
                        </a:solidFill>
                        <a:latin typeface=" Arial"/>
                        <a:cs typeface="Arial" panose="020B0604020202020204" pitchFamily="34" charset="0"/>
                      </a:endParaRPr>
                    </a:p>
                  </a:txBody>
                  <a:tcPr marL="81068" marR="81068" marT="40534" marB="40534"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rowSpan="2">
                  <a:txBody>
                    <a:bodyPr/>
                    <a:lstStyle/>
                    <a:p>
                      <a:pPr algn="ctr"/>
                      <a:r>
                        <a:rPr lang="en-PH" sz="1800" b="1" dirty="0">
                          <a:solidFill>
                            <a:schemeClr val="bg1"/>
                          </a:solidFill>
                          <a:latin typeface=" Arial"/>
                        </a:rPr>
                        <a:t>PAPs</a:t>
                      </a:r>
                      <a:endParaRPr lang="en-PH" sz="1800" b="1" dirty="0">
                        <a:solidFill>
                          <a:schemeClr val="bg1"/>
                        </a:solidFill>
                        <a:latin typeface=" Arial"/>
                        <a:cs typeface="Arial" panose="020B0604020202020204" pitchFamily="34" charset="0"/>
                      </a:endParaRPr>
                    </a:p>
                  </a:txBody>
                  <a:tcPr marL="81068" marR="81068" marT="40534" marB="40534"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gridSpan="4">
                  <a:txBody>
                    <a:bodyPr/>
                    <a:lstStyle/>
                    <a:p>
                      <a:pPr algn="ctr"/>
                      <a:r>
                        <a:rPr lang="en-US" sz="1800" b="1" dirty="0" smtClean="0">
                          <a:solidFill>
                            <a:schemeClr val="bg1"/>
                          </a:solidFill>
                          <a:latin typeface=" Arial"/>
                        </a:rPr>
                        <a:t>TARGETS PER QTR</a:t>
                      </a:r>
                      <a:endParaRPr lang="en-US" sz="1800" b="1" dirty="0">
                        <a:solidFill>
                          <a:schemeClr val="bg1"/>
                        </a:solidFill>
                        <a:latin typeface=" Arial"/>
                      </a:endParaRPr>
                    </a:p>
                  </a:txBody>
                  <a:tcPr marL="81068" marR="81068" marT="40534" marB="40534"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hMerge="1">
                  <a:txBody>
                    <a:bodyPr/>
                    <a:lstStyle/>
                    <a:p>
                      <a:endParaRPr lang="en-PH" dirty="0">
                        <a:solidFill>
                          <a:schemeClr val="tx1"/>
                        </a:solidFill>
                      </a:endParaRPr>
                    </a:p>
                  </a:txBody>
                  <a:tcP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PH" dirty="0">
                        <a:solidFill>
                          <a:schemeClr val="tx1"/>
                        </a:solidFill>
                      </a:endParaRPr>
                    </a:p>
                  </a:txBody>
                  <a:tcPr/>
                </a:tc>
                <a:tc hMerge="1">
                  <a:txBody>
                    <a:bodyPr/>
                    <a:lstStyle/>
                    <a:p>
                      <a:endParaRPr lang="en-PH" dirty="0">
                        <a:solidFill>
                          <a:schemeClr val="tx1"/>
                        </a:solidFill>
                      </a:endParaRPr>
                    </a:p>
                  </a:txBody>
                  <a:tcPr/>
                </a:tc>
                <a:tc gridSpan="4">
                  <a:txBody>
                    <a:bodyPr/>
                    <a:lstStyle/>
                    <a:p>
                      <a:pPr algn="ctr"/>
                      <a:r>
                        <a:rPr lang="en-US" sz="1800" b="1" dirty="0" smtClean="0">
                          <a:solidFill>
                            <a:schemeClr val="bg1"/>
                          </a:solidFill>
                          <a:latin typeface=" Arial"/>
                        </a:rPr>
                        <a:t>COMPLIED</a:t>
                      </a:r>
                      <a:endParaRPr lang="en-US" sz="1800" b="1" dirty="0">
                        <a:solidFill>
                          <a:schemeClr val="bg1"/>
                        </a:solidFill>
                        <a:latin typeface=" Arial"/>
                      </a:endParaRPr>
                    </a:p>
                  </a:txBody>
                  <a:tcPr marL="81068" marR="81068" marT="40534" marB="40534"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hMerge="1">
                  <a:txBody>
                    <a:bodyPr/>
                    <a:lstStyle/>
                    <a:p>
                      <a:endParaRPr lang="en-PH" dirty="0">
                        <a:solidFill>
                          <a:schemeClr val="tx1"/>
                        </a:solidFill>
                      </a:endParaRPr>
                    </a:p>
                  </a:txBody>
                  <a:tcPr/>
                </a:tc>
                <a:tc hMerge="1">
                  <a:txBody>
                    <a:bodyPr/>
                    <a:lstStyle/>
                    <a:p>
                      <a:pPr algn="ctr"/>
                      <a:endParaRPr lang="en-US" sz="1800" b="1" dirty="0">
                        <a:solidFill>
                          <a:schemeClr val="bg1"/>
                        </a:solidFill>
                        <a:latin typeface=" Arial"/>
                      </a:endParaRPr>
                    </a:p>
                  </a:txBody>
                  <a:tcPr marL="81068" marR="81068" marT="40534" marB="40534"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hMerge="1">
                  <a:txBody>
                    <a:bodyPr/>
                    <a:lstStyle/>
                    <a:p>
                      <a:pPr algn="ctr"/>
                      <a:endParaRPr lang="en-US" sz="1800" b="1" dirty="0">
                        <a:solidFill>
                          <a:schemeClr val="bg1"/>
                        </a:solidFill>
                        <a:latin typeface=" Arial"/>
                      </a:endParaRPr>
                    </a:p>
                  </a:txBody>
                  <a:tcPr marL="81068" marR="81068" marT="40534" marB="40534"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xmlns="" val="10000"/>
                  </a:ext>
                </a:extLst>
              </a:tr>
              <a:tr h="352002">
                <a:tc vMerge="1">
                  <a:txBody>
                    <a:bodyPr/>
                    <a:lstStyle/>
                    <a:p>
                      <a:pPr algn="ctr"/>
                      <a:endParaRPr lang="en-PH" sz="1600" dirty="0">
                        <a:solidFill>
                          <a:schemeClr val="tx1"/>
                        </a:solidFill>
                        <a:latin typeface="Arial" panose="020B0604020202020204" pitchFamily="34" charset="0"/>
                        <a:cs typeface="Arial" panose="020B0604020202020204" pitchFamily="34" charset="0"/>
                      </a:endParaRPr>
                    </a:p>
                  </a:txBody>
                  <a:tcPr/>
                </a:tc>
                <a:tc vMerge="1">
                  <a:txBody>
                    <a:bodyPr/>
                    <a:lstStyle/>
                    <a:p>
                      <a:pPr algn="ctr"/>
                      <a:endParaRPr lang="en-PH" sz="1600" dirty="0">
                        <a:solidFill>
                          <a:schemeClr val="tx1"/>
                        </a:solidFill>
                        <a:latin typeface="Arial" panose="020B0604020202020204" pitchFamily="34" charset="0"/>
                        <a:cs typeface="Arial" panose="020B0604020202020204" pitchFamily="34" charset="0"/>
                      </a:endParaRPr>
                    </a:p>
                  </a:txBody>
                  <a:tcPr/>
                </a:tc>
                <a:tc>
                  <a:txBody>
                    <a:bodyPr/>
                    <a:lstStyle/>
                    <a:p>
                      <a:pPr algn="ctr"/>
                      <a:r>
                        <a:rPr lang="en-PH" sz="1800" b="1" dirty="0">
                          <a:solidFill>
                            <a:schemeClr val="bg1"/>
                          </a:solidFill>
                          <a:latin typeface=" Arial"/>
                        </a:rPr>
                        <a:t>1</a:t>
                      </a:r>
                      <a:r>
                        <a:rPr lang="en-PH" sz="1800" b="1" baseline="30000" dirty="0">
                          <a:solidFill>
                            <a:schemeClr val="bg1"/>
                          </a:solidFill>
                          <a:latin typeface=" Arial"/>
                        </a:rPr>
                        <a:t>st</a:t>
                      </a:r>
                      <a:r>
                        <a:rPr lang="en-PH" sz="1800" b="1" dirty="0">
                          <a:solidFill>
                            <a:schemeClr val="bg1"/>
                          </a:solidFill>
                          <a:latin typeface=" Arial"/>
                        </a:rPr>
                        <a:t> </a:t>
                      </a:r>
                      <a:r>
                        <a:rPr lang="en-PH" sz="1800" b="1" dirty="0" err="1">
                          <a:solidFill>
                            <a:schemeClr val="bg1"/>
                          </a:solidFill>
                          <a:latin typeface=" Arial"/>
                        </a:rPr>
                        <a:t>Qtr</a:t>
                      </a:r>
                      <a:endParaRPr lang="en-PH" sz="1800" b="1" dirty="0">
                        <a:solidFill>
                          <a:schemeClr val="bg1"/>
                        </a:solidFill>
                        <a:latin typeface=" Arial"/>
                        <a:cs typeface="Arial" panose="020B0604020202020204" pitchFamily="34" charset="0"/>
                      </a:endParaRPr>
                    </a:p>
                  </a:txBody>
                  <a:tcPr marL="81068" marR="81068" marT="40534" marB="40534"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a:txBody>
                    <a:bodyPr/>
                    <a:lstStyle/>
                    <a:p>
                      <a:pPr algn="ctr"/>
                      <a:r>
                        <a:rPr lang="en-PH" sz="1800" b="1" dirty="0">
                          <a:solidFill>
                            <a:schemeClr val="bg1"/>
                          </a:solidFill>
                          <a:latin typeface=" Arial"/>
                        </a:rPr>
                        <a:t>2</a:t>
                      </a:r>
                      <a:r>
                        <a:rPr lang="en-PH" sz="1800" b="1" baseline="30000" dirty="0">
                          <a:solidFill>
                            <a:schemeClr val="bg1"/>
                          </a:solidFill>
                          <a:latin typeface=" Arial"/>
                        </a:rPr>
                        <a:t>nd</a:t>
                      </a:r>
                      <a:r>
                        <a:rPr lang="en-PH" sz="1800" b="1" dirty="0">
                          <a:solidFill>
                            <a:schemeClr val="bg1"/>
                          </a:solidFill>
                          <a:latin typeface=" Arial"/>
                        </a:rPr>
                        <a:t> </a:t>
                      </a:r>
                      <a:r>
                        <a:rPr lang="en-PH" sz="1800" b="1" dirty="0" err="1">
                          <a:solidFill>
                            <a:schemeClr val="bg1"/>
                          </a:solidFill>
                          <a:latin typeface=" Arial"/>
                        </a:rPr>
                        <a:t>Qtr</a:t>
                      </a:r>
                      <a:endParaRPr lang="en-PH" sz="1800" b="1" dirty="0">
                        <a:solidFill>
                          <a:schemeClr val="bg1"/>
                        </a:solidFill>
                        <a:latin typeface=" Arial"/>
                        <a:cs typeface="Arial" panose="020B0604020202020204" pitchFamily="34" charset="0"/>
                      </a:endParaRPr>
                    </a:p>
                  </a:txBody>
                  <a:tcPr marL="81068" marR="81068" marT="40534" marB="40534"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a:txBody>
                    <a:bodyPr/>
                    <a:lstStyle/>
                    <a:p>
                      <a:pPr algn="ctr"/>
                      <a:r>
                        <a:rPr lang="en-PH" sz="1800" b="1" dirty="0">
                          <a:solidFill>
                            <a:schemeClr val="bg1"/>
                          </a:solidFill>
                          <a:latin typeface=" Arial"/>
                        </a:rPr>
                        <a:t>3</a:t>
                      </a:r>
                      <a:r>
                        <a:rPr lang="en-PH" sz="1800" b="1" baseline="30000" dirty="0">
                          <a:solidFill>
                            <a:schemeClr val="bg1"/>
                          </a:solidFill>
                          <a:latin typeface=" Arial"/>
                        </a:rPr>
                        <a:t>rd</a:t>
                      </a:r>
                      <a:r>
                        <a:rPr lang="en-PH" sz="1800" b="1" dirty="0">
                          <a:solidFill>
                            <a:schemeClr val="bg1"/>
                          </a:solidFill>
                          <a:latin typeface=" Arial"/>
                        </a:rPr>
                        <a:t> </a:t>
                      </a:r>
                      <a:r>
                        <a:rPr lang="en-PH" sz="1800" b="1" dirty="0" err="1">
                          <a:solidFill>
                            <a:schemeClr val="bg1"/>
                          </a:solidFill>
                          <a:latin typeface=" Arial"/>
                        </a:rPr>
                        <a:t>Qtr</a:t>
                      </a:r>
                      <a:endParaRPr lang="en-PH" sz="1800" b="1" dirty="0">
                        <a:solidFill>
                          <a:schemeClr val="bg1"/>
                        </a:solidFill>
                        <a:latin typeface=" Arial"/>
                        <a:cs typeface="Arial" panose="020B0604020202020204" pitchFamily="34" charset="0"/>
                      </a:endParaRPr>
                    </a:p>
                  </a:txBody>
                  <a:tcPr marL="81068" marR="81068" marT="40534" marB="40534"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a:txBody>
                    <a:bodyPr/>
                    <a:lstStyle/>
                    <a:p>
                      <a:pPr algn="ctr"/>
                      <a:r>
                        <a:rPr lang="en-PH" sz="1800" b="1" dirty="0">
                          <a:solidFill>
                            <a:schemeClr val="bg1"/>
                          </a:solidFill>
                          <a:latin typeface=" Arial"/>
                        </a:rPr>
                        <a:t>4</a:t>
                      </a:r>
                      <a:r>
                        <a:rPr lang="en-PH" sz="1800" b="1" baseline="30000" dirty="0">
                          <a:solidFill>
                            <a:schemeClr val="bg1"/>
                          </a:solidFill>
                          <a:latin typeface=" Arial"/>
                        </a:rPr>
                        <a:t>th</a:t>
                      </a:r>
                      <a:r>
                        <a:rPr lang="en-PH" sz="1800" b="1" dirty="0">
                          <a:solidFill>
                            <a:schemeClr val="bg1"/>
                          </a:solidFill>
                          <a:latin typeface=" Arial"/>
                        </a:rPr>
                        <a:t> </a:t>
                      </a:r>
                      <a:r>
                        <a:rPr lang="en-PH" sz="1800" b="1" dirty="0" err="1">
                          <a:solidFill>
                            <a:schemeClr val="bg1"/>
                          </a:solidFill>
                          <a:latin typeface=" Arial"/>
                        </a:rPr>
                        <a:t>Qtr</a:t>
                      </a:r>
                      <a:endParaRPr lang="en-PH" sz="1800" b="1" dirty="0">
                        <a:solidFill>
                          <a:schemeClr val="bg1"/>
                        </a:solidFill>
                        <a:latin typeface=" Arial"/>
                        <a:cs typeface="Arial" panose="020B0604020202020204" pitchFamily="34" charset="0"/>
                      </a:endParaRPr>
                    </a:p>
                  </a:txBody>
                  <a:tcPr marL="81068" marR="81068" marT="40534" marB="40534"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a:txBody>
                    <a:bodyPr/>
                    <a:lstStyle/>
                    <a:p>
                      <a:pPr algn="ctr"/>
                      <a:r>
                        <a:rPr lang="en-PH" sz="1800" b="1" dirty="0">
                          <a:solidFill>
                            <a:schemeClr val="bg1"/>
                          </a:solidFill>
                          <a:latin typeface=" Arial"/>
                        </a:rPr>
                        <a:t>1</a:t>
                      </a:r>
                      <a:r>
                        <a:rPr lang="en-PH" sz="1800" b="1" baseline="30000" dirty="0">
                          <a:solidFill>
                            <a:schemeClr val="bg1"/>
                          </a:solidFill>
                          <a:latin typeface=" Arial"/>
                        </a:rPr>
                        <a:t>st</a:t>
                      </a:r>
                      <a:r>
                        <a:rPr lang="en-PH" sz="1800" b="1" dirty="0">
                          <a:solidFill>
                            <a:schemeClr val="bg1"/>
                          </a:solidFill>
                          <a:latin typeface=" Arial"/>
                        </a:rPr>
                        <a:t> </a:t>
                      </a:r>
                      <a:r>
                        <a:rPr lang="en-PH" sz="1800" b="1" dirty="0" err="1">
                          <a:solidFill>
                            <a:schemeClr val="bg1"/>
                          </a:solidFill>
                          <a:latin typeface=" Arial"/>
                        </a:rPr>
                        <a:t>Qtr</a:t>
                      </a:r>
                      <a:endParaRPr lang="en-PH" sz="1800" b="1" dirty="0">
                        <a:solidFill>
                          <a:schemeClr val="bg1"/>
                        </a:solidFill>
                        <a:latin typeface=" Arial"/>
                        <a:cs typeface="Arial" panose="020B0604020202020204" pitchFamily="34" charset="0"/>
                      </a:endParaRPr>
                    </a:p>
                  </a:txBody>
                  <a:tcPr marL="81068" marR="81068" marT="40534" marB="40534"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a:txBody>
                    <a:bodyPr/>
                    <a:lstStyle/>
                    <a:p>
                      <a:pPr algn="ctr"/>
                      <a:r>
                        <a:rPr lang="en-PH" sz="1800" b="1" dirty="0">
                          <a:solidFill>
                            <a:schemeClr val="bg1"/>
                          </a:solidFill>
                          <a:latin typeface=" Arial"/>
                        </a:rPr>
                        <a:t>2</a:t>
                      </a:r>
                      <a:r>
                        <a:rPr lang="en-PH" sz="1800" b="1" baseline="30000" dirty="0">
                          <a:solidFill>
                            <a:schemeClr val="bg1"/>
                          </a:solidFill>
                          <a:latin typeface=" Arial"/>
                        </a:rPr>
                        <a:t>nd</a:t>
                      </a:r>
                      <a:r>
                        <a:rPr lang="en-PH" sz="1800" b="1" dirty="0">
                          <a:solidFill>
                            <a:schemeClr val="bg1"/>
                          </a:solidFill>
                          <a:latin typeface=" Arial"/>
                        </a:rPr>
                        <a:t> </a:t>
                      </a:r>
                      <a:r>
                        <a:rPr lang="en-PH" sz="1800" b="1" dirty="0" err="1">
                          <a:solidFill>
                            <a:schemeClr val="bg1"/>
                          </a:solidFill>
                          <a:latin typeface=" Arial"/>
                        </a:rPr>
                        <a:t>Qtr</a:t>
                      </a:r>
                      <a:endParaRPr lang="en-PH" sz="1800" b="1" dirty="0">
                        <a:solidFill>
                          <a:schemeClr val="bg1"/>
                        </a:solidFill>
                        <a:latin typeface=" Arial"/>
                        <a:cs typeface="Arial" panose="020B0604020202020204" pitchFamily="34" charset="0"/>
                      </a:endParaRPr>
                    </a:p>
                  </a:txBody>
                  <a:tcPr marL="81068" marR="81068" marT="40534" marB="40534"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a:txBody>
                    <a:bodyPr/>
                    <a:lstStyle/>
                    <a:p>
                      <a:pPr algn="ctr"/>
                      <a:r>
                        <a:rPr lang="en-PH" sz="1800" b="1" dirty="0">
                          <a:solidFill>
                            <a:schemeClr val="bg1"/>
                          </a:solidFill>
                          <a:latin typeface=" Arial"/>
                        </a:rPr>
                        <a:t>3</a:t>
                      </a:r>
                      <a:r>
                        <a:rPr lang="en-PH" sz="1800" b="1" baseline="30000" dirty="0">
                          <a:solidFill>
                            <a:schemeClr val="bg1"/>
                          </a:solidFill>
                          <a:latin typeface=" Arial"/>
                        </a:rPr>
                        <a:t>rd</a:t>
                      </a:r>
                      <a:r>
                        <a:rPr lang="en-PH" sz="1800" b="1" dirty="0">
                          <a:solidFill>
                            <a:schemeClr val="bg1"/>
                          </a:solidFill>
                          <a:latin typeface=" Arial"/>
                        </a:rPr>
                        <a:t> </a:t>
                      </a:r>
                      <a:r>
                        <a:rPr lang="en-PH" sz="1800" b="1" dirty="0" err="1">
                          <a:solidFill>
                            <a:schemeClr val="bg1"/>
                          </a:solidFill>
                          <a:latin typeface=" Arial"/>
                        </a:rPr>
                        <a:t>Qtr</a:t>
                      </a:r>
                      <a:endParaRPr lang="en-PH" sz="1800" b="1" dirty="0">
                        <a:solidFill>
                          <a:schemeClr val="bg1"/>
                        </a:solidFill>
                        <a:latin typeface=" Arial"/>
                        <a:cs typeface="Arial" panose="020B0604020202020204" pitchFamily="34" charset="0"/>
                      </a:endParaRPr>
                    </a:p>
                  </a:txBody>
                  <a:tcPr marL="81068" marR="81068" marT="40534" marB="40534"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a:txBody>
                    <a:bodyPr/>
                    <a:lstStyle/>
                    <a:p>
                      <a:pPr algn="ctr"/>
                      <a:r>
                        <a:rPr lang="en-PH" sz="1800" b="1" dirty="0">
                          <a:solidFill>
                            <a:schemeClr val="bg1"/>
                          </a:solidFill>
                          <a:latin typeface=" Arial"/>
                        </a:rPr>
                        <a:t>4</a:t>
                      </a:r>
                      <a:r>
                        <a:rPr lang="en-PH" sz="1800" b="1" baseline="30000" dirty="0">
                          <a:solidFill>
                            <a:schemeClr val="bg1"/>
                          </a:solidFill>
                          <a:latin typeface=" Arial"/>
                        </a:rPr>
                        <a:t>th</a:t>
                      </a:r>
                      <a:r>
                        <a:rPr lang="en-PH" sz="1800" b="1" dirty="0">
                          <a:solidFill>
                            <a:schemeClr val="bg1"/>
                          </a:solidFill>
                          <a:latin typeface=" Arial"/>
                        </a:rPr>
                        <a:t> </a:t>
                      </a:r>
                      <a:r>
                        <a:rPr lang="en-PH" sz="1800" b="1" dirty="0" err="1">
                          <a:solidFill>
                            <a:schemeClr val="bg1"/>
                          </a:solidFill>
                          <a:latin typeface=" Arial"/>
                        </a:rPr>
                        <a:t>Qtr</a:t>
                      </a:r>
                      <a:endParaRPr lang="en-PH" sz="1800" b="1" dirty="0">
                        <a:solidFill>
                          <a:schemeClr val="bg1"/>
                        </a:solidFill>
                        <a:latin typeface=" Arial"/>
                        <a:cs typeface="Arial" panose="020B0604020202020204" pitchFamily="34" charset="0"/>
                      </a:endParaRPr>
                    </a:p>
                  </a:txBody>
                  <a:tcPr marL="81068" marR="81068" marT="40534" marB="40534"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xmlns="" val="10001"/>
                  </a:ext>
                </a:extLst>
              </a:tr>
              <a:tr h="352002">
                <a:tc rowSpan="4">
                  <a:txBody>
                    <a:bodyPr/>
                    <a:lstStyle/>
                    <a:p>
                      <a:pPr algn="ctr"/>
                      <a:r>
                        <a:rPr lang="en-PH" sz="1800" dirty="0" smtClean="0">
                          <a:latin typeface=" Arial"/>
                        </a:rPr>
                        <a:t>6Cav Coy (S)</a:t>
                      </a:r>
                      <a:endParaRPr lang="en-PH" sz="1800" dirty="0">
                        <a:solidFill>
                          <a:schemeClr val="tx1"/>
                        </a:solidFill>
                        <a:latin typeface=" Arial"/>
                        <a:cs typeface="Arial" panose="020B0604020202020204" pitchFamily="34" charset="0"/>
                      </a:endParaRPr>
                    </a:p>
                  </a:txBody>
                  <a:tcPr marL="81068" marR="81068" marT="40534" marB="40534"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noFill/>
                  </a:tcPr>
                </a:tc>
                <a:tc>
                  <a:txBody>
                    <a:bodyPr/>
                    <a:lstStyle/>
                    <a:p>
                      <a:r>
                        <a:rPr lang="en-PH" sz="1800" dirty="0" smtClean="0">
                          <a:latin typeface=" Arial"/>
                        </a:rPr>
                        <a:t>SP33.6 RM of</a:t>
                      </a:r>
                      <a:r>
                        <a:rPr lang="en-PH" sz="1800" baseline="0" dirty="0" smtClean="0">
                          <a:latin typeface=" Arial"/>
                        </a:rPr>
                        <a:t> IT Equipment</a:t>
                      </a:r>
                      <a:endParaRPr lang="en-PH" sz="1800" dirty="0">
                        <a:solidFill>
                          <a:schemeClr val="tx1"/>
                        </a:solidFill>
                        <a:latin typeface=" Arial"/>
                        <a:cs typeface="Arial" panose="020B0604020202020204" pitchFamily="34" charset="0"/>
                      </a:endParaRPr>
                    </a:p>
                  </a:txBody>
                  <a:tcPr marL="81068" marR="81068" marT="40534" marB="40534"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noFill/>
                  </a:tcPr>
                </a:tc>
                <a:tc>
                  <a:txBody>
                    <a:bodyPr/>
                    <a:lstStyle/>
                    <a:p>
                      <a:pPr algn="ctr"/>
                      <a:r>
                        <a:rPr lang="en-PH" sz="1800" dirty="0" smtClean="0">
                          <a:latin typeface=" Arial"/>
                        </a:rPr>
                        <a:t>0</a:t>
                      </a:r>
                      <a:endParaRPr lang="en-PH" sz="1800" dirty="0">
                        <a:solidFill>
                          <a:schemeClr val="tx1"/>
                        </a:solidFill>
                        <a:latin typeface=" Arial"/>
                        <a:cs typeface="Arial" panose="020B0604020202020204" pitchFamily="34" charset="0"/>
                      </a:endParaRPr>
                    </a:p>
                  </a:txBody>
                  <a:tcPr marL="81068" marR="81068" marT="40534" marB="40534"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noFill/>
                  </a:tcPr>
                </a:tc>
                <a:tc>
                  <a:txBody>
                    <a:bodyPr/>
                    <a:lstStyle/>
                    <a:p>
                      <a:pPr algn="ctr"/>
                      <a:r>
                        <a:rPr lang="en-PH" sz="1800" dirty="0" smtClean="0">
                          <a:latin typeface=" Arial"/>
                        </a:rPr>
                        <a:t>1</a:t>
                      </a:r>
                      <a:endParaRPr lang="en-PH" sz="1800" dirty="0">
                        <a:solidFill>
                          <a:schemeClr val="tx1"/>
                        </a:solidFill>
                        <a:latin typeface=" Arial"/>
                        <a:cs typeface="Arial" panose="020B0604020202020204" pitchFamily="34" charset="0"/>
                      </a:endParaRPr>
                    </a:p>
                  </a:txBody>
                  <a:tcPr marL="81068" marR="81068" marT="40534" marB="40534"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noFill/>
                  </a:tcPr>
                </a:tc>
                <a:tc>
                  <a:txBody>
                    <a:bodyPr/>
                    <a:lstStyle/>
                    <a:p>
                      <a:pPr algn="ctr"/>
                      <a:r>
                        <a:rPr lang="en-PH" sz="1800" dirty="0" smtClean="0">
                          <a:latin typeface=" Arial"/>
                        </a:rPr>
                        <a:t>0</a:t>
                      </a:r>
                      <a:endParaRPr lang="en-PH" sz="1800" dirty="0">
                        <a:solidFill>
                          <a:schemeClr val="tx1"/>
                        </a:solidFill>
                        <a:latin typeface=" Arial"/>
                        <a:cs typeface="Arial" panose="020B0604020202020204" pitchFamily="34" charset="0"/>
                      </a:endParaRPr>
                    </a:p>
                  </a:txBody>
                  <a:tcPr marL="81068" marR="81068" marT="40534" marB="40534"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noFill/>
                  </a:tcPr>
                </a:tc>
                <a:tc>
                  <a:txBody>
                    <a:bodyPr/>
                    <a:lstStyle/>
                    <a:p>
                      <a:pPr algn="ctr"/>
                      <a:r>
                        <a:rPr lang="en-PH" sz="1800" dirty="0" smtClean="0">
                          <a:latin typeface=" Arial"/>
                        </a:rPr>
                        <a:t>1</a:t>
                      </a:r>
                      <a:endParaRPr lang="en-PH" sz="1800" dirty="0">
                        <a:solidFill>
                          <a:schemeClr val="tx1"/>
                        </a:solidFill>
                        <a:latin typeface=" Arial"/>
                        <a:cs typeface="Arial" panose="020B0604020202020204" pitchFamily="34" charset="0"/>
                      </a:endParaRPr>
                    </a:p>
                  </a:txBody>
                  <a:tcPr marL="81068" marR="81068" marT="40534" marB="40534"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noFill/>
                  </a:tcPr>
                </a:tc>
                <a:tc>
                  <a:txBody>
                    <a:bodyPr/>
                    <a:lstStyle/>
                    <a:p>
                      <a:pPr algn="ctr"/>
                      <a:r>
                        <a:rPr lang="en-PH" sz="1800" dirty="0" smtClean="0">
                          <a:latin typeface=" Arial"/>
                        </a:rPr>
                        <a:t>-</a:t>
                      </a:r>
                      <a:endParaRPr lang="en-PH" sz="1800" dirty="0">
                        <a:solidFill>
                          <a:schemeClr val="tx1"/>
                        </a:solidFill>
                        <a:latin typeface=" Arial"/>
                        <a:cs typeface="Arial" panose="020B0604020202020204" pitchFamily="34" charset="0"/>
                      </a:endParaRPr>
                    </a:p>
                  </a:txBody>
                  <a:tcPr marL="81068" marR="81068" marT="40534" marB="40534"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noFill/>
                  </a:tcPr>
                </a:tc>
                <a:tc>
                  <a:txBody>
                    <a:bodyPr/>
                    <a:lstStyle/>
                    <a:p>
                      <a:pPr algn="ctr"/>
                      <a:r>
                        <a:rPr lang="en-PH" sz="1800" dirty="0" smtClean="0">
                          <a:latin typeface=" Arial"/>
                        </a:rPr>
                        <a:t>1</a:t>
                      </a:r>
                      <a:endParaRPr lang="en-PH" sz="1800" dirty="0">
                        <a:solidFill>
                          <a:schemeClr val="tx1"/>
                        </a:solidFill>
                        <a:latin typeface=" Arial"/>
                        <a:cs typeface="Arial" panose="020B0604020202020204" pitchFamily="34" charset="0"/>
                      </a:endParaRPr>
                    </a:p>
                  </a:txBody>
                  <a:tcPr marL="81068" marR="81068" marT="40534" marB="40534"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noFill/>
                  </a:tcPr>
                </a:tc>
                <a:tc>
                  <a:txBody>
                    <a:bodyPr/>
                    <a:lstStyle/>
                    <a:p>
                      <a:pPr algn="ctr"/>
                      <a:r>
                        <a:rPr lang="en-US" sz="1800" dirty="0" smtClean="0">
                          <a:solidFill>
                            <a:schemeClr val="tx1"/>
                          </a:solidFill>
                          <a:latin typeface=" Arial"/>
                          <a:cs typeface="Arial" panose="020B0604020202020204" pitchFamily="34" charset="0"/>
                        </a:rPr>
                        <a:t>-</a:t>
                      </a:r>
                      <a:endParaRPr lang="en-PH" sz="1800" dirty="0">
                        <a:solidFill>
                          <a:schemeClr val="tx1"/>
                        </a:solidFill>
                        <a:latin typeface=" Arial"/>
                        <a:cs typeface="Arial" panose="020B0604020202020204" pitchFamily="34" charset="0"/>
                      </a:endParaRPr>
                    </a:p>
                  </a:txBody>
                  <a:tcPr marL="81068" marR="81068" marT="40534" marB="40534"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noFill/>
                  </a:tcPr>
                </a:tc>
                <a:tc>
                  <a:txBody>
                    <a:bodyPr/>
                    <a:lstStyle/>
                    <a:p>
                      <a:pPr algn="ctr"/>
                      <a:r>
                        <a:rPr lang="en-US" sz="1800" dirty="0" smtClean="0">
                          <a:solidFill>
                            <a:schemeClr val="tx1"/>
                          </a:solidFill>
                          <a:latin typeface=" Arial"/>
                          <a:cs typeface="Arial" panose="020B0604020202020204" pitchFamily="34" charset="0"/>
                        </a:rPr>
                        <a:t>1</a:t>
                      </a:r>
                      <a:endParaRPr lang="en-PH" sz="1800" dirty="0">
                        <a:solidFill>
                          <a:schemeClr val="tx1"/>
                        </a:solidFill>
                        <a:latin typeface=" Arial"/>
                        <a:cs typeface="Arial" panose="020B0604020202020204" pitchFamily="34" charset="0"/>
                      </a:endParaRPr>
                    </a:p>
                  </a:txBody>
                  <a:tcPr marL="81068" marR="81068" marT="40534" marB="40534"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noFill/>
                  </a:tcPr>
                </a:tc>
                <a:extLst>
                  <a:ext uri="{0D108BD9-81ED-4DB2-BD59-A6C34878D82A}">
                    <a16:rowId xmlns:a16="http://schemas.microsoft.com/office/drawing/2014/main" xmlns="" val="10003"/>
                  </a:ext>
                </a:extLst>
              </a:tr>
              <a:tr h="622935">
                <a:tc vMerge="1">
                  <a:txBody>
                    <a:bodyPr/>
                    <a:lstStyle/>
                    <a:p>
                      <a:endParaRPr lang="en-PH" sz="2000" dirty="0">
                        <a:solidFill>
                          <a:schemeClr val="tx1"/>
                        </a:solidFill>
                        <a:latin typeface="Arial" panose="020B0604020202020204" pitchFamily="34" charset="0"/>
                        <a:cs typeface="Arial" panose="020B0604020202020204" pitchFamily="34" charset="0"/>
                      </a:endParaRPr>
                    </a:p>
                  </a:txBody>
                  <a:tcPr/>
                </a:tc>
                <a:tc>
                  <a:txBody>
                    <a:bodyPr/>
                    <a:lstStyle/>
                    <a:p>
                      <a:r>
                        <a:rPr lang="en-PH" sz="1800" dirty="0" smtClean="0">
                          <a:latin typeface=" Arial"/>
                        </a:rPr>
                        <a:t>SP43.7 Subscription of Internet Services</a:t>
                      </a:r>
                      <a:endParaRPr lang="en-PH" sz="1800" dirty="0">
                        <a:solidFill>
                          <a:schemeClr val="tx1"/>
                        </a:solidFill>
                        <a:latin typeface=" Arial"/>
                        <a:cs typeface="Arial" panose="020B0604020202020204" pitchFamily="34" charset="0"/>
                      </a:endParaRPr>
                    </a:p>
                  </a:txBody>
                  <a:tcPr marL="81068" marR="81068" marT="40534" marB="40534"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noFill/>
                  </a:tcPr>
                </a:tc>
                <a:tc>
                  <a:txBody>
                    <a:bodyPr/>
                    <a:lstStyle/>
                    <a:p>
                      <a:pPr algn="ctr"/>
                      <a:r>
                        <a:rPr lang="en-PH" sz="1800" dirty="0" smtClean="0">
                          <a:latin typeface=" Arial"/>
                        </a:rPr>
                        <a:t>3</a:t>
                      </a:r>
                      <a:endParaRPr lang="en-PH" sz="1800" dirty="0">
                        <a:solidFill>
                          <a:schemeClr val="tx1"/>
                        </a:solidFill>
                        <a:latin typeface=" Arial"/>
                        <a:cs typeface="Arial" panose="020B0604020202020204" pitchFamily="34" charset="0"/>
                      </a:endParaRPr>
                    </a:p>
                  </a:txBody>
                  <a:tcPr marL="81068" marR="81068" marT="40534" marB="40534"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noFill/>
                  </a:tcPr>
                </a:tc>
                <a:tc>
                  <a:txBody>
                    <a:bodyPr/>
                    <a:lstStyle/>
                    <a:p>
                      <a:pPr algn="ctr"/>
                      <a:r>
                        <a:rPr lang="en-PH" sz="1800" dirty="0" smtClean="0">
                          <a:latin typeface=" Arial"/>
                        </a:rPr>
                        <a:t>3</a:t>
                      </a:r>
                      <a:endParaRPr lang="en-PH" sz="1800" dirty="0">
                        <a:solidFill>
                          <a:schemeClr val="tx1"/>
                        </a:solidFill>
                        <a:latin typeface=" Arial"/>
                        <a:cs typeface="Arial" panose="020B0604020202020204" pitchFamily="34" charset="0"/>
                      </a:endParaRPr>
                    </a:p>
                  </a:txBody>
                  <a:tcPr marL="81068" marR="81068" marT="40534" marB="40534"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noFill/>
                  </a:tcPr>
                </a:tc>
                <a:tc>
                  <a:txBody>
                    <a:bodyPr/>
                    <a:lstStyle/>
                    <a:p>
                      <a:pPr algn="ctr"/>
                      <a:r>
                        <a:rPr lang="en-PH" sz="1800" dirty="0" smtClean="0">
                          <a:latin typeface=" Arial"/>
                        </a:rPr>
                        <a:t>3</a:t>
                      </a:r>
                      <a:endParaRPr lang="en-PH" sz="1800" dirty="0">
                        <a:solidFill>
                          <a:schemeClr val="tx1"/>
                        </a:solidFill>
                        <a:latin typeface=" Arial"/>
                        <a:cs typeface="Arial" panose="020B0604020202020204" pitchFamily="34" charset="0"/>
                      </a:endParaRPr>
                    </a:p>
                  </a:txBody>
                  <a:tcPr marL="81068" marR="81068" marT="40534" marB="40534"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noFill/>
                  </a:tcPr>
                </a:tc>
                <a:tc>
                  <a:txBody>
                    <a:bodyPr/>
                    <a:lstStyle/>
                    <a:p>
                      <a:pPr algn="ctr"/>
                      <a:r>
                        <a:rPr lang="en-PH" sz="1800" dirty="0" smtClean="0">
                          <a:latin typeface=" Arial"/>
                        </a:rPr>
                        <a:t>3</a:t>
                      </a:r>
                      <a:endParaRPr lang="en-PH" sz="1800" dirty="0">
                        <a:solidFill>
                          <a:schemeClr val="tx1"/>
                        </a:solidFill>
                        <a:latin typeface=" Arial"/>
                        <a:cs typeface="Arial" panose="020B0604020202020204" pitchFamily="34" charset="0"/>
                      </a:endParaRPr>
                    </a:p>
                  </a:txBody>
                  <a:tcPr marL="81068" marR="81068" marT="40534" marB="40534"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noFill/>
                  </a:tcPr>
                </a:tc>
                <a:tc>
                  <a:txBody>
                    <a:bodyPr/>
                    <a:lstStyle/>
                    <a:p>
                      <a:pPr algn="ctr"/>
                      <a:r>
                        <a:rPr lang="en-PH" sz="1800" dirty="0" smtClean="0">
                          <a:latin typeface=" Arial"/>
                        </a:rPr>
                        <a:t>3</a:t>
                      </a:r>
                      <a:endParaRPr lang="en-PH" sz="1800" dirty="0">
                        <a:solidFill>
                          <a:schemeClr val="tx1"/>
                        </a:solidFill>
                        <a:latin typeface=" Arial"/>
                        <a:cs typeface="Arial" panose="020B0604020202020204" pitchFamily="34" charset="0"/>
                      </a:endParaRPr>
                    </a:p>
                  </a:txBody>
                  <a:tcPr marL="81068" marR="81068" marT="40534" marB="40534"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noFill/>
                  </a:tcPr>
                </a:tc>
                <a:tc>
                  <a:txBody>
                    <a:bodyPr/>
                    <a:lstStyle/>
                    <a:p>
                      <a:pPr algn="ctr"/>
                      <a:r>
                        <a:rPr lang="en-PH" sz="1800" dirty="0" smtClean="0">
                          <a:latin typeface=" Arial"/>
                        </a:rPr>
                        <a:t>3</a:t>
                      </a:r>
                      <a:endParaRPr lang="en-PH" sz="1800" dirty="0">
                        <a:solidFill>
                          <a:schemeClr val="tx1"/>
                        </a:solidFill>
                        <a:latin typeface=" Arial"/>
                        <a:cs typeface="Arial" panose="020B0604020202020204" pitchFamily="34" charset="0"/>
                      </a:endParaRPr>
                    </a:p>
                  </a:txBody>
                  <a:tcPr marL="81068" marR="81068" marT="40534" marB="40534"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noFill/>
                  </a:tcPr>
                </a:tc>
                <a:tc>
                  <a:txBody>
                    <a:bodyPr/>
                    <a:lstStyle/>
                    <a:p>
                      <a:pPr algn="ctr"/>
                      <a:r>
                        <a:rPr lang="en-US" sz="1800" dirty="0" smtClean="0">
                          <a:solidFill>
                            <a:schemeClr val="tx1"/>
                          </a:solidFill>
                          <a:latin typeface=" Arial"/>
                          <a:cs typeface="Arial" panose="020B0604020202020204" pitchFamily="34" charset="0"/>
                        </a:rPr>
                        <a:t>3</a:t>
                      </a:r>
                      <a:endParaRPr lang="en-PH" sz="1800" dirty="0">
                        <a:solidFill>
                          <a:schemeClr val="tx1"/>
                        </a:solidFill>
                        <a:latin typeface=" Arial"/>
                        <a:cs typeface="Arial" panose="020B0604020202020204" pitchFamily="34" charset="0"/>
                      </a:endParaRPr>
                    </a:p>
                  </a:txBody>
                  <a:tcPr marL="81068" marR="81068" marT="40534" marB="40534"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noFill/>
                  </a:tcPr>
                </a:tc>
                <a:tc>
                  <a:txBody>
                    <a:bodyPr/>
                    <a:lstStyle/>
                    <a:p>
                      <a:pPr algn="ctr"/>
                      <a:r>
                        <a:rPr lang="en-US" sz="1800" dirty="0" smtClean="0">
                          <a:solidFill>
                            <a:schemeClr val="tx1"/>
                          </a:solidFill>
                          <a:latin typeface=" Arial"/>
                          <a:cs typeface="Arial" panose="020B0604020202020204" pitchFamily="34" charset="0"/>
                        </a:rPr>
                        <a:t>2</a:t>
                      </a:r>
                      <a:endParaRPr lang="en-PH" sz="1800" dirty="0">
                        <a:solidFill>
                          <a:schemeClr val="tx1"/>
                        </a:solidFill>
                        <a:latin typeface=" Arial"/>
                        <a:cs typeface="Arial" panose="020B0604020202020204" pitchFamily="34" charset="0"/>
                      </a:endParaRPr>
                    </a:p>
                  </a:txBody>
                  <a:tcPr marL="81068" marR="81068" marT="40534" marB="40534"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noFill/>
                  </a:tcPr>
                </a:tc>
                <a:extLst>
                  <a:ext uri="{0D108BD9-81ED-4DB2-BD59-A6C34878D82A}">
                    <a16:rowId xmlns:a16="http://schemas.microsoft.com/office/drawing/2014/main" xmlns="" val="10004"/>
                  </a:ext>
                </a:extLst>
              </a:tr>
              <a:tr h="622935">
                <a:tc vMerge="1">
                  <a:txBody>
                    <a:bodyPr/>
                    <a:lstStyle/>
                    <a:p>
                      <a:endParaRPr lang="en-PH" sz="2000" dirty="0">
                        <a:solidFill>
                          <a:schemeClr val="tx1"/>
                        </a:solidFill>
                        <a:latin typeface="Arial" panose="020B0604020202020204" pitchFamily="34" charset="0"/>
                        <a:cs typeface="Arial" panose="020B0604020202020204" pitchFamily="34"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PH" sz="1800" dirty="0" smtClean="0">
                          <a:latin typeface=" Arial"/>
                        </a:rPr>
                        <a:t>SP43.8 Subscription of Cable Services</a:t>
                      </a:r>
                      <a:endParaRPr lang="en-PH" sz="1800" dirty="0" smtClean="0">
                        <a:solidFill>
                          <a:schemeClr val="tx1"/>
                        </a:solidFill>
                        <a:latin typeface=" Arial"/>
                        <a:cs typeface="Arial" panose="020B0604020202020204" pitchFamily="34" charset="0"/>
                      </a:endParaRPr>
                    </a:p>
                  </a:txBody>
                  <a:tcPr marL="81068" marR="81068" marT="40534" marB="40534"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noFill/>
                  </a:tcPr>
                </a:tc>
                <a:tc>
                  <a:txBody>
                    <a:bodyPr/>
                    <a:lstStyle/>
                    <a:p>
                      <a:pPr algn="ctr"/>
                      <a:r>
                        <a:rPr lang="en-PH" sz="1800" dirty="0" smtClean="0">
                          <a:latin typeface=" Arial"/>
                        </a:rPr>
                        <a:t>3</a:t>
                      </a:r>
                      <a:endParaRPr lang="en-PH" sz="1800" dirty="0">
                        <a:solidFill>
                          <a:schemeClr val="tx1"/>
                        </a:solidFill>
                        <a:latin typeface=" Arial"/>
                        <a:cs typeface="Arial" panose="020B0604020202020204" pitchFamily="34" charset="0"/>
                      </a:endParaRPr>
                    </a:p>
                  </a:txBody>
                  <a:tcPr marL="81068" marR="81068" marT="40534" marB="40534"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noFill/>
                  </a:tcPr>
                </a:tc>
                <a:tc>
                  <a:txBody>
                    <a:bodyPr/>
                    <a:lstStyle/>
                    <a:p>
                      <a:pPr algn="ctr"/>
                      <a:r>
                        <a:rPr lang="en-PH" sz="1800" dirty="0" smtClean="0">
                          <a:latin typeface=" Arial"/>
                        </a:rPr>
                        <a:t>3</a:t>
                      </a:r>
                      <a:endParaRPr lang="en-PH" sz="1800" dirty="0">
                        <a:solidFill>
                          <a:schemeClr val="tx1"/>
                        </a:solidFill>
                        <a:latin typeface=" Arial"/>
                        <a:cs typeface="Arial" panose="020B0604020202020204" pitchFamily="34" charset="0"/>
                      </a:endParaRPr>
                    </a:p>
                  </a:txBody>
                  <a:tcPr marL="81068" marR="81068" marT="40534" marB="40534"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noFill/>
                  </a:tcPr>
                </a:tc>
                <a:tc>
                  <a:txBody>
                    <a:bodyPr/>
                    <a:lstStyle/>
                    <a:p>
                      <a:pPr algn="ctr"/>
                      <a:r>
                        <a:rPr lang="en-PH" sz="1800" dirty="0" smtClean="0">
                          <a:latin typeface=" Arial"/>
                        </a:rPr>
                        <a:t>3</a:t>
                      </a:r>
                      <a:endParaRPr lang="en-PH" sz="1800" dirty="0">
                        <a:solidFill>
                          <a:schemeClr val="tx1"/>
                        </a:solidFill>
                        <a:latin typeface=" Arial"/>
                        <a:cs typeface="Arial" panose="020B0604020202020204" pitchFamily="34" charset="0"/>
                      </a:endParaRPr>
                    </a:p>
                  </a:txBody>
                  <a:tcPr marL="81068" marR="81068" marT="40534" marB="40534"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noFill/>
                  </a:tcPr>
                </a:tc>
                <a:tc>
                  <a:txBody>
                    <a:bodyPr/>
                    <a:lstStyle/>
                    <a:p>
                      <a:pPr algn="ctr"/>
                      <a:r>
                        <a:rPr lang="en-PH" sz="1800" dirty="0" smtClean="0">
                          <a:latin typeface=" Arial"/>
                        </a:rPr>
                        <a:t>3</a:t>
                      </a:r>
                      <a:endParaRPr lang="en-PH" sz="1800" dirty="0">
                        <a:solidFill>
                          <a:schemeClr val="tx1"/>
                        </a:solidFill>
                        <a:latin typeface=" Arial"/>
                        <a:cs typeface="Arial" panose="020B0604020202020204" pitchFamily="34" charset="0"/>
                      </a:endParaRPr>
                    </a:p>
                  </a:txBody>
                  <a:tcPr marL="81068" marR="81068" marT="40534" marB="40534"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noFill/>
                  </a:tcPr>
                </a:tc>
                <a:tc>
                  <a:txBody>
                    <a:bodyPr/>
                    <a:lstStyle/>
                    <a:p>
                      <a:pPr algn="ctr"/>
                      <a:r>
                        <a:rPr lang="en-PH" sz="1800" dirty="0" smtClean="0">
                          <a:latin typeface=" Arial"/>
                        </a:rPr>
                        <a:t>3</a:t>
                      </a:r>
                      <a:endParaRPr lang="en-PH" sz="1800" dirty="0">
                        <a:solidFill>
                          <a:schemeClr val="tx1"/>
                        </a:solidFill>
                        <a:latin typeface=" Arial"/>
                        <a:cs typeface="Arial" panose="020B0604020202020204" pitchFamily="34" charset="0"/>
                      </a:endParaRPr>
                    </a:p>
                  </a:txBody>
                  <a:tcPr marL="81068" marR="81068" marT="40534" marB="40534"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noFill/>
                  </a:tcPr>
                </a:tc>
                <a:tc>
                  <a:txBody>
                    <a:bodyPr/>
                    <a:lstStyle/>
                    <a:p>
                      <a:pPr algn="ctr"/>
                      <a:r>
                        <a:rPr lang="en-PH" sz="1800" dirty="0" smtClean="0">
                          <a:latin typeface=" Arial"/>
                        </a:rPr>
                        <a:t>3</a:t>
                      </a:r>
                      <a:endParaRPr lang="en-PH" sz="1800" dirty="0">
                        <a:solidFill>
                          <a:schemeClr val="tx1"/>
                        </a:solidFill>
                        <a:latin typeface=" Arial"/>
                        <a:cs typeface="Arial" panose="020B0604020202020204" pitchFamily="34" charset="0"/>
                      </a:endParaRPr>
                    </a:p>
                  </a:txBody>
                  <a:tcPr marL="81068" marR="81068" marT="40534" marB="40534"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noFill/>
                  </a:tcPr>
                </a:tc>
                <a:tc>
                  <a:txBody>
                    <a:bodyPr/>
                    <a:lstStyle/>
                    <a:p>
                      <a:pPr algn="ctr"/>
                      <a:r>
                        <a:rPr lang="en-US" sz="1800" dirty="0" smtClean="0">
                          <a:solidFill>
                            <a:schemeClr val="tx1"/>
                          </a:solidFill>
                          <a:latin typeface=" Arial"/>
                          <a:cs typeface="Arial" panose="020B0604020202020204" pitchFamily="34" charset="0"/>
                        </a:rPr>
                        <a:t>3</a:t>
                      </a:r>
                      <a:endParaRPr lang="en-PH" sz="1800" dirty="0">
                        <a:solidFill>
                          <a:schemeClr val="tx1"/>
                        </a:solidFill>
                        <a:latin typeface=" Arial"/>
                        <a:cs typeface="Arial" panose="020B0604020202020204" pitchFamily="34" charset="0"/>
                      </a:endParaRPr>
                    </a:p>
                  </a:txBody>
                  <a:tcPr marL="81068" marR="81068" marT="40534" marB="40534"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noFill/>
                  </a:tcPr>
                </a:tc>
                <a:tc>
                  <a:txBody>
                    <a:bodyPr/>
                    <a:lstStyle/>
                    <a:p>
                      <a:pPr algn="ctr"/>
                      <a:r>
                        <a:rPr lang="en-US" sz="1800" dirty="0" smtClean="0">
                          <a:solidFill>
                            <a:schemeClr val="tx1"/>
                          </a:solidFill>
                          <a:latin typeface=" Arial"/>
                          <a:cs typeface="Arial" panose="020B0604020202020204" pitchFamily="34" charset="0"/>
                        </a:rPr>
                        <a:t>2</a:t>
                      </a:r>
                      <a:endParaRPr lang="en-PH" sz="1800" dirty="0">
                        <a:solidFill>
                          <a:schemeClr val="tx1"/>
                        </a:solidFill>
                        <a:latin typeface=" Arial"/>
                        <a:cs typeface="Arial" panose="020B0604020202020204" pitchFamily="34" charset="0"/>
                      </a:endParaRPr>
                    </a:p>
                  </a:txBody>
                  <a:tcPr marL="81068" marR="81068" marT="40534" marB="40534"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noFill/>
                  </a:tcPr>
                </a:tc>
                <a:extLst>
                  <a:ext uri="{0D108BD9-81ED-4DB2-BD59-A6C34878D82A}">
                    <a16:rowId xmlns:a16="http://schemas.microsoft.com/office/drawing/2014/main" xmlns="" val="10005"/>
                  </a:ext>
                </a:extLst>
              </a:tr>
              <a:tr h="622935">
                <a:tc vMerge="1">
                  <a:txBody>
                    <a:bodyPr/>
                    <a:lstStyle/>
                    <a:p>
                      <a:pPr algn="ctr"/>
                      <a:endParaRPr lang="en-PH" sz="1800" dirty="0">
                        <a:solidFill>
                          <a:schemeClr val="tx1"/>
                        </a:solidFill>
                        <a:latin typeface=" Arial"/>
                        <a:cs typeface="Arial" panose="020B0604020202020204" pitchFamily="34" charset="0"/>
                      </a:endParaRPr>
                    </a:p>
                  </a:txBody>
                  <a:tcPr marL="81068" marR="81068" marT="40534" marB="40534"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solidFill>
                            <a:schemeClr val="tx1"/>
                          </a:solidFill>
                          <a:latin typeface=" Arial"/>
                          <a:cs typeface="Arial" panose="020B0604020202020204" pitchFamily="34" charset="0"/>
                        </a:rPr>
                        <a:t>SP43.5 Subscription of Communication Services (Mobile)</a:t>
                      </a:r>
                      <a:endParaRPr lang="en-PH" sz="1800" dirty="0" smtClean="0">
                        <a:solidFill>
                          <a:schemeClr val="tx1"/>
                        </a:solidFill>
                        <a:latin typeface=" Arial"/>
                        <a:cs typeface="Arial" panose="020B0604020202020204" pitchFamily="34" charset="0"/>
                      </a:endParaRPr>
                    </a:p>
                  </a:txBody>
                  <a:tcPr marL="81068" marR="81068" marT="40534" marB="40534"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noFill/>
                  </a:tcPr>
                </a:tc>
                <a:tc>
                  <a:txBody>
                    <a:bodyPr/>
                    <a:lstStyle/>
                    <a:p>
                      <a:pPr algn="ctr"/>
                      <a:r>
                        <a:rPr lang="en-US" sz="1800" dirty="0" smtClean="0">
                          <a:solidFill>
                            <a:schemeClr val="tx1"/>
                          </a:solidFill>
                          <a:latin typeface=" Arial"/>
                          <a:cs typeface="Arial" panose="020B0604020202020204" pitchFamily="34" charset="0"/>
                        </a:rPr>
                        <a:t>3</a:t>
                      </a:r>
                      <a:endParaRPr lang="en-PH" sz="1800" dirty="0">
                        <a:solidFill>
                          <a:schemeClr val="tx1"/>
                        </a:solidFill>
                        <a:latin typeface=" Arial"/>
                        <a:cs typeface="Arial" panose="020B0604020202020204" pitchFamily="34" charset="0"/>
                      </a:endParaRPr>
                    </a:p>
                  </a:txBody>
                  <a:tcPr marL="81068" marR="81068" marT="40534" marB="40534"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noFill/>
                  </a:tcPr>
                </a:tc>
                <a:tc>
                  <a:txBody>
                    <a:bodyPr/>
                    <a:lstStyle/>
                    <a:p>
                      <a:pPr algn="ctr"/>
                      <a:r>
                        <a:rPr lang="en-US" sz="1800" dirty="0" smtClean="0">
                          <a:solidFill>
                            <a:schemeClr val="tx1"/>
                          </a:solidFill>
                          <a:latin typeface=" Arial"/>
                          <a:cs typeface="Arial" panose="020B0604020202020204" pitchFamily="34" charset="0"/>
                        </a:rPr>
                        <a:t>3</a:t>
                      </a:r>
                      <a:endParaRPr lang="en-PH" sz="1800" dirty="0">
                        <a:solidFill>
                          <a:schemeClr val="tx1"/>
                        </a:solidFill>
                        <a:latin typeface=" Arial"/>
                        <a:cs typeface="Arial" panose="020B0604020202020204" pitchFamily="34" charset="0"/>
                      </a:endParaRPr>
                    </a:p>
                  </a:txBody>
                  <a:tcPr marL="81068" marR="81068" marT="40534" marB="40534"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noFill/>
                  </a:tcPr>
                </a:tc>
                <a:tc>
                  <a:txBody>
                    <a:bodyPr/>
                    <a:lstStyle/>
                    <a:p>
                      <a:pPr algn="ctr"/>
                      <a:r>
                        <a:rPr lang="en-US" sz="1800" dirty="0" smtClean="0">
                          <a:solidFill>
                            <a:schemeClr val="tx1"/>
                          </a:solidFill>
                          <a:latin typeface=" Arial"/>
                          <a:cs typeface="Arial" panose="020B0604020202020204" pitchFamily="34" charset="0"/>
                        </a:rPr>
                        <a:t>3</a:t>
                      </a:r>
                      <a:endParaRPr lang="en-PH" sz="1800" dirty="0">
                        <a:solidFill>
                          <a:schemeClr val="tx1"/>
                        </a:solidFill>
                        <a:latin typeface=" Arial"/>
                        <a:cs typeface="Arial" panose="020B0604020202020204" pitchFamily="34" charset="0"/>
                      </a:endParaRPr>
                    </a:p>
                  </a:txBody>
                  <a:tcPr marL="81068" marR="81068" marT="40534" marB="40534"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noFill/>
                  </a:tcPr>
                </a:tc>
                <a:tc>
                  <a:txBody>
                    <a:bodyPr/>
                    <a:lstStyle/>
                    <a:p>
                      <a:pPr algn="ctr"/>
                      <a:r>
                        <a:rPr lang="en-US" sz="1800" dirty="0" smtClean="0">
                          <a:solidFill>
                            <a:schemeClr val="tx1"/>
                          </a:solidFill>
                          <a:latin typeface=" Arial"/>
                          <a:cs typeface="Arial" panose="020B0604020202020204" pitchFamily="34" charset="0"/>
                        </a:rPr>
                        <a:t>3</a:t>
                      </a:r>
                      <a:endParaRPr lang="en-PH" sz="1800" dirty="0">
                        <a:solidFill>
                          <a:schemeClr val="tx1"/>
                        </a:solidFill>
                        <a:latin typeface=" Arial"/>
                        <a:cs typeface="Arial" panose="020B0604020202020204" pitchFamily="34" charset="0"/>
                      </a:endParaRPr>
                    </a:p>
                  </a:txBody>
                  <a:tcPr marL="81068" marR="81068" marT="40534" marB="40534"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noFill/>
                  </a:tcPr>
                </a:tc>
                <a:tc>
                  <a:txBody>
                    <a:bodyPr/>
                    <a:lstStyle/>
                    <a:p>
                      <a:pPr algn="ctr"/>
                      <a:r>
                        <a:rPr lang="en-US" sz="1800" dirty="0" smtClean="0">
                          <a:solidFill>
                            <a:schemeClr val="tx1"/>
                          </a:solidFill>
                          <a:latin typeface=" Arial"/>
                          <a:cs typeface="Arial" panose="020B0604020202020204" pitchFamily="34" charset="0"/>
                        </a:rPr>
                        <a:t>3</a:t>
                      </a:r>
                      <a:endParaRPr lang="en-PH" sz="1800" dirty="0">
                        <a:solidFill>
                          <a:schemeClr val="tx1"/>
                        </a:solidFill>
                        <a:latin typeface=" Arial"/>
                        <a:cs typeface="Arial" panose="020B0604020202020204" pitchFamily="34" charset="0"/>
                      </a:endParaRPr>
                    </a:p>
                  </a:txBody>
                  <a:tcPr marL="81068" marR="81068" marT="40534" marB="40534"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noFill/>
                  </a:tcPr>
                </a:tc>
                <a:tc>
                  <a:txBody>
                    <a:bodyPr/>
                    <a:lstStyle/>
                    <a:p>
                      <a:pPr algn="ctr"/>
                      <a:r>
                        <a:rPr lang="en-US" sz="1800" dirty="0" smtClean="0">
                          <a:solidFill>
                            <a:schemeClr val="tx1"/>
                          </a:solidFill>
                          <a:latin typeface=" Arial"/>
                          <a:cs typeface="Arial" panose="020B0604020202020204" pitchFamily="34" charset="0"/>
                        </a:rPr>
                        <a:t>3</a:t>
                      </a:r>
                      <a:endParaRPr lang="en-PH" sz="1800" dirty="0">
                        <a:solidFill>
                          <a:schemeClr val="tx1"/>
                        </a:solidFill>
                        <a:latin typeface=" Arial"/>
                        <a:cs typeface="Arial" panose="020B0604020202020204" pitchFamily="34" charset="0"/>
                      </a:endParaRPr>
                    </a:p>
                  </a:txBody>
                  <a:tcPr marL="81068" marR="81068" marT="40534" marB="40534"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noFill/>
                  </a:tcPr>
                </a:tc>
                <a:tc>
                  <a:txBody>
                    <a:bodyPr/>
                    <a:lstStyle/>
                    <a:p>
                      <a:pPr algn="ctr"/>
                      <a:r>
                        <a:rPr lang="en-US" sz="1800" dirty="0" smtClean="0">
                          <a:solidFill>
                            <a:schemeClr val="tx1"/>
                          </a:solidFill>
                          <a:latin typeface=" Arial"/>
                          <a:cs typeface="Arial" panose="020B0604020202020204" pitchFamily="34" charset="0"/>
                        </a:rPr>
                        <a:t>3</a:t>
                      </a:r>
                      <a:endParaRPr lang="en-PH" sz="1800" dirty="0">
                        <a:solidFill>
                          <a:schemeClr val="tx1"/>
                        </a:solidFill>
                        <a:latin typeface=" Arial"/>
                        <a:cs typeface="Arial" panose="020B0604020202020204" pitchFamily="34" charset="0"/>
                      </a:endParaRPr>
                    </a:p>
                  </a:txBody>
                  <a:tcPr marL="81068" marR="81068" marT="40534" marB="40534"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noFill/>
                  </a:tcPr>
                </a:tc>
                <a:tc>
                  <a:txBody>
                    <a:bodyPr/>
                    <a:lstStyle/>
                    <a:p>
                      <a:pPr algn="ctr"/>
                      <a:r>
                        <a:rPr lang="en-US" sz="1800" dirty="0" smtClean="0">
                          <a:solidFill>
                            <a:schemeClr val="tx1"/>
                          </a:solidFill>
                          <a:latin typeface=" Arial"/>
                          <a:cs typeface="Arial" panose="020B0604020202020204" pitchFamily="34" charset="0"/>
                        </a:rPr>
                        <a:t>2</a:t>
                      </a:r>
                      <a:endParaRPr lang="en-PH" sz="1800" dirty="0">
                        <a:solidFill>
                          <a:schemeClr val="tx1"/>
                        </a:solidFill>
                        <a:latin typeface=" Arial"/>
                        <a:cs typeface="Arial" panose="020B0604020202020204" pitchFamily="34" charset="0"/>
                      </a:endParaRPr>
                    </a:p>
                  </a:txBody>
                  <a:tcPr marL="81068" marR="81068" marT="40534" marB="40534"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noFill/>
                  </a:tcPr>
                </a:tc>
                <a:extLst>
                  <a:ext uri="{0D108BD9-81ED-4DB2-BD59-A6C34878D82A}">
                    <a16:rowId xmlns:a16="http://schemas.microsoft.com/office/drawing/2014/main" xmlns="" val="46419555"/>
                  </a:ext>
                </a:extLst>
              </a:tr>
              <a:tr h="622935">
                <a:tc gridSpan="2">
                  <a:txBody>
                    <a:bodyPr/>
                    <a:lstStyle/>
                    <a:p>
                      <a:pPr algn="r"/>
                      <a:r>
                        <a:rPr lang="en-US" sz="1800" b="1" dirty="0" smtClean="0">
                          <a:solidFill>
                            <a:schemeClr val="tx1"/>
                          </a:solidFill>
                          <a:latin typeface=" Arial"/>
                          <a:cs typeface="Arial" panose="020B0604020202020204" pitchFamily="34" charset="0"/>
                        </a:rPr>
                        <a:t>TOTAL</a:t>
                      </a:r>
                      <a:endParaRPr lang="en-PH" sz="1800" b="1" dirty="0">
                        <a:solidFill>
                          <a:schemeClr val="tx1"/>
                        </a:solidFill>
                        <a:latin typeface=" Arial"/>
                        <a:cs typeface="Arial" panose="020B0604020202020204" pitchFamily="34" charset="0"/>
                      </a:endParaRPr>
                    </a:p>
                  </a:txBody>
                  <a:tcPr marL="81068" marR="81068" marT="40534" marB="40534"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noFill/>
                  </a:tcP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PH" sz="1800" dirty="0" smtClean="0">
                        <a:solidFill>
                          <a:schemeClr val="tx1"/>
                        </a:solidFill>
                        <a:latin typeface=" Arial"/>
                        <a:cs typeface="Arial" panose="020B0604020202020204" pitchFamily="34" charset="0"/>
                      </a:endParaRPr>
                    </a:p>
                  </a:txBody>
                  <a:tcPr marL="81068" marR="81068" marT="40534" marB="40534"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algn="ctr"/>
                      <a:r>
                        <a:rPr lang="en-US" sz="1800" b="1" dirty="0" smtClean="0">
                          <a:solidFill>
                            <a:schemeClr val="tx1"/>
                          </a:solidFill>
                          <a:latin typeface=" Arial"/>
                          <a:cs typeface="Arial" panose="020B0604020202020204" pitchFamily="34" charset="0"/>
                        </a:rPr>
                        <a:t>9</a:t>
                      </a:r>
                      <a:endParaRPr lang="en-PH" sz="1800" b="1" dirty="0">
                        <a:solidFill>
                          <a:schemeClr val="tx1"/>
                        </a:solidFill>
                        <a:latin typeface=" Arial"/>
                        <a:cs typeface="Arial" panose="020B0604020202020204" pitchFamily="34" charset="0"/>
                      </a:endParaRPr>
                    </a:p>
                  </a:txBody>
                  <a:tcPr marL="81068" marR="81068" marT="40534" marB="40534"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noFill/>
                  </a:tcPr>
                </a:tc>
                <a:tc>
                  <a:txBody>
                    <a:bodyPr/>
                    <a:lstStyle/>
                    <a:p>
                      <a:pPr algn="ctr"/>
                      <a:r>
                        <a:rPr lang="en-US" sz="1800" b="1" dirty="0" smtClean="0">
                          <a:solidFill>
                            <a:schemeClr val="tx1"/>
                          </a:solidFill>
                          <a:latin typeface=" Arial"/>
                          <a:cs typeface="Arial" panose="020B0604020202020204" pitchFamily="34" charset="0"/>
                        </a:rPr>
                        <a:t>10</a:t>
                      </a:r>
                      <a:endParaRPr lang="en-PH" sz="1800" b="1" dirty="0">
                        <a:solidFill>
                          <a:schemeClr val="tx1"/>
                        </a:solidFill>
                        <a:latin typeface=" Arial"/>
                        <a:cs typeface="Arial" panose="020B0604020202020204" pitchFamily="34" charset="0"/>
                      </a:endParaRPr>
                    </a:p>
                  </a:txBody>
                  <a:tcPr marL="81068" marR="81068" marT="40534" marB="40534"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noFill/>
                  </a:tcPr>
                </a:tc>
                <a:tc>
                  <a:txBody>
                    <a:bodyPr/>
                    <a:lstStyle/>
                    <a:p>
                      <a:pPr algn="ctr"/>
                      <a:r>
                        <a:rPr lang="en-US" sz="1800" b="1" dirty="0" smtClean="0">
                          <a:solidFill>
                            <a:schemeClr val="tx1"/>
                          </a:solidFill>
                          <a:latin typeface=" Arial"/>
                          <a:cs typeface="Arial" panose="020B0604020202020204" pitchFamily="34" charset="0"/>
                        </a:rPr>
                        <a:t>9</a:t>
                      </a:r>
                      <a:endParaRPr lang="en-PH" sz="1800" b="1" dirty="0">
                        <a:solidFill>
                          <a:schemeClr val="tx1"/>
                        </a:solidFill>
                        <a:latin typeface=" Arial"/>
                        <a:cs typeface="Arial" panose="020B0604020202020204" pitchFamily="34" charset="0"/>
                      </a:endParaRPr>
                    </a:p>
                  </a:txBody>
                  <a:tcPr marL="81068" marR="81068" marT="40534" marB="40534"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noFill/>
                  </a:tcPr>
                </a:tc>
                <a:tc>
                  <a:txBody>
                    <a:bodyPr/>
                    <a:lstStyle/>
                    <a:p>
                      <a:pPr algn="ctr"/>
                      <a:r>
                        <a:rPr lang="en-US" sz="1800" b="1" dirty="0" smtClean="0">
                          <a:solidFill>
                            <a:schemeClr val="tx1"/>
                          </a:solidFill>
                          <a:latin typeface=" Arial"/>
                          <a:cs typeface="Arial" panose="020B0604020202020204" pitchFamily="34" charset="0"/>
                        </a:rPr>
                        <a:t>10</a:t>
                      </a:r>
                      <a:endParaRPr lang="en-PH" sz="1800" b="1" dirty="0">
                        <a:solidFill>
                          <a:schemeClr val="tx1"/>
                        </a:solidFill>
                        <a:latin typeface=" Arial"/>
                        <a:cs typeface="Arial" panose="020B0604020202020204" pitchFamily="34" charset="0"/>
                      </a:endParaRPr>
                    </a:p>
                  </a:txBody>
                  <a:tcPr marL="81068" marR="81068" marT="40534" marB="40534"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noFill/>
                  </a:tcPr>
                </a:tc>
                <a:tc>
                  <a:txBody>
                    <a:bodyPr/>
                    <a:lstStyle/>
                    <a:p>
                      <a:pPr algn="ctr"/>
                      <a:r>
                        <a:rPr lang="en-US" sz="1800" b="1" dirty="0" smtClean="0">
                          <a:solidFill>
                            <a:schemeClr val="tx1"/>
                          </a:solidFill>
                          <a:latin typeface=" Arial"/>
                          <a:cs typeface="Arial" panose="020B0604020202020204" pitchFamily="34" charset="0"/>
                        </a:rPr>
                        <a:t>9</a:t>
                      </a:r>
                      <a:endParaRPr lang="en-PH" sz="1800" b="1" dirty="0">
                        <a:solidFill>
                          <a:schemeClr val="tx1"/>
                        </a:solidFill>
                        <a:latin typeface=" Arial"/>
                        <a:cs typeface="Arial" panose="020B0604020202020204" pitchFamily="34" charset="0"/>
                      </a:endParaRPr>
                    </a:p>
                  </a:txBody>
                  <a:tcPr marL="81068" marR="81068" marT="40534" marB="40534"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noFill/>
                  </a:tcPr>
                </a:tc>
                <a:tc>
                  <a:txBody>
                    <a:bodyPr/>
                    <a:lstStyle/>
                    <a:p>
                      <a:pPr algn="ctr"/>
                      <a:r>
                        <a:rPr lang="en-US" sz="1800" b="1" dirty="0" smtClean="0">
                          <a:solidFill>
                            <a:schemeClr val="tx1"/>
                          </a:solidFill>
                          <a:latin typeface=" Arial"/>
                          <a:cs typeface="Arial" panose="020B0604020202020204" pitchFamily="34" charset="0"/>
                        </a:rPr>
                        <a:t>10</a:t>
                      </a:r>
                      <a:endParaRPr lang="en-PH" sz="1800" b="1" dirty="0">
                        <a:solidFill>
                          <a:schemeClr val="tx1"/>
                        </a:solidFill>
                        <a:latin typeface=" Arial"/>
                        <a:cs typeface="Arial" panose="020B0604020202020204" pitchFamily="34" charset="0"/>
                      </a:endParaRPr>
                    </a:p>
                  </a:txBody>
                  <a:tcPr marL="81068" marR="81068" marT="40534" marB="40534"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noFill/>
                  </a:tcPr>
                </a:tc>
                <a:tc>
                  <a:txBody>
                    <a:bodyPr/>
                    <a:lstStyle/>
                    <a:p>
                      <a:pPr algn="ctr"/>
                      <a:r>
                        <a:rPr lang="en-US" sz="1800" b="1" dirty="0" smtClean="0">
                          <a:solidFill>
                            <a:schemeClr val="tx1"/>
                          </a:solidFill>
                          <a:latin typeface=" Arial"/>
                          <a:cs typeface="Arial" panose="020B0604020202020204" pitchFamily="34" charset="0"/>
                        </a:rPr>
                        <a:t>9</a:t>
                      </a:r>
                      <a:endParaRPr lang="en-PH" sz="1800" b="1" dirty="0">
                        <a:solidFill>
                          <a:schemeClr val="tx1"/>
                        </a:solidFill>
                        <a:latin typeface=" Arial"/>
                        <a:cs typeface="Arial" panose="020B0604020202020204" pitchFamily="34" charset="0"/>
                      </a:endParaRPr>
                    </a:p>
                  </a:txBody>
                  <a:tcPr marL="81068" marR="81068" marT="40534" marB="40534"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noFill/>
                  </a:tcPr>
                </a:tc>
                <a:tc>
                  <a:txBody>
                    <a:bodyPr/>
                    <a:lstStyle/>
                    <a:p>
                      <a:pPr algn="ctr"/>
                      <a:r>
                        <a:rPr lang="en-US" sz="1800" b="1" dirty="0" smtClean="0">
                          <a:solidFill>
                            <a:schemeClr val="tx1"/>
                          </a:solidFill>
                          <a:latin typeface=" Arial"/>
                          <a:cs typeface="Arial" panose="020B0604020202020204" pitchFamily="34" charset="0"/>
                        </a:rPr>
                        <a:t>7</a:t>
                      </a:r>
                      <a:endParaRPr lang="en-PH" sz="1800" b="1" dirty="0">
                        <a:solidFill>
                          <a:schemeClr val="tx1"/>
                        </a:solidFill>
                        <a:latin typeface=" Arial"/>
                        <a:cs typeface="Arial" panose="020B0604020202020204" pitchFamily="34" charset="0"/>
                      </a:endParaRPr>
                    </a:p>
                  </a:txBody>
                  <a:tcPr marL="81068" marR="81068" marT="40534" marB="40534"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noFill/>
                  </a:tcPr>
                </a:tc>
                <a:extLst>
                  <a:ext uri="{0D108BD9-81ED-4DB2-BD59-A6C34878D82A}">
                    <a16:rowId xmlns:a16="http://schemas.microsoft.com/office/drawing/2014/main" xmlns="" val="1844429992"/>
                  </a:ext>
                </a:extLst>
              </a:tr>
            </a:tbl>
          </a:graphicData>
        </a:graphic>
      </p:graphicFrame>
      <p:sp>
        <p:nvSpPr>
          <p:cNvPr id="2" name="Slide Number Placeholder 1"/>
          <p:cNvSpPr>
            <a:spLocks noGrp="1"/>
          </p:cNvSpPr>
          <p:nvPr>
            <p:ph type="sldNum" sz="quarter" idx="12"/>
          </p:nvPr>
        </p:nvSpPr>
        <p:spPr/>
        <p:txBody>
          <a:bodyPr/>
          <a:lstStyle/>
          <a:p>
            <a:fld id="{7687A7F3-AD38-4866-8553-4B19922F7C99}" type="slidenum">
              <a:rPr lang="en-PH" smtClean="0"/>
              <a:t>70</a:t>
            </a:fld>
            <a:endParaRPr lang="en-PH"/>
          </a:p>
        </p:txBody>
      </p:sp>
    </p:spTree>
    <p:extLst>
      <p:ext uri="{BB962C8B-B14F-4D97-AF65-F5344CB8AC3E}">
        <p14:creationId xmlns:p14="http://schemas.microsoft.com/office/powerpoint/2010/main" val="13607141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 Same Side Corner Rectangle 13"/>
          <p:cNvSpPr/>
          <p:nvPr/>
        </p:nvSpPr>
        <p:spPr>
          <a:xfrm rot="16200000">
            <a:off x="372147" y="2171484"/>
            <a:ext cx="822960" cy="274320"/>
          </a:xfrm>
          <a:prstGeom prst="round2SameRect">
            <a:avLst/>
          </a:prstGeom>
          <a:solidFill>
            <a:srgbClr val="5B9BD5"/>
          </a:solidFill>
          <a:ln w="57150">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 Same Side Corner Rectangle 16"/>
          <p:cNvSpPr/>
          <p:nvPr/>
        </p:nvSpPr>
        <p:spPr>
          <a:xfrm rot="16200000">
            <a:off x="372147" y="4384932"/>
            <a:ext cx="822960" cy="274320"/>
          </a:xfrm>
          <a:prstGeom prst="round2SameRect">
            <a:avLst/>
          </a:prstGeom>
          <a:solidFill>
            <a:srgbClr val="A5A5A5">
              <a:alpha val="50000"/>
            </a:srgbClr>
          </a:solidFill>
          <a:ln w="57150">
            <a:solidFill>
              <a:srgbClr val="A5A5A5">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 Same Side Corner Rectangle 19"/>
          <p:cNvSpPr/>
          <p:nvPr/>
        </p:nvSpPr>
        <p:spPr>
          <a:xfrm rot="16200000">
            <a:off x="372147" y="5491655"/>
            <a:ext cx="822960" cy="274320"/>
          </a:xfrm>
          <a:prstGeom prst="round2SameRect">
            <a:avLst/>
          </a:prstGeom>
          <a:solidFill>
            <a:srgbClr val="FFC000">
              <a:alpha val="50000"/>
            </a:srgbClr>
          </a:solidFill>
          <a:ln w="57150">
            <a:solidFill>
              <a:srgbClr val="FFC000">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 Same Side Corner Rectangle 22"/>
          <p:cNvSpPr/>
          <p:nvPr/>
        </p:nvSpPr>
        <p:spPr>
          <a:xfrm rot="16200000">
            <a:off x="372147" y="3278208"/>
            <a:ext cx="822960" cy="274320"/>
          </a:xfrm>
          <a:prstGeom prst="round2SameRect">
            <a:avLst/>
          </a:prstGeom>
          <a:solidFill>
            <a:srgbClr val="ED7D31">
              <a:alpha val="50000"/>
            </a:srgbClr>
          </a:solidFill>
          <a:ln w="57150">
            <a:solidFill>
              <a:srgbClr val="ED7D31">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 Same Side Corner Rectangle 4"/>
          <p:cNvSpPr/>
          <p:nvPr/>
        </p:nvSpPr>
        <p:spPr>
          <a:xfrm rot="16200000">
            <a:off x="372147" y="1064760"/>
            <a:ext cx="822960" cy="274320"/>
          </a:xfrm>
          <a:prstGeom prst="round2SameRect">
            <a:avLst/>
          </a:prstGeom>
          <a:solidFill>
            <a:srgbClr val="70AD47">
              <a:alpha val="50000"/>
            </a:srgbClr>
          </a:solidFill>
          <a:ln w="57150">
            <a:solidFill>
              <a:srgbClr val="70AD47">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934500" y="790440"/>
            <a:ext cx="10609799" cy="5303520"/>
          </a:xfrm>
          <a:prstGeom prst="rect">
            <a:avLst/>
          </a:prstGeom>
          <a:solidFill>
            <a:schemeClr val="bg1"/>
          </a:solidFill>
          <a:ln w="57150">
            <a:solidFill>
              <a:srgbClr val="5B9BD5"/>
            </a:solidFill>
          </a:ln>
        </p:spPr>
        <p:txBody>
          <a:bodyPr wrap="none" anchor="t" anchorCtr="0">
            <a:noAutofit/>
          </a:bodyPr>
          <a:lstStyle/>
          <a:p>
            <a:pPr algn="ctr"/>
            <a:r>
              <a:rPr lang="en-US" sz="3500" dirty="0" smtClean="0">
                <a:solidFill>
                  <a:schemeClr val="tx1">
                    <a:lumMod val="65000"/>
                    <a:lumOff val="35000"/>
                  </a:schemeClr>
                </a:solidFill>
                <a:latin typeface="Franklin Gothic Demi Cond" panose="020B0706030402020204" pitchFamily="34" charset="0"/>
              </a:rPr>
              <a:t>COMPLIANCES AND ACCOMPLISHMENTS TO DC’s GUIDANCE</a:t>
            </a:r>
            <a:endParaRPr lang="en-US" sz="3500" dirty="0"/>
          </a:p>
        </p:txBody>
      </p:sp>
      <p:sp>
        <p:nvSpPr>
          <p:cNvPr id="2" name="Slide Number Placeholder 1"/>
          <p:cNvSpPr>
            <a:spLocks noGrp="1"/>
          </p:cNvSpPr>
          <p:nvPr>
            <p:ph type="sldNum" sz="quarter" idx="12"/>
          </p:nvPr>
        </p:nvSpPr>
        <p:spPr/>
        <p:txBody>
          <a:bodyPr/>
          <a:lstStyle/>
          <a:p>
            <a:fld id="{7687A7F3-AD38-4866-8553-4B19922F7C99}" type="slidenum">
              <a:rPr lang="en-PH" smtClean="0"/>
              <a:t>71</a:t>
            </a:fld>
            <a:endParaRPr lang="en-PH"/>
          </a:p>
        </p:txBody>
      </p:sp>
      <p:graphicFrame>
        <p:nvGraphicFramePr>
          <p:cNvPr id="13" name="Google Shape;187;p5">
            <a:extLst>
              <a:ext uri="{FF2B5EF4-FFF2-40B4-BE49-F238E27FC236}">
                <a16:creationId xmlns:a16="http://schemas.microsoft.com/office/drawing/2014/main" xmlns="" id="{4D7BCA5B-4373-2D07-E098-2A58BD9598F5}"/>
              </a:ext>
            </a:extLst>
          </p:cNvPr>
          <p:cNvGraphicFramePr/>
          <p:nvPr>
            <p:extLst>
              <p:ext uri="{D42A27DB-BD31-4B8C-83A1-F6EECF244321}">
                <p14:modId xmlns:p14="http://schemas.microsoft.com/office/powerpoint/2010/main" val="2225271292"/>
              </p:ext>
            </p:extLst>
          </p:nvPr>
        </p:nvGraphicFramePr>
        <p:xfrm>
          <a:off x="1219202" y="2107205"/>
          <a:ext cx="10048875" cy="3509755"/>
        </p:xfrm>
        <a:graphic>
          <a:graphicData uri="http://schemas.openxmlformats.org/drawingml/2006/table">
            <a:tbl>
              <a:tblPr>
                <a:tableStyleId>{BC89EF96-8CEA-46FF-86C4-4CE0E7609802}</a:tableStyleId>
              </a:tblPr>
              <a:tblGrid>
                <a:gridCol w="2441785">
                  <a:extLst>
                    <a:ext uri="{9D8B030D-6E8A-4147-A177-3AD203B41FA5}">
                      <a16:colId xmlns:a16="http://schemas.microsoft.com/office/drawing/2014/main" xmlns="" val="20000"/>
                    </a:ext>
                  </a:extLst>
                </a:gridCol>
                <a:gridCol w="1753074">
                  <a:extLst>
                    <a:ext uri="{9D8B030D-6E8A-4147-A177-3AD203B41FA5}">
                      <a16:colId xmlns:a16="http://schemas.microsoft.com/office/drawing/2014/main" xmlns="" val="809510956"/>
                    </a:ext>
                  </a:extLst>
                </a:gridCol>
                <a:gridCol w="1463504">
                  <a:extLst>
                    <a:ext uri="{9D8B030D-6E8A-4147-A177-3AD203B41FA5}">
                      <a16:colId xmlns:a16="http://schemas.microsoft.com/office/drawing/2014/main" xmlns="" val="1068363101"/>
                    </a:ext>
                  </a:extLst>
                </a:gridCol>
                <a:gridCol w="1463504">
                  <a:extLst>
                    <a:ext uri="{9D8B030D-6E8A-4147-A177-3AD203B41FA5}">
                      <a16:colId xmlns:a16="http://schemas.microsoft.com/office/drawing/2014/main" xmlns="" val="1791054858"/>
                    </a:ext>
                  </a:extLst>
                </a:gridCol>
                <a:gridCol w="1463504">
                  <a:extLst>
                    <a:ext uri="{9D8B030D-6E8A-4147-A177-3AD203B41FA5}">
                      <a16:colId xmlns:a16="http://schemas.microsoft.com/office/drawing/2014/main" xmlns="" val="1937505568"/>
                    </a:ext>
                  </a:extLst>
                </a:gridCol>
                <a:gridCol w="1463504">
                  <a:extLst>
                    <a:ext uri="{9D8B030D-6E8A-4147-A177-3AD203B41FA5}">
                      <a16:colId xmlns:a16="http://schemas.microsoft.com/office/drawing/2014/main" xmlns="" val="3567401379"/>
                    </a:ext>
                  </a:extLst>
                </a:gridCol>
              </a:tblGrid>
              <a:tr h="194385">
                <a:tc rowSpan="2" gridSpan="2">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2000" b="1" u="none" strike="noStrike" cap="none" dirty="0">
                          <a:solidFill>
                            <a:schemeClr val="bg1"/>
                          </a:solidFill>
                          <a:latin typeface=" Arial"/>
                          <a:sym typeface="Calibri"/>
                        </a:rPr>
                        <a:t>C4S READINESS</a:t>
                      </a:r>
                      <a:endParaRPr lang="en-US" sz="2000" b="1" dirty="0">
                        <a:solidFill>
                          <a:schemeClr val="bg1"/>
                        </a:solidFill>
                        <a:latin typeface=" Arial"/>
                        <a:cs typeface="Arial" panose="020B0604020202020204" pitchFamily="34" charset="0"/>
                      </a:endParaRPr>
                    </a:p>
                  </a:txBody>
                  <a:tcPr marL="68575" marR="68575"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rowSpan="2" hMerge="1">
                  <a:txBody>
                    <a:bodyPr/>
                    <a:lstStyle/>
                    <a:p>
                      <a:endParaRPr lang="en-US"/>
                    </a:p>
                  </a:txBody>
                  <a:tcPr/>
                </a:tc>
                <a:tc gridSpan="2">
                  <a:txBody>
                    <a:bodyPr/>
                    <a:lstStyle/>
                    <a:p>
                      <a:pPr marL="0" marR="0" lvl="0" indent="0" algn="ctr" rtl="0">
                        <a:spcBef>
                          <a:spcPts val="0"/>
                        </a:spcBef>
                        <a:spcAft>
                          <a:spcPts val="0"/>
                        </a:spcAft>
                        <a:buNone/>
                      </a:pPr>
                      <a:r>
                        <a:rPr lang="en-US" sz="2000" b="1" u="none" strike="noStrike" cap="none" dirty="0">
                          <a:solidFill>
                            <a:schemeClr val="bg1"/>
                          </a:solidFill>
                          <a:latin typeface=" Arial"/>
                        </a:rPr>
                        <a:t>2021</a:t>
                      </a:r>
                      <a:endParaRPr sz="2000" b="1" u="none" strike="noStrike" cap="none" dirty="0">
                        <a:solidFill>
                          <a:schemeClr val="bg1"/>
                        </a:solidFill>
                        <a:latin typeface=" Arial"/>
                        <a:cs typeface="Arial" panose="020B0604020202020204" pitchFamily="34" charset="0"/>
                      </a:endParaRPr>
                    </a:p>
                  </a:txBody>
                  <a:tcPr marL="68575" marR="68575"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hMerge="1">
                  <a:txBody>
                    <a:bodyPr/>
                    <a:lstStyle/>
                    <a:p>
                      <a:endParaRPr lang="en-US"/>
                    </a:p>
                  </a:txBody>
                  <a:tcPr/>
                </a:tc>
                <a:tc gridSpan="2">
                  <a:txBody>
                    <a:bodyPr/>
                    <a:lstStyle/>
                    <a:p>
                      <a:pPr marL="0" marR="0" lvl="0" indent="0" algn="ctr" defTabSz="914400" rtl="0" eaLnBrk="1" fontAlgn="auto" latinLnBrk="0" hangingPunct="1">
                        <a:lnSpc>
                          <a:spcPct val="100000"/>
                        </a:lnSpc>
                        <a:spcBef>
                          <a:spcPts val="0"/>
                        </a:spcBef>
                        <a:spcAft>
                          <a:spcPts val="0"/>
                        </a:spcAft>
                        <a:buClr>
                          <a:schemeClr val="dk1"/>
                        </a:buClr>
                        <a:buSzPts val="1200"/>
                        <a:buFont typeface="Calibri"/>
                        <a:buNone/>
                        <a:tabLst/>
                        <a:defRPr/>
                      </a:pPr>
                      <a:r>
                        <a:rPr lang="en-US" sz="2000" b="1" dirty="0">
                          <a:solidFill>
                            <a:schemeClr val="bg1"/>
                          </a:solidFill>
                          <a:latin typeface=" Arial"/>
                        </a:rPr>
                        <a:t>2022</a:t>
                      </a:r>
                      <a:endParaRPr lang="en-US" sz="2000" b="1" dirty="0">
                        <a:solidFill>
                          <a:schemeClr val="bg1"/>
                        </a:solidFill>
                        <a:latin typeface=" Arial"/>
                        <a:cs typeface="Arial" panose="020B0604020202020204" pitchFamily="34" charset="0"/>
                      </a:endParaRPr>
                    </a:p>
                  </a:txBody>
                  <a:tcPr marL="7150" marR="7150" marT="715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hMerge="1">
                  <a:txBody>
                    <a:bodyPr/>
                    <a:lstStyle/>
                    <a:p>
                      <a:endParaRPr lang="en-US"/>
                    </a:p>
                  </a:txBody>
                  <a:tcPr/>
                </a:tc>
                <a:extLst>
                  <a:ext uri="{0D108BD9-81ED-4DB2-BD59-A6C34878D82A}">
                    <a16:rowId xmlns:a16="http://schemas.microsoft.com/office/drawing/2014/main" xmlns="" val="10001"/>
                  </a:ext>
                </a:extLst>
              </a:tr>
              <a:tr h="397405">
                <a:tc gridSpan="2" vMerge="1">
                  <a:txBody>
                    <a:bodyPr/>
                    <a:lstStyle/>
                    <a:p>
                      <a:pPr marL="0" marR="0" lvl="0" indent="0" algn="ctr" rtl="0">
                        <a:lnSpc>
                          <a:spcPct val="100000"/>
                        </a:lnSpc>
                        <a:spcBef>
                          <a:spcPts val="0"/>
                        </a:spcBef>
                        <a:spcAft>
                          <a:spcPts val="0"/>
                        </a:spcAft>
                        <a:buClr>
                          <a:schemeClr val="dk1"/>
                        </a:buClr>
                        <a:buSzPts val="1200"/>
                        <a:buFont typeface="Calibri"/>
                        <a:buNone/>
                      </a:pPr>
                      <a:endParaRPr sz="1400" b="1" i="0" u="none" strike="noStrike" cap="none" dirty="0">
                        <a:solidFill>
                          <a:schemeClr val="dk1"/>
                        </a:solidFill>
                        <a:latin typeface="Arial" panose="020B0604020202020204" pitchFamily="34" charset="0"/>
                        <a:ea typeface="Calibri"/>
                        <a:cs typeface="Arial" panose="020B0604020202020204" pitchFamily="34" charset="0"/>
                        <a:sym typeface="Calibri"/>
                      </a:endParaRPr>
                    </a:p>
                  </a:txBody>
                  <a:tcPr marL="68575" marR="68575" marT="0" marB="0" anchor="ctr">
                    <a:lnL w="12700" cap="flat" cmpd="sng">
                      <a:solidFill>
                        <a:schemeClr val="dk1"/>
                      </a:solidFill>
                      <a:prstDash val="solid"/>
                      <a:round/>
                      <a:headEnd type="none" w="sm" len="sm"/>
                      <a:tailEnd type="none" w="sm" len="sm"/>
                    </a:lnL>
                    <a:lnR w="12700" cap="flat" cmpd="sng" algn="ctr">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lgn="ctr">
                      <a:solidFill>
                        <a:schemeClr val="dk1"/>
                      </a:solidFill>
                      <a:prstDash val="solid"/>
                      <a:round/>
                      <a:headEnd type="none" w="sm" len="sm"/>
                      <a:tailEnd type="none" w="sm" len="sm"/>
                    </a:lnB>
                    <a:solidFill>
                      <a:schemeClr val="lt1"/>
                    </a:solidFill>
                  </a:tcPr>
                </a:tc>
                <a:tc hMerge="1" vMerge="1">
                  <a:txBody>
                    <a:bodyPr/>
                    <a:lstStyle/>
                    <a:p>
                      <a:endParaRPr lang="en-US"/>
                    </a:p>
                  </a:txBody>
                  <a:tcPr/>
                </a:tc>
                <a:tc>
                  <a:txBody>
                    <a:bodyPr/>
                    <a:lstStyle/>
                    <a:p>
                      <a:pPr algn="ctr"/>
                      <a:r>
                        <a:rPr lang="en-US" sz="2000" b="1" dirty="0">
                          <a:solidFill>
                            <a:schemeClr val="bg1"/>
                          </a:solidFill>
                          <a:latin typeface=" Arial"/>
                        </a:rPr>
                        <a:t>RATE (%)</a:t>
                      </a:r>
                      <a:endParaRPr lang="en-US" sz="2000" b="1" dirty="0">
                        <a:solidFill>
                          <a:schemeClr val="bg1"/>
                        </a:solidFill>
                        <a:latin typeface=" Arial"/>
                        <a:cs typeface="Arial" panose="020B0604020202020204" pitchFamily="34" charset="0"/>
                      </a:endParaRPr>
                    </a:p>
                  </a:txBody>
                  <a:tcPr marL="68575" marR="68575"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a:txBody>
                    <a:bodyPr/>
                    <a:lstStyle/>
                    <a:p>
                      <a:pPr algn="ctr"/>
                      <a:r>
                        <a:rPr lang="en-US" sz="2000" b="1" dirty="0">
                          <a:solidFill>
                            <a:schemeClr val="bg1"/>
                          </a:solidFill>
                          <a:latin typeface=" Arial"/>
                        </a:rPr>
                        <a:t>REDCON</a:t>
                      </a:r>
                      <a:endParaRPr lang="en-US" sz="2000" b="1" dirty="0">
                        <a:solidFill>
                          <a:schemeClr val="bg1"/>
                        </a:solidFill>
                        <a:latin typeface=" Arial"/>
                        <a:cs typeface="Arial" panose="020B0604020202020204" pitchFamily="34" charset="0"/>
                      </a:endParaRPr>
                    </a:p>
                  </a:txBody>
                  <a:tcPr marL="7150" marR="7150" marT="715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a:txBody>
                    <a:bodyPr/>
                    <a:lstStyle/>
                    <a:p>
                      <a:pPr algn="ctr"/>
                      <a:r>
                        <a:rPr lang="en-US" sz="2000" b="1" dirty="0">
                          <a:solidFill>
                            <a:schemeClr val="bg1"/>
                          </a:solidFill>
                          <a:latin typeface=" Arial"/>
                        </a:rPr>
                        <a:t>RATE (%)</a:t>
                      </a:r>
                      <a:endParaRPr lang="en-US" sz="2000" b="1" dirty="0">
                        <a:solidFill>
                          <a:schemeClr val="bg1"/>
                        </a:solidFill>
                        <a:latin typeface=" Arial"/>
                        <a:cs typeface="Arial" panose="020B0604020202020204" pitchFamily="34" charset="0"/>
                      </a:endParaRPr>
                    </a:p>
                  </a:txBody>
                  <a:tcPr marL="68575" marR="68575"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a:txBody>
                    <a:bodyPr/>
                    <a:lstStyle/>
                    <a:p>
                      <a:pPr algn="ctr"/>
                      <a:r>
                        <a:rPr lang="en-US" sz="2000" b="1" dirty="0">
                          <a:solidFill>
                            <a:schemeClr val="bg1"/>
                          </a:solidFill>
                          <a:latin typeface=" Arial"/>
                        </a:rPr>
                        <a:t>REDCON</a:t>
                      </a:r>
                      <a:endParaRPr lang="en-US" sz="2000" b="1" dirty="0">
                        <a:solidFill>
                          <a:schemeClr val="bg1"/>
                        </a:solidFill>
                        <a:latin typeface=" Arial"/>
                        <a:cs typeface="Arial" panose="020B0604020202020204" pitchFamily="34" charset="0"/>
                      </a:endParaRPr>
                    </a:p>
                  </a:txBody>
                  <a:tcPr marL="7150" marR="7150" marT="715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xmlns="" val="10002"/>
                  </a:ext>
                </a:extLst>
              </a:tr>
              <a:tr h="203882">
                <a:tc rowSpan="4">
                  <a:txBody>
                    <a:bodyPr/>
                    <a:lstStyle/>
                    <a:p>
                      <a:pPr marL="0" marR="0" lvl="0" indent="0" algn="ctr" defTabSz="914400" rtl="0" eaLnBrk="1" fontAlgn="auto" latinLnBrk="0" hangingPunct="1">
                        <a:lnSpc>
                          <a:spcPct val="100000"/>
                        </a:lnSpc>
                        <a:spcBef>
                          <a:spcPts val="0"/>
                        </a:spcBef>
                        <a:spcAft>
                          <a:spcPts val="0"/>
                        </a:spcAft>
                        <a:buClr>
                          <a:schemeClr val="dk1"/>
                        </a:buClr>
                        <a:buSzPts val="1200"/>
                        <a:buFont typeface="Calibri"/>
                        <a:buNone/>
                        <a:tabLst/>
                        <a:defRPr/>
                      </a:pPr>
                      <a:r>
                        <a:rPr lang="en-US" sz="2000" u="none" strike="noStrike" cap="none" dirty="0">
                          <a:latin typeface=" Arial"/>
                          <a:sym typeface="Calibri"/>
                        </a:rPr>
                        <a:t>EQUIPMENT</a:t>
                      </a:r>
                      <a:endParaRPr lang="en-US" sz="2000" b="1" i="0" u="none" strike="noStrike" cap="none" dirty="0">
                        <a:solidFill>
                          <a:schemeClr val="tx1"/>
                        </a:solidFill>
                        <a:latin typeface=" Arial"/>
                        <a:ea typeface="Calibri"/>
                        <a:cs typeface="Arial" panose="020B0604020202020204" pitchFamily="34" charset="0"/>
                        <a:sym typeface="Calibri"/>
                      </a:endParaRPr>
                    </a:p>
                  </a:txBody>
                  <a:tcPr marL="68575" marR="68575"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2000" dirty="0">
                          <a:latin typeface=" Arial"/>
                        </a:rPr>
                        <a:t>1ST QTR</a:t>
                      </a:r>
                      <a:endParaRPr lang="en-US" sz="2000" dirty="0">
                        <a:latin typeface=" Arial"/>
                        <a:cs typeface="Arial" panose="020B0604020202020204" pitchFamily="34" charset="0"/>
                      </a:endParaRPr>
                    </a:p>
                  </a:txBody>
                  <a:tcPr marL="68575" marR="68575"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algn="ctr"/>
                      <a:r>
                        <a:rPr lang="en-US" sz="2000" dirty="0" smtClean="0">
                          <a:latin typeface=" Arial"/>
                        </a:rPr>
                        <a:t>54%</a:t>
                      </a:r>
                      <a:endParaRPr lang="en-US" sz="2000" dirty="0">
                        <a:solidFill>
                          <a:schemeClr val="tx1"/>
                        </a:solidFill>
                        <a:latin typeface=" Arial"/>
                        <a:cs typeface="Arial" panose="020B0604020202020204" pitchFamily="34" charset="0"/>
                      </a:endParaRPr>
                    </a:p>
                  </a:txBody>
                  <a:tcPr marL="68575" marR="68575"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algn="ctr"/>
                      <a:r>
                        <a:rPr lang="en-US" sz="2000" dirty="0" smtClean="0">
                          <a:latin typeface=" Arial"/>
                        </a:rPr>
                        <a:t>R4</a:t>
                      </a:r>
                      <a:endParaRPr lang="en-US" sz="2000" dirty="0">
                        <a:solidFill>
                          <a:schemeClr val="tx1"/>
                        </a:solidFill>
                        <a:latin typeface=" Arial"/>
                        <a:cs typeface="Arial" panose="020B0604020202020204" pitchFamily="34" charset="0"/>
                      </a:endParaRPr>
                    </a:p>
                  </a:txBody>
                  <a:tcPr marL="7150" marR="7150" marT="715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algn="ctr"/>
                      <a:r>
                        <a:rPr lang="en-PH" sz="2000" dirty="0" smtClean="0">
                          <a:latin typeface=" Arial"/>
                        </a:rPr>
                        <a:t>73%</a:t>
                      </a:r>
                      <a:endParaRPr lang="en-PH" sz="2000" dirty="0">
                        <a:latin typeface=" Arial"/>
                        <a:cs typeface="Arial" panose="020B0604020202020204" pitchFamily="34" charset="0"/>
                      </a:endParaRPr>
                    </a:p>
                  </a:txBody>
                  <a:tcPr marL="68575" marR="68575"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algn="ctr"/>
                      <a:r>
                        <a:rPr lang="en-PH" sz="2000" dirty="0" smtClean="0">
                          <a:latin typeface=" Arial"/>
                        </a:rPr>
                        <a:t>R3</a:t>
                      </a:r>
                      <a:endParaRPr lang="en-PH" sz="2000" dirty="0">
                        <a:latin typeface=" Arial"/>
                        <a:cs typeface="Arial" panose="020B0604020202020204" pitchFamily="34" charset="0"/>
                      </a:endParaRPr>
                    </a:p>
                  </a:txBody>
                  <a:tcPr marL="7150" marR="7150" marT="715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extLst>
                  <a:ext uri="{0D108BD9-81ED-4DB2-BD59-A6C34878D82A}">
                    <a16:rowId xmlns:a16="http://schemas.microsoft.com/office/drawing/2014/main" xmlns="" val="2353608126"/>
                  </a:ext>
                </a:extLst>
              </a:tr>
              <a:tr h="203882">
                <a:tc vMerge="1">
                  <a:txBody>
                    <a:bodyPr/>
                    <a:lstStyle/>
                    <a:p>
                      <a:pPr marL="0" marR="0" lvl="0" indent="0" algn="ctr" rtl="0">
                        <a:lnSpc>
                          <a:spcPct val="100000"/>
                        </a:lnSpc>
                        <a:spcBef>
                          <a:spcPts val="0"/>
                        </a:spcBef>
                        <a:spcAft>
                          <a:spcPts val="0"/>
                        </a:spcAft>
                        <a:buClr>
                          <a:schemeClr val="dk1"/>
                        </a:buClr>
                        <a:buSzPts val="1200"/>
                        <a:buFont typeface="Calibri"/>
                        <a:buNone/>
                      </a:pPr>
                      <a:endParaRPr sz="1400" dirty="0">
                        <a:latin typeface="Arial" panose="020B0604020202020204" pitchFamily="34" charset="0"/>
                        <a:cs typeface="Arial" panose="020B0604020202020204" pitchFamily="34" charset="0"/>
                      </a:endParaRPr>
                    </a:p>
                  </a:txBody>
                  <a:tcPr marL="68575" marR="68575" marT="0" marB="0" anchor="ctr">
                    <a:lnL w="12700" cap="flat" cmpd="sng">
                      <a:solidFill>
                        <a:schemeClr val="dk1"/>
                      </a:solidFill>
                      <a:prstDash val="solid"/>
                      <a:round/>
                      <a:headEnd type="none" w="sm" len="sm"/>
                      <a:tailEnd type="none" w="sm" len="sm"/>
                    </a:lnL>
                    <a:lnR w="12700" cap="flat" cmpd="sng" algn="ctr">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lgn="ctr">
                      <a:solidFill>
                        <a:schemeClr val="dk1"/>
                      </a:solidFill>
                      <a:prstDash val="solid"/>
                      <a:round/>
                      <a:headEnd type="none" w="sm" len="sm"/>
                      <a:tailEnd type="none" w="sm" len="sm"/>
                    </a:lnB>
                    <a:solidFill>
                      <a:schemeClr val="lt1"/>
                    </a:solidFill>
                  </a:tcPr>
                </a:tc>
                <a:tc>
                  <a:txBody>
                    <a:bodyPr/>
                    <a:lstStyle/>
                    <a:p>
                      <a:pPr algn="ctr"/>
                      <a:r>
                        <a:rPr lang="en-US" sz="2000" dirty="0">
                          <a:latin typeface=" Arial"/>
                        </a:rPr>
                        <a:t>2ND QTR</a:t>
                      </a:r>
                      <a:endParaRPr lang="en-US" sz="2000" dirty="0">
                        <a:latin typeface=" Arial"/>
                        <a:cs typeface="Arial" panose="020B0604020202020204" pitchFamily="34" charset="0"/>
                      </a:endParaRPr>
                    </a:p>
                  </a:txBody>
                  <a:tcPr marL="68575" marR="68575"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algn="ctr"/>
                      <a:r>
                        <a:rPr lang="en-US" sz="2000" dirty="0">
                          <a:latin typeface=" Arial"/>
                        </a:rPr>
                        <a:t>54%</a:t>
                      </a:r>
                      <a:endParaRPr lang="en-US" sz="2000" dirty="0">
                        <a:solidFill>
                          <a:schemeClr val="tx1"/>
                        </a:solidFill>
                        <a:latin typeface=" Arial"/>
                        <a:cs typeface="Arial" panose="020B0604020202020204" pitchFamily="34" charset="0"/>
                      </a:endParaRPr>
                    </a:p>
                  </a:txBody>
                  <a:tcPr marL="68575" marR="68575"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algn="ctr"/>
                      <a:r>
                        <a:rPr lang="en-US" sz="2000" dirty="0">
                          <a:latin typeface=" Arial"/>
                        </a:rPr>
                        <a:t>R3</a:t>
                      </a:r>
                      <a:endParaRPr lang="en-US" sz="2000" dirty="0">
                        <a:solidFill>
                          <a:schemeClr val="tx1"/>
                        </a:solidFill>
                        <a:latin typeface=" Arial"/>
                        <a:cs typeface="Arial" panose="020B0604020202020204" pitchFamily="34" charset="0"/>
                      </a:endParaRPr>
                    </a:p>
                  </a:txBody>
                  <a:tcPr marL="7150" marR="7150" marT="715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PH" sz="2000" dirty="0" smtClean="0">
                          <a:latin typeface=" Arial"/>
                        </a:rPr>
                        <a:t>73%</a:t>
                      </a:r>
                      <a:endParaRPr lang="en-PH" sz="2000" dirty="0">
                        <a:latin typeface=" Arial"/>
                        <a:cs typeface="Arial" panose="020B0604020202020204" pitchFamily="34" charset="0"/>
                      </a:endParaRPr>
                    </a:p>
                  </a:txBody>
                  <a:tcPr marL="68575" marR="68575"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PH" sz="2000" b="0" i="0" u="none" strike="noStrike" kern="1200" cap="none" spc="0" normalizeH="0" baseline="0" noProof="0" smtClean="0">
                          <a:ln>
                            <a:noFill/>
                          </a:ln>
                          <a:solidFill>
                            <a:prstClr val="black"/>
                          </a:solidFill>
                          <a:effectLst/>
                          <a:uLnTx/>
                          <a:uFillTx/>
                          <a:latin typeface=" Arial"/>
                          <a:ea typeface="+mn-ea"/>
                          <a:cs typeface="+mn-cs"/>
                        </a:rPr>
                        <a:t>R3</a:t>
                      </a:r>
                      <a:endParaRPr kumimoji="0" lang="en-PH" sz="2000" b="0" i="0" u="none" strike="noStrike" kern="1200" cap="none" spc="0" normalizeH="0" baseline="0" noProof="0" dirty="0">
                        <a:ln>
                          <a:noFill/>
                        </a:ln>
                        <a:solidFill>
                          <a:prstClr val="black"/>
                        </a:solidFill>
                        <a:effectLst/>
                        <a:uLnTx/>
                        <a:uFillTx/>
                        <a:latin typeface=" Arial"/>
                        <a:ea typeface="+mn-ea"/>
                        <a:cs typeface="Arial" panose="020B0604020202020204" pitchFamily="34" charset="0"/>
                      </a:endParaRPr>
                    </a:p>
                  </a:txBody>
                  <a:tcPr marL="7150" marR="7150" marT="715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extLst>
                  <a:ext uri="{0D108BD9-81ED-4DB2-BD59-A6C34878D82A}">
                    <a16:rowId xmlns:a16="http://schemas.microsoft.com/office/drawing/2014/main" xmlns="" val="1201828199"/>
                  </a:ext>
                </a:extLst>
              </a:tr>
              <a:tr h="206713">
                <a:tc vMerge="1">
                  <a:txBody>
                    <a:bodyPr/>
                    <a:lstStyle/>
                    <a:p>
                      <a:endParaRPr lang="en-US" dirty="0"/>
                    </a:p>
                  </a:txBody>
                  <a:tcPr marL="68575" marR="68575" marT="0" marB="0" anchor="ctr">
                    <a:lnL w="12700" cap="flat" cmpd="sng">
                      <a:solidFill>
                        <a:schemeClr val="dk1"/>
                      </a:solidFill>
                      <a:prstDash val="solid"/>
                      <a:round/>
                      <a:headEnd type="none" w="sm" len="sm"/>
                      <a:tailEnd type="none" w="sm" len="sm"/>
                    </a:lnL>
                    <a:lnR w="12700" cap="flat" cmpd="sng" algn="ctr">
                      <a:solidFill>
                        <a:schemeClr val="dk1"/>
                      </a:solidFill>
                      <a:prstDash val="solid"/>
                      <a:round/>
                      <a:headEnd type="none" w="sm" len="sm"/>
                      <a:tailEnd type="none" w="sm" len="sm"/>
                    </a:lnR>
                    <a:lnT w="12700" cap="flat" cmpd="sng" algn="ctr">
                      <a:solidFill>
                        <a:schemeClr val="dk1"/>
                      </a:solidFill>
                      <a:prstDash val="solid"/>
                      <a:round/>
                      <a:headEnd type="none" w="sm" len="sm"/>
                      <a:tailEnd type="none" w="sm" len="sm"/>
                    </a:lnT>
                    <a:lnB w="12700" cap="flat" cmpd="sng" algn="ctr">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2000" u="none" strike="noStrike" cap="none" dirty="0">
                          <a:latin typeface=" Arial"/>
                        </a:rPr>
                        <a:t>3RD QTR</a:t>
                      </a:r>
                      <a:endParaRPr sz="2000" u="none" strike="noStrike" cap="none" dirty="0">
                        <a:latin typeface=" Arial"/>
                        <a:cs typeface="Arial" panose="020B0604020202020204" pitchFamily="34" charset="0"/>
                      </a:endParaRPr>
                    </a:p>
                  </a:txBody>
                  <a:tcPr marL="68575" marR="68575"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algn="ctr"/>
                      <a:r>
                        <a:rPr lang="en-US" sz="2000" dirty="0" smtClean="0">
                          <a:latin typeface=" Arial"/>
                        </a:rPr>
                        <a:t>62%</a:t>
                      </a:r>
                      <a:endParaRPr lang="en-US" sz="2000" dirty="0">
                        <a:solidFill>
                          <a:schemeClr val="tx1"/>
                        </a:solidFill>
                        <a:latin typeface=" Arial"/>
                        <a:cs typeface="Arial" panose="020B0604020202020204" pitchFamily="34" charset="0"/>
                      </a:endParaRPr>
                    </a:p>
                  </a:txBody>
                  <a:tcPr marL="68575" marR="68575"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algn="ctr"/>
                      <a:r>
                        <a:rPr lang="en-US" sz="2000" dirty="0">
                          <a:latin typeface=" Arial"/>
                        </a:rPr>
                        <a:t>R3</a:t>
                      </a:r>
                      <a:endParaRPr lang="en-US" sz="2000" dirty="0">
                        <a:solidFill>
                          <a:schemeClr val="tx1"/>
                        </a:solidFill>
                        <a:latin typeface=" Arial"/>
                        <a:cs typeface="Arial" panose="020B0604020202020204" pitchFamily="34" charset="0"/>
                      </a:endParaRPr>
                    </a:p>
                  </a:txBody>
                  <a:tcPr marL="7150" marR="7150" marT="715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algn="ctr"/>
                      <a:r>
                        <a:rPr lang="en-PH" sz="2000" dirty="0" smtClean="0">
                          <a:latin typeface=" Arial"/>
                        </a:rPr>
                        <a:t>73%</a:t>
                      </a:r>
                      <a:endParaRPr lang="en-PH" sz="2000" dirty="0">
                        <a:latin typeface=" Arial"/>
                        <a:cs typeface="Arial" panose="020B0604020202020204" pitchFamily="34" charset="0"/>
                      </a:endParaRPr>
                    </a:p>
                  </a:txBody>
                  <a:tcPr marL="68575" marR="68575"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PH" sz="2000" b="0" i="0" u="none" strike="noStrike" kern="1200" cap="none" spc="0" normalizeH="0" baseline="0" noProof="0" smtClean="0">
                          <a:ln>
                            <a:noFill/>
                          </a:ln>
                          <a:solidFill>
                            <a:prstClr val="black"/>
                          </a:solidFill>
                          <a:effectLst/>
                          <a:uLnTx/>
                          <a:uFillTx/>
                          <a:latin typeface=" Arial"/>
                          <a:ea typeface="+mn-ea"/>
                          <a:cs typeface="+mn-cs"/>
                        </a:rPr>
                        <a:t>R3</a:t>
                      </a:r>
                      <a:endParaRPr kumimoji="0" lang="en-PH" sz="2000" b="0" i="0" u="none" strike="noStrike" kern="1200" cap="none" spc="0" normalizeH="0" baseline="0" noProof="0" dirty="0">
                        <a:ln>
                          <a:noFill/>
                        </a:ln>
                        <a:solidFill>
                          <a:prstClr val="black"/>
                        </a:solidFill>
                        <a:effectLst/>
                        <a:uLnTx/>
                        <a:uFillTx/>
                        <a:latin typeface=" Arial"/>
                        <a:ea typeface="+mn-ea"/>
                        <a:cs typeface="Arial" panose="020B0604020202020204" pitchFamily="34" charset="0"/>
                      </a:endParaRPr>
                    </a:p>
                  </a:txBody>
                  <a:tcPr marL="7150" marR="7150" marT="715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extLst>
                  <a:ext uri="{0D108BD9-81ED-4DB2-BD59-A6C34878D82A}">
                    <a16:rowId xmlns:a16="http://schemas.microsoft.com/office/drawing/2014/main" xmlns="" val="2539712601"/>
                  </a:ext>
                </a:extLst>
              </a:tr>
              <a:tr h="206713">
                <a:tc vMerge="1">
                  <a:txBody>
                    <a:bodyPr/>
                    <a:lstStyle/>
                    <a:p>
                      <a:pPr marL="0" marR="0" lvl="0" indent="0" algn="ctr" defTabSz="914400" rtl="0" eaLnBrk="1" fontAlgn="auto" latinLnBrk="0" hangingPunct="1">
                        <a:lnSpc>
                          <a:spcPct val="100000"/>
                        </a:lnSpc>
                        <a:spcBef>
                          <a:spcPts val="0"/>
                        </a:spcBef>
                        <a:spcAft>
                          <a:spcPts val="0"/>
                        </a:spcAft>
                        <a:buClr>
                          <a:schemeClr val="dk1"/>
                        </a:buClr>
                        <a:buSzPts val="1200"/>
                        <a:buFont typeface="Calibri"/>
                        <a:buNone/>
                        <a:tabLst/>
                        <a:defRPr/>
                      </a:pPr>
                      <a:endParaRPr lang="en-US" sz="2000" b="1" i="0" u="none" strike="noStrike" cap="none" dirty="0">
                        <a:solidFill>
                          <a:schemeClr val="tx1"/>
                        </a:solidFill>
                        <a:latin typeface="Arial" panose="020B0604020202020204" pitchFamily="34" charset="0"/>
                        <a:ea typeface="Calibri"/>
                        <a:cs typeface="Arial" panose="020B0604020202020204" pitchFamily="34" charset="0"/>
                        <a:sym typeface="Calibri"/>
                      </a:endParaRPr>
                    </a:p>
                  </a:txBody>
                  <a:tcPr marL="68575" marR="68575"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6">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u="none" strike="noStrike" cap="none" dirty="0" smtClean="0">
                          <a:latin typeface=" Arial"/>
                        </a:rPr>
                        <a:t>4TH QTR</a:t>
                      </a:r>
                      <a:endParaRPr lang="en-US" sz="2000" u="none" strike="noStrike" cap="none" dirty="0" smtClean="0">
                        <a:latin typeface=" Arial"/>
                        <a:cs typeface="Arial" panose="020B0604020202020204" pitchFamily="34" charset="0"/>
                      </a:endParaRPr>
                    </a:p>
                  </a:txBody>
                  <a:tcPr marL="68575" marR="68575"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algn="ctr"/>
                      <a:r>
                        <a:rPr lang="en-US" sz="2000" dirty="0" smtClean="0">
                          <a:solidFill>
                            <a:schemeClr val="tx1"/>
                          </a:solidFill>
                          <a:latin typeface=" Arial"/>
                          <a:cs typeface="Arial" panose="020B0604020202020204" pitchFamily="34" charset="0"/>
                        </a:rPr>
                        <a:t>61%</a:t>
                      </a:r>
                      <a:endParaRPr lang="en-US" sz="2000" dirty="0">
                        <a:solidFill>
                          <a:schemeClr val="tx1"/>
                        </a:solidFill>
                        <a:latin typeface=" Arial"/>
                        <a:cs typeface="Arial" panose="020B0604020202020204" pitchFamily="34" charset="0"/>
                      </a:endParaRPr>
                    </a:p>
                  </a:txBody>
                  <a:tcPr marL="68575" marR="68575"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algn="ctr"/>
                      <a:r>
                        <a:rPr lang="en-US" sz="2000" dirty="0" smtClean="0">
                          <a:solidFill>
                            <a:schemeClr val="tx1"/>
                          </a:solidFill>
                          <a:latin typeface=" Arial"/>
                          <a:cs typeface="Arial" panose="020B0604020202020204" pitchFamily="34" charset="0"/>
                        </a:rPr>
                        <a:t>R3</a:t>
                      </a:r>
                      <a:endParaRPr lang="en-US" sz="2000" dirty="0">
                        <a:solidFill>
                          <a:schemeClr val="tx1"/>
                        </a:solidFill>
                        <a:latin typeface=" Arial"/>
                        <a:cs typeface="Arial" panose="020B0604020202020204" pitchFamily="34" charset="0"/>
                      </a:endParaRPr>
                    </a:p>
                  </a:txBody>
                  <a:tcPr marL="7150" marR="7150" marT="715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PH" sz="2000" dirty="0" smtClean="0">
                          <a:latin typeface=" Arial"/>
                        </a:rPr>
                        <a:t>73%</a:t>
                      </a:r>
                      <a:endParaRPr lang="en-PH" sz="2000" dirty="0" smtClean="0">
                        <a:latin typeface=" Arial"/>
                        <a:cs typeface="Arial" panose="020B0604020202020204" pitchFamily="34" charset="0"/>
                      </a:endParaRPr>
                    </a:p>
                  </a:txBody>
                  <a:tcPr marL="68575" marR="68575"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PH" sz="2000" b="0" i="0" u="none" strike="noStrike" kern="1200" cap="none" spc="0" normalizeH="0" baseline="0" noProof="0" dirty="0" smtClean="0">
                          <a:ln>
                            <a:noFill/>
                          </a:ln>
                          <a:solidFill>
                            <a:prstClr val="black"/>
                          </a:solidFill>
                          <a:effectLst/>
                          <a:uLnTx/>
                          <a:uFillTx/>
                          <a:latin typeface=" Arial"/>
                          <a:ea typeface="+mn-ea"/>
                          <a:cs typeface="+mn-cs"/>
                        </a:rPr>
                        <a:t>R3</a:t>
                      </a:r>
                      <a:endParaRPr kumimoji="0" lang="en-PH" sz="2000" b="0" i="0" u="none" strike="noStrike" kern="1200" cap="none" spc="0" normalizeH="0" baseline="0" noProof="0" dirty="0">
                        <a:ln>
                          <a:noFill/>
                        </a:ln>
                        <a:solidFill>
                          <a:prstClr val="black"/>
                        </a:solidFill>
                        <a:effectLst/>
                        <a:uLnTx/>
                        <a:uFillTx/>
                        <a:latin typeface=" Arial"/>
                        <a:ea typeface="+mn-ea"/>
                        <a:cs typeface="Arial" panose="020B0604020202020204" pitchFamily="34" charset="0"/>
                      </a:endParaRPr>
                    </a:p>
                  </a:txBody>
                  <a:tcPr marL="7150" marR="7150" marT="715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extLst>
                  <a:ext uri="{0D108BD9-81ED-4DB2-BD59-A6C34878D82A}">
                    <a16:rowId xmlns:a16="http://schemas.microsoft.com/office/drawing/2014/main" xmlns="" val="2543017349"/>
                  </a:ext>
                </a:extLst>
              </a:tr>
              <a:tr h="198703">
                <a:tc gridSpan="6">
                  <a:txBody>
                    <a:bodyPr/>
                    <a:lstStyle/>
                    <a:p>
                      <a:pPr algn="ctr"/>
                      <a:endParaRPr lang="en-US" sz="2000" dirty="0">
                        <a:solidFill>
                          <a:schemeClr val="tx1"/>
                        </a:solidFill>
                        <a:latin typeface=" Arial"/>
                        <a:cs typeface="Arial" panose="020B0604020202020204" pitchFamily="34" charset="0"/>
                      </a:endParaRPr>
                    </a:p>
                  </a:txBody>
                  <a:tcPr marL="68575" marR="68575"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xmlns="" val="2837847075"/>
                  </a:ext>
                </a:extLst>
              </a:tr>
              <a:tr h="203882">
                <a:tc rowSpan="4">
                  <a:txBody>
                    <a:bodyPr/>
                    <a:lstStyle/>
                    <a:p>
                      <a:pPr marL="0" marR="0" lvl="0" indent="0" algn="ctr" defTabSz="914400" rtl="0" eaLnBrk="1" fontAlgn="auto" latinLnBrk="0" hangingPunct="1">
                        <a:lnSpc>
                          <a:spcPct val="100000"/>
                        </a:lnSpc>
                        <a:spcBef>
                          <a:spcPts val="0"/>
                        </a:spcBef>
                        <a:spcAft>
                          <a:spcPts val="0"/>
                        </a:spcAft>
                        <a:buClr>
                          <a:schemeClr val="dk1"/>
                        </a:buClr>
                        <a:buSzPts val="1200"/>
                        <a:buFont typeface="Calibri"/>
                        <a:buNone/>
                        <a:tabLst/>
                        <a:defRPr/>
                      </a:pPr>
                      <a:r>
                        <a:rPr lang="en-US" sz="2000" u="none" strike="noStrike" cap="none" dirty="0">
                          <a:latin typeface=" Arial"/>
                          <a:sym typeface="Calibri"/>
                        </a:rPr>
                        <a:t>MAINTENANCE</a:t>
                      </a:r>
                      <a:endParaRPr lang="en-US" sz="2000" dirty="0">
                        <a:latin typeface=" Arial"/>
                        <a:cs typeface="Arial" panose="020B0604020202020204" pitchFamily="34" charset="0"/>
                      </a:endParaRPr>
                    </a:p>
                  </a:txBody>
                  <a:tcPr marL="68575" marR="68575"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algn="ctr"/>
                      <a:r>
                        <a:rPr lang="en-US" sz="2000" dirty="0">
                          <a:latin typeface=" Arial"/>
                        </a:rPr>
                        <a:t>1ST QTR</a:t>
                      </a:r>
                      <a:endParaRPr lang="en-US" sz="2000" dirty="0">
                        <a:latin typeface=" Arial"/>
                        <a:cs typeface="Arial" panose="020B0604020202020204" pitchFamily="34" charset="0"/>
                      </a:endParaRPr>
                    </a:p>
                  </a:txBody>
                  <a:tcPr marL="68575" marR="68575"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rtl="0">
                        <a:spcBef>
                          <a:spcPts val="0"/>
                        </a:spcBef>
                        <a:spcAft>
                          <a:spcPts val="0"/>
                        </a:spcAft>
                        <a:buNone/>
                      </a:pPr>
                      <a:r>
                        <a:rPr lang="en-US" sz="2000" u="none" strike="noStrike" cap="none" dirty="0" smtClean="0">
                          <a:latin typeface=" Arial"/>
                        </a:rPr>
                        <a:t>96%</a:t>
                      </a:r>
                      <a:endParaRPr sz="2000" u="none" strike="noStrike" cap="none" dirty="0">
                        <a:solidFill>
                          <a:schemeClr val="tx1"/>
                        </a:solidFill>
                        <a:latin typeface=" Arial"/>
                        <a:cs typeface="Arial" panose="020B0604020202020204" pitchFamily="34" charset="0"/>
                      </a:endParaRPr>
                    </a:p>
                  </a:txBody>
                  <a:tcPr marL="68575" marR="68575"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algn="ctr"/>
                      <a:r>
                        <a:rPr lang="en-US" sz="2000" dirty="0">
                          <a:latin typeface=" Arial"/>
                        </a:rPr>
                        <a:t>R1</a:t>
                      </a:r>
                      <a:endParaRPr lang="en-US" sz="2000" dirty="0">
                        <a:solidFill>
                          <a:schemeClr val="tx1"/>
                        </a:solidFill>
                        <a:latin typeface=" Arial"/>
                        <a:cs typeface="Arial" panose="020B0604020202020204" pitchFamily="34" charset="0"/>
                      </a:endParaRPr>
                    </a:p>
                  </a:txBody>
                  <a:tcPr marL="7150" marR="7150" marT="715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algn="ctr"/>
                      <a:r>
                        <a:rPr lang="en-PH" sz="2000" dirty="0" smtClean="0">
                          <a:latin typeface=" Arial"/>
                        </a:rPr>
                        <a:t>100%</a:t>
                      </a:r>
                      <a:endParaRPr lang="en-PH" sz="2000" dirty="0">
                        <a:latin typeface=" Arial"/>
                        <a:cs typeface="Arial" panose="020B0604020202020204" pitchFamily="34" charset="0"/>
                      </a:endParaRPr>
                    </a:p>
                  </a:txBody>
                  <a:tcPr marL="68575" marR="68575"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algn="ctr"/>
                      <a:r>
                        <a:rPr lang="en-PH" sz="2000" dirty="0">
                          <a:latin typeface=" Arial"/>
                        </a:rPr>
                        <a:t>R1</a:t>
                      </a:r>
                      <a:endParaRPr lang="en-PH" sz="2000" dirty="0">
                        <a:latin typeface=" Arial"/>
                        <a:cs typeface="Arial" panose="020B0604020202020204" pitchFamily="34" charset="0"/>
                      </a:endParaRPr>
                    </a:p>
                  </a:txBody>
                  <a:tcPr marL="7150" marR="7150" marT="715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extLst>
                  <a:ext uri="{0D108BD9-81ED-4DB2-BD59-A6C34878D82A}">
                    <a16:rowId xmlns:a16="http://schemas.microsoft.com/office/drawing/2014/main" xmlns="" val="3717588896"/>
                  </a:ext>
                </a:extLst>
              </a:tr>
              <a:tr h="203882">
                <a:tc vMerge="1">
                  <a:txBody>
                    <a:bodyPr/>
                    <a:lstStyle/>
                    <a:p>
                      <a:pPr marL="0" marR="0" lvl="0" indent="0" algn="ctr" defTabSz="914400" rtl="0" eaLnBrk="1" fontAlgn="auto" latinLnBrk="0" hangingPunct="1">
                        <a:lnSpc>
                          <a:spcPct val="100000"/>
                        </a:lnSpc>
                        <a:spcBef>
                          <a:spcPts val="0"/>
                        </a:spcBef>
                        <a:spcAft>
                          <a:spcPts val="0"/>
                        </a:spcAft>
                        <a:buClr>
                          <a:schemeClr val="dk1"/>
                        </a:buClr>
                        <a:buSzPts val="1200"/>
                        <a:buFont typeface="Calibri"/>
                        <a:buNone/>
                        <a:tabLst/>
                        <a:defRPr/>
                      </a:pPr>
                      <a:endParaRPr lang="en-US" sz="1400" dirty="0">
                        <a:latin typeface="Arial" panose="020B0604020202020204" pitchFamily="34" charset="0"/>
                        <a:cs typeface="Arial" panose="020B0604020202020204" pitchFamily="34" charset="0"/>
                      </a:endParaRPr>
                    </a:p>
                  </a:txBody>
                  <a:tcPr marL="68575" marR="68575" marT="0" marB="0" anchor="ctr">
                    <a:lnL w="12700" cap="flat" cmpd="sng">
                      <a:solidFill>
                        <a:schemeClr val="dk1"/>
                      </a:solidFill>
                      <a:prstDash val="solid"/>
                      <a:round/>
                      <a:headEnd type="none" w="sm" len="sm"/>
                      <a:tailEnd type="none" w="sm" len="sm"/>
                    </a:lnL>
                    <a:lnR w="12700" cap="flat" cmpd="sng" algn="ctr">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lgn="ctr">
                      <a:solidFill>
                        <a:schemeClr val="dk1"/>
                      </a:solidFill>
                      <a:prstDash val="solid"/>
                      <a:round/>
                      <a:headEnd type="none" w="sm" len="sm"/>
                      <a:tailEnd type="none" w="sm" len="sm"/>
                    </a:lnB>
                    <a:solidFill>
                      <a:schemeClr val="lt1"/>
                    </a:solidFill>
                  </a:tcPr>
                </a:tc>
                <a:tc>
                  <a:txBody>
                    <a:bodyPr/>
                    <a:lstStyle/>
                    <a:p>
                      <a:pPr algn="ctr"/>
                      <a:r>
                        <a:rPr lang="en-US" sz="2000" dirty="0">
                          <a:latin typeface=" Arial"/>
                        </a:rPr>
                        <a:t>2ND QTR</a:t>
                      </a:r>
                      <a:endParaRPr lang="en-US" sz="2000" dirty="0">
                        <a:latin typeface=" Arial"/>
                        <a:cs typeface="Arial" panose="020B0604020202020204" pitchFamily="34" charset="0"/>
                      </a:endParaRPr>
                    </a:p>
                  </a:txBody>
                  <a:tcPr marL="68575" marR="68575"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rtl="0">
                        <a:spcBef>
                          <a:spcPts val="0"/>
                        </a:spcBef>
                        <a:spcAft>
                          <a:spcPts val="0"/>
                        </a:spcAft>
                        <a:buNone/>
                      </a:pPr>
                      <a:r>
                        <a:rPr lang="en-US" sz="2000" u="none" strike="noStrike" cap="none" dirty="0" smtClean="0">
                          <a:latin typeface=" Arial"/>
                        </a:rPr>
                        <a:t>100%</a:t>
                      </a:r>
                      <a:endParaRPr sz="2000" u="none" strike="noStrike" cap="none" dirty="0">
                        <a:solidFill>
                          <a:schemeClr val="tx1"/>
                        </a:solidFill>
                        <a:latin typeface=" Arial"/>
                        <a:cs typeface="Arial" panose="020B0604020202020204" pitchFamily="34" charset="0"/>
                      </a:endParaRPr>
                    </a:p>
                  </a:txBody>
                  <a:tcPr marL="68575" marR="68575"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algn="ctr"/>
                      <a:r>
                        <a:rPr lang="en-US" sz="2000" dirty="0">
                          <a:latin typeface=" Arial"/>
                        </a:rPr>
                        <a:t>R1</a:t>
                      </a:r>
                      <a:endParaRPr lang="en-US" sz="2000" dirty="0">
                        <a:solidFill>
                          <a:schemeClr val="tx1"/>
                        </a:solidFill>
                        <a:latin typeface=" Arial"/>
                        <a:cs typeface="Arial" panose="020B0604020202020204" pitchFamily="34" charset="0"/>
                      </a:endParaRPr>
                    </a:p>
                  </a:txBody>
                  <a:tcPr marL="7150" marR="7150" marT="715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PH" sz="2000" dirty="0" smtClean="0">
                          <a:latin typeface=" Arial"/>
                        </a:rPr>
                        <a:t>82%</a:t>
                      </a:r>
                      <a:endParaRPr lang="en-PH" sz="2000" dirty="0">
                        <a:latin typeface=" Arial"/>
                        <a:cs typeface="Arial" panose="020B0604020202020204" pitchFamily="34" charset="0"/>
                      </a:endParaRPr>
                    </a:p>
                  </a:txBody>
                  <a:tcPr marL="68575" marR="68575"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algn="ctr"/>
                      <a:r>
                        <a:rPr lang="en-PH" sz="2000" dirty="0" smtClean="0">
                          <a:latin typeface=" Arial"/>
                        </a:rPr>
                        <a:t>R2</a:t>
                      </a:r>
                      <a:endParaRPr lang="en-PH" sz="2000" dirty="0">
                        <a:latin typeface=" Arial"/>
                        <a:cs typeface="Arial" panose="020B0604020202020204" pitchFamily="34" charset="0"/>
                      </a:endParaRPr>
                    </a:p>
                  </a:txBody>
                  <a:tcPr marL="7150" marR="7150" marT="715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extLst>
                  <a:ext uri="{0D108BD9-81ED-4DB2-BD59-A6C34878D82A}">
                    <a16:rowId xmlns:a16="http://schemas.microsoft.com/office/drawing/2014/main" xmlns="" val="619808540"/>
                  </a:ext>
                </a:extLst>
              </a:tr>
              <a:tr h="203882">
                <a:tc vMerge="1">
                  <a:txBody>
                    <a:bodyPr/>
                    <a:lstStyle/>
                    <a:p>
                      <a:pPr marL="0" marR="0" lvl="0" indent="0" algn="ctr" rtl="0">
                        <a:lnSpc>
                          <a:spcPct val="100000"/>
                        </a:lnSpc>
                        <a:spcBef>
                          <a:spcPts val="0"/>
                        </a:spcBef>
                        <a:spcAft>
                          <a:spcPts val="0"/>
                        </a:spcAft>
                        <a:buClr>
                          <a:schemeClr val="dk1"/>
                        </a:buClr>
                        <a:buSzPts val="1200"/>
                        <a:buFont typeface="Calibri"/>
                        <a:buNone/>
                      </a:pPr>
                      <a:endParaRPr sz="1400" dirty="0">
                        <a:latin typeface="Arial" panose="020B0604020202020204" pitchFamily="34" charset="0"/>
                        <a:cs typeface="Arial" panose="020B0604020202020204" pitchFamily="34" charset="0"/>
                      </a:endParaRPr>
                    </a:p>
                  </a:txBody>
                  <a:tcPr marL="68575" marR="68575" marT="0" marB="0" anchor="ctr">
                    <a:lnL w="12700" cap="flat" cmpd="sng">
                      <a:solidFill>
                        <a:schemeClr val="dk1"/>
                      </a:solidFill>
                      <a:prstDash val="solid"/>
                      <a:round/>
                      <a:headEnd type="none" w="sm" len="sm"/>
                      <a:tailEnd type="none" w="sm" len="sm"/>
                    </a:lnL>
                    <a:lnR w="12700" cap="flat" cmpd="sng" algn="ctr">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2000" u="none" strike="noStrike" cap="none" dirty="0">
                          <a:latin typeface=" Arial"/>
                        </a:rPr>
                        <a:t>3RD QTR</a:t>
                      </a:r>
                      <a:endParaRPr sz="2000" u="none" strike="noStrike" cap="none" dirty="0">
                        <a:latin typeface=" Arial"/>
                        <a:cs typeface="Arial" panose="020B0604020202020204" pitchFamily="34" charset="0"/>
                      </a:endParaRPr>
                    </a:p>
                  </a:txBody>
                  <a:tcPr marL="68575" marR="68575"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algn="ctr"/>
                      <a:r>
                        <a:rPr lang="en-US" sz="2000" dirty="0" smtClean="0">
                          <a:latin typeface=" Arial"/>
                        </a:rPr>
                        <a:t>100%</a:t>
                      </a:r>
                      <a:endParaRPr lang="en-US" sz="2000" dirty="0">
                        <a:solidFill>
                          <a:schemeClr val="tx1"/>
                        </a:solidFill>
                        <a:latin typeface=" Arial"/>
                        <a:cs typeface="Arial" panose="020B0604020202020204" pitchFamily="34" charset="0"/>
                      </a:endParaRPr>
                    </a:p>
                  </a:txBody>
                  <a:tcPr marL="68575" marR="68575"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algn="ctr"/>
                      <a:r>
                        <a:rPr lang="en-US" sz="2000" dirty="0">
                          <a:latin typeface=" Arial"/>
                        </a:rPr>
                        <a:t>R1</a:t>
                      </a:r>
                      <a:endParaRPr lang="en-US" sz="2000" dirty="0">
                        <a:solidFill>
                          <a:schemeClr val="tx1"/>
                        </a:solidFill>
                        <a:latin typeface=" Arial"/>
                        <a:cs typeface="Arial" panose="020B0604020202020204" pitchFamily="34" charset="0"/>
                      </a:endParaRPr>
                    </a:p>
                  </a:txBody>
                  <a:tcPr marL="7150" marR="7150" marT="715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PH" sz="2000" dirty="0" smtClean="0">
                          <a:latin typeface=" Arial"/>
                        </a:rPr>
                        <a:t>78%</a:t>
                      </a:r>
                      <a:endParaRPr lang="en-PH" sz="2000" dirty="0">
                        <a:latin typeface=" Arial"/>
                        <a:cs typeface="Arial" panose="020B0604020202020204" pitchFamily="34" charset="0"/>
                      </a:endParaRPr>
                    </a:p>
                  </a:txBody>
                  <a:tcPr marL="68575" marR="68575"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algn="ctr"/>
                      <a:r>
                        <a:rPr lang="en-PH" sz="2000" dirty="0" smtClean="0">
                          <a:latin typeface=" Arial"/>
                        </a:rPr>
                        <a:t>R2</a:t>
                      </a:r>
                      <a:endParaRPr lang="en-PH" sz="2000" dirty="0">
                        <a:latin typeface=" Arial"/>
                        <a:cs typeface="Arial" panose="020B0604020202020204" pitchFamily="34" charset="0"/>
                      </a:endParaRPr>
                    </a:p>
                  </a:txBody>
                  <a:tcPr marL="7150" marR="7150" marT="715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extLst>
                  <a:ext uri="{0D108BD9-81ED-4DB2-BD59-A6C34878D82A}">
                    <a16:rowId xmlns:a16="http://schemas.microsoft.com/office/drawing/2014/main" xmlns="" val="642940016"/>
                  </a:ext>
                </a:extLst>
              </a:tr>
              <a:tr h="203882">
                <a:tc vMerge="1">
                  <a:txBody>
                    <a:bodyPr/>
                    <a:lstStyle/>
                    <a:p>
                      <a:pPr marL="0" marR="0" lvl="0" indent="0" algn="ctr" defTabSz="914400" rtl="0" eaLnBrk="1" fontAlgn="auto" latinLnBrk="0" hangingPunct="1">
                        <a:lnSpc>
                          <a:spcPct val="100000"/>
                        </a:lnSpc>
                        <a:spcBef>
                          <a:spcPts val="0"/>
                        </a:spcBef>
                        <a:spcAft>
                          <a:spcPts val="0"/>
                        </a:spcAft>
                        <a:buClr>
                          <a:schemeClr val="dk1"/>
                        </a:buClr>
                        <a:buSzPts val="1200"/>
                        <a:buFont typeface="Calibri"/>
                        <a:buNone/>
                        <a:tabLst/>
                        <a:defRPr/>
                      </a:pPr>
                      <a:endParaRPr lang="en-US" sz="2000" dirty="0">
                        <a:latin typeface="Arial" panose="020B0604020202020204" pitchFamily="34" charset="0"/>
                        <a:cs typeface="Arial" panose="020B0604020202020204" pitchFamily="34" charset="0"/>
                      </a:endParaRPr>
                    </a:p>
                  </a:txBody>
                  <a:tcPr marL="68575" marR="68575"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6">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u="none" strike="noStrike" cap="none" dirty="0" smtClean="0">
                          <a:latin typeface=" Arial"/>
                        </a:rPr>
                        <a:t>4TH QTR</a:t>
                      </a:r>
                      <a:endParaRPr lang="en-US" sz="2000" u="none" strike="noStrike" cap="none" dirty="0" smtClean="0">
                        <a:latin typeface=" Arial"/>
                        <a:cs typeface="Arial" panose="020B0604020202020204" pitchFamily="34" charset="0"/>
                      </a:endParaRPr>
                    </a:p>
                  </a:txBody>
                  <a:tcPr marL="68575" marR="68575"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algn="ctr"/>
                      <a:r>
                        <a:rPr lang="en-US" sz="2000" dirty="0" smtClean="0">
                          <a:solidFill>
                            <a:schemeClr val="tx1"/>
                          </a:solidFill>
                          <a:latin typeface=" Arial"/>
                          <a:cs typeface="Arial" panose="020B0604020202020204" pitchFamily="34" charset="0"/>
                        </a:rPr>
                        <a:t>99%</a:t>
                      </a:r>
                      <a:endParaRPr lang="en-US" sz="2000" dirty="0">
                        <a:solidFill>
                          <a:schemeClr val="tx1"/>
                        </a:solidFill>
                        <a:latin typeface=" Arial"/>
                        <a:cs typeface="Arial" panose="020B0604020202020204" pitchFamily="34" charset="0"/>
                      </a:endParaRPr>
                    </a:p>
                  </a:txBody>
                  <a:tcPr marL="68575" marR="68575"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dirty="0" smtClean="0">
                          <a:latin typeface=" Arial"/>
                        </a:rPr>
                        <a:t>R1</a:t>
                      </a:r>
                      <a:endParaRPr lang="en-US" sz="2000" dirty="0" smtClean="0">
                        <a:solidFill>
                          <a:schemeClr val="tx1"/>
                        </a:solidFill>
                        <a:latin typeface=" Arial"/>
                        <a:cs typeface="Arial" panose="020B0604020202020204" pitchFamily="34" charset="0"/>
                      </a:endParaRPr>
                    </a:p>
                  </a:txBody>
                  <a:tcPr marL="7150" marR="7150" marT="715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PH" sz="2000" dirty="0" smtClean="0">
                          <a:latin typeface=" Arial"/>
                        </a:rPr>
                        <a:t>80%</a:t>
                      </a:r>
                      <a:endParaRPr lang="en-PH" sz="2000" dirty="0">
                        <a:latin typeface=" Arial"/>
                        <a:cs typeface="Arial" panose="020B0604020202020204" pitchFamily="34" charset="0"/>
                      </a:endParaRPr>
                    </a:p>
                  </a:txBody>
                  <a:tcPr marL="68575" marR="68575"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algn="ctr"/>
                      <a:r>
                        <a:rPr lang="en-PH" sz="2000" dirty="0" smtClean="0">
                          <a:latin typeface=" Arial"/>
                        </a:rPr>
                        <a:t>R2</a:t>
                      </a:r>
                      <a:endParaRPr lang="en-PH" sz="2000" dirty="0">
                        <a:latin typeface=" Arial"/>
                        <a:cs typeface="Arial" panose="020B0604020202020204" pitchFamily="34" charset="0"/>
                      </a:endParaRPr>
                    </a:p>
                  </a:txBody>
                  <a:tcPr marL="7150" marR="7150" marT="715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extLst>
                  <a:ext uri="{0D108BD9-81ED-4DB2-BD59-A6C34878D82A}">
                    <a16:rowId xmlns:a16="http://schemas.microsoft.com/office/drawing/2014/main" xmlns="" val="4010191067"/>
                  </a:ext>
                </a:extLst>
              </a:tr>
            </a:tbl>
          </a:graphicData>
        </a:graphic>
      </p:graphicFrame>
      <p:sp>
        <p:nvSpPr>
          <p:cNvPr id="15" name="TextBox 14"/>
          <p:cNvSpPr txBox="1"/>
          <p:nvPr/>
        </p:nvSpPr>
        <p:spPr>
          <a:xfrm>
            <a:off x="971550" y="1307592"/>
            <a:ext cx="10575417" cy="584775"/>
          </a:xfrm>
          <a:prstGeom prst="rect">
            <a:avLst/>
          </a:prstGeom>
          <a:noFill/>
        </p:spPr>
        <p:txBody>
          <a:bodyPr wrap="square" rtlCol="0">
            <a:spAutoFit/>
          </a:bodyPr>
          <a:lstStyle/>
          <a:p>
            <a:pPr algn="ctr"/>
            <a:r>
              <a:rPr lang="en-US" sz="3200" i="1" dirty="0" smtClean="0">
                <a:solidFill>
                  <a:schemeClr val="bg2">
                    <a:lumMod val="50000"/>
                  </a:schemeClr>
                </a:solidFill>
                <a:latin typeface="Franklin Gothic Book" panose="020B0503020102020204" pitchFamily="34" charset="0"/>
              </a:rPr>
              <a:t>STATUS OF C4S EQUIPMENT</a:t>
            </a:r>
            <a:endParaRPr lang="en-US" sz="2400" i="1" dirty="0">
              <a:solidFill>
                <a:schemeClr val="bg2">
                  <a:lumMod val="50000"/>
                </a:schemeClr>
              </a:solidFill>
              <a:latin typeface="Franklin Gothic Book" panose="020B0503020102020204" pitchFamily="34" charset="0"/>
            </a:endParaRPr>
          </a:p>
        </p:txBody>
      </p:sp>
    </p:spTree>
    <p:extLst>
      <p:ext uri="{BB962C8B-B14F-4D97-AF65-F5344CB8AC3E}">
        <p14:creationId xmlns:p14="http://schemas.microsoft.com/office/powerpoint/2010/main" val="3124121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down)">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 Same Side Corner Rectangle 13"/>
          <p:cNvSpPr/>
          <p:nvPr/>
        </p:nvSpPr>
        <p:spPr>
          <a:xfrm rot="16200000">
            <a:off x="372147" y="2171484"/>
            <a:ext cx="822960" cy="274320"/>
          </a:xfrm>
          <a:prstGeom prst="round2SameRect">
            <a:avLst/>
          </a:prstGeom>
          <a:solidFill>
            <a:srgbClr val="5B9BD5"/>
          </a:solidFill>
          <a:ln w="57150">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 Same Side Corner Rectangle 16"/>
          <p:cNvSpPr/>
          <p:nvPr/>
        </p:nvSpPr>
        <p:spPr>
          <a:xfrm rot="16200000">
            <a:off x="372147" y="4384932"/>
            <a:ext cx="822960" cy="274320"/>
          </a:xfrm>
          <a:prstGeom prst="round2SameRect">
            <a:avLst/>
          </a:prstGeom>
          <a:solidFill>
            <a:srgbClr val="A5A5A5">
              <a:alpha val="50000"/>
            </a:srgbClr>
          </a:solidFill>
          <a:ln w="57150">
            <a:solidFill>
              <a:srgbClr val="A5A5A5">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 Same Side Corner Rectangle 19"/>
          <p:cNvSpPr/>
          <p:nvPr/>
        </p:nvSpPr>
        <p:spPr>
          <a:xfrm rot="16200000">
            <a:off x="372147" y="5491655"/>
            <a:ext cx="822960" cy="274320"/>
          </a:xfrm>
          <a:prstGeom prst="round2SameRect">
            <a:avLst/>
          </a:prstGeom>
          <a:solidFill>
            <a:srgbClr val="FFC000">
              <a:alpha val="50000"/>
            </a:srgbClr>
          </a:solidFill>
          <a:ln w="57150">
            <a:solidFill>
              <a:srgbClr val="FFC000">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 Same Side Corner Rectangle 22"/>
          <p:cNvSpPr/>
          <p:nvPr/>
        </p:nvSpPr>
        <p:spPr>
          <a:xfrm rot="16200000">
            <a:off x="372147" y="3278208"/>
            <a:ext cx="822960" cy="274320"/>
          </a:xfrm>
          <a:prstGeom prst="round2SameRect">
            <a:avLst/>
          </a:prstGeom>
          <a:solidFill>
            <a:srgbClr val="ED7D31">
              <a:alpha val="50000"/>
            </a:srgbClr>
          </a:solidFill>
          <a:ln w="57150">
            <a:solidFill>
              <a:srgbClr val="ED7D31">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 Same Side Corner Rectangle 4"/>
          <p:cNvSpPr/>
          <p:nvPr/>
        </p:nvSpPr>
        <p:spPr>
          <a:xfrm rot="16200000">
            <a:off x="372147" y="1064760"/>
            <a:ext cx="822960" cy="274320"/>
          </a:xfrm>
          <a:prstGeom prst="round2SameRect">
            <a:avLst/>
          </a:prstGeom>
          <a:solidFill>
            <a:srgbClr val="70AD47">
              <a:alpha val="50000"/>
            </a:srgbClr>
          </a:solidFill>
          <a:ln w="57150">
            <a:solidFill>
              <a:srgbClr val="70AD47">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934500" y="790440"/>
            <a:ext cx="10609799" cy="5303520"/>
          </a:xfrm>
          <a:prstGeom prst="rect">
            <a:avLst/>
          </a:prstGeom>
          <a:solidFill>
            <a:schemeClr val="bg1"/>
          </a:solidFill>
          <a:ln w="57150">
            <a:solidFill>
              <a:srgbClr val="5B9BD5"/>
            </a:solidFill>
          </a:ln>
        </p:spPr>
        <p:txBody>
          <a:bodyPr wrap="none" anchor="t" anchorCtr="0">
            <a:noAutofit/>
          </a:bodyPr>
          <a:lstStyle/>
          <a:p>
            <a:pPr algn="ctr"/>
            <a:r>
              <a:rPr lang="en-US" sz="3500" dirty="0" smtClean="0">
                <a:solidFill>
                  <a:schemeClr val="tx1">
                    <a:lumMod val="65000"/>
                    <a:lumOff val="35000"/>
                  </a:schemeClr>
                </a:solidFill>
                <a:latin typeface="Franklin Gothic Demi Cond" panose="020B0706030402020204" pitchFamily="34" charset="0"/>
              </a:rPr>
              <a:t>COMPLIANCES AND ACCOMPLISHMENTS TO DC’s GUIDANCE</a:t>
            </a:r>
            <a:endParaRPr lang="en-US" sz="3500" dirty="0"/>
          </a:p>
        </p:txBody>
      </p:sp>
      <p:sp>
        <p:nvSpPr>
          <p:cNvPr id="2" name="Slide Number Placeholder 1"/>
          <p:cNvSpPr>
            <a:spLocks noGrp="1"/>
          </p:cNvSpPr>
          <p:nvPr>
            <p:ph type="sldNum" sz="quarter" idx="12"/>
          </p:nvPr>
        </p:nvSpPr>
        <p:spPr/>
        <p:txBody>
          <a:bodyPr/>
          <a:lstStyle/>
          <a:p>
            <a:fld id="{7687A7F3-AD38-4866-8553-4B19922F7C99}" type="slidenum">
              <a:rPr lang="en-PH" smtClean="0"/>
              <a:t>72</a:t>
            </a:fld>
            <a:endParaRPr lang="en-PH"/>
          </a:p>
        </p:txBody>
      </p:sp>
      <p:graphicFrame>
        <p:nvGraphicFramePr>
          <p:cNvPr id="15" name="Group 69">
            <a:extLst>
              <a:ext uri="{FF2B5EF4-FFF2-40B4-BE49-F238E27FC236}">
                <a16:creationId xmlns:a16="http://schemas.microsoft.com/office/drawing/2014/main" xmlns="" id="{4B60D71F-AF07-B572-024F-482D254E1AA6}"/>
              </a:ext>
            </a:extLst>
          </p:cNvPr>
          <p:cNvGraphicFramePr>
            <a:graphicFrameLocks noGrp="1"/>
          </p:cNvGraphicFramePr>
          <p:nvPr>
            <p:extLst>
              <p:ext uri="{D42A27DB-BD31-4B8C-83A1-F6EECF244321}">
                <p14:modId xmlns:p14="http://schemas.microsoft.com/office/powerpoint/2010/main" val="178463580"/>
              </p:ext>
            </p:extLst>
          </p:nvPr>
        </p:nvGraphicFramePr>
        <p:xfrm>
          <a:off x="1061468" y="1344582"/>
          <a:ext cx="10359007" cy="4693920"/>
        </p:xfrm>
        <a:graphic>
          <a:graphicData uri="http://schemas.openxmlformats.org/drawingml/2006/table">
            <a:tbl>
              <a:tblPr>
                <a:tableStyleId>{BC89EF96-8CEA-46FF-86C4-4CE0E7609802}</a:tableStyleId>
              </a:tblPr>
              <a:tblGrid>
                <a:gridCol w="2154423">
                  <a:extLst>
                    <a:ext uri="{9D8B030D-6E8A-4147-A177-3AD203B41FA5}">
                      <a16:colId xmlns:a16="http://schemas.microsoft.com/office/drawing/2014/main" xmlns="" val="20000"/>
                    </a:ext>
                  </a:extLst>
                </a:gridCol>
                <a:gridCol w="478696">
                  <a:extLst>
                    <a:ext uri="{9D8B030D-6E8A-4147-A177-3AD203B41FA5}">
                      <a16:colId xmlns:a16="http://schemas.microsoft.com/office/drawing/2014/main" xmlns="" val="1997856296"/>
                    </a:ext>
                  </a:extLst>
                </a:gridCol>
                <a:gridCol w="321912">
                  <a:extLst>
                    <a:ext uri="{9D8B030D-6E8A-4147-A177-3AD203B41FA5}">
                      <a16:colId xmlns:a16="http://schemas.microsoft.com/office/drawing/2014/main" xmlns="" val="20001"/>
                    </a:ext>
                  </a:extLst>
                </a:gridCol>
                <a:gridCol w="321912">
                  <a:extLst>
                    <a:ext uri="{9D8B030D-6E8A-4147-A177-3AD203B41FA5}">
                      <a16:colId xmlns:a16="http://schemas.microsoft.com/office/drawing/2014/main" xmlns="" val="3329440823"/>
                    </a:ext>
                  </a:extLst>
                </a:gridCol>
                <a:gridCol w="321912">
                  <a:extLst>
                    <a:ext uri="{9D8B030D-6E8A-4147-A177-3AD203B41FA5}">
                      <a16:colId xmlns:a16="http://schemas.microsoft.com/office/drawing/2014/main" xmlns="" val="3779628704"/>
                    </a:ext>
                  </a:extLst>
                </a:gridCol>
                <a:gridCol w="321912">
                  <a:extLst>
                    <a:ext uri="{9D8B030D-6E8A-4147-A177-3AD203B41FA5}">
                      <a16:colId xmlns:a16="http://schemas.microsoft.com/office/drawing/2014/main" xmlns="" val="20003"/>
                    </a:ext>
                  </a:extLst>
                </a:gridCol>
                <a:gridCol w="321912">
                  <a:extLst>
                    <a:ext uri="{9D8B030D-6E8A-4147-A177-3AD203B41FA5}">
                      <a16:colId xmlns:a16="http://schemas.microsoft.com/office/drawing/2014/main" xmlns="" val="20004"/>
                    </a:ext>
                  </a:extLst>
                </a:gridCol>
                <a:gridCol w="321912">
                  <a:extLst>
                    <a:ext uri="{9D8B030D-6E8A-4147-A177-3AD203B41FA5}">
                      <a16:colId xmlns:a16="http://schemas.microsoft.com/office/drawing/2014/main" xmlns="" val="2972049412"/>
                    </a:ext>
                  </a:extLst>
                </a:gridCol>
                <a:gridCol w="321912">
                  <a:extLst>
                    <a:ext uri="{9D8B030D-6E8A-4147-A177-3AD203B41FA5}">
                      <a16:colId xmlns:a16="http://schemas.microsoft.com/office/drawing/2014/main" xmlns="" val="1549710211"/>
                    </a:ext>
                  </a:extLst>
                </a:gridCol>
                <a:gridCol w="321912">
                  <a:extLst>
                    <a:ext uri="{9D8B030D-6E8A-4147-A177-3AD203B41FA5}">
                      <a16:colId xmlns:a16="http://schemas.microsoft.com/office/drawing/2014/main" xmlns="" val="1300906715"/>
                    </a:ext>
                  </a:extLst>
                </a:gridCol>
                <a:gridCol w="321912">
                  <a:extLst>
                    <a:ext uri="{9D8B030D-6E8A-4147-A177-3AD203B41FA5}">
                      <a16:colId xmlns:a16="http://schemas.microsoft.com/office/drawing/2014/main" xmlns="" val="120776235"/>
                    </a:ext>
                  </a:extLst>
                </a:gridCol>
                <a:gridCol w="321912">
                  <a:extLst>
                    <a:ext uri="{9D8B030D-6E8A-4147-A177-3AD203B41FA5}">
                      <a16:colId xmlns:a16="http://schemas.microsoft.com/office/drawing/2014/main" xmlns="" val="3792756526"/>
                    </a:ext>
                  </a:extLst>
                </a:gridCol>
                <a:gridCol w="321912">
                  <a:extLst>
                    <a:ext uri="{9D8B030D-6E8A-4147-A177-3AD203B41FA5}">
                      <a16:colId xmlns:a16="http://schemas.microsoft.com/office/drawing/2014/main" xmlns="" val="3241121422"/>
                    </a:ext>
                  </a:extLst>
                </a:gridCol>
                <a:gridCol w="321912">
                  <a:extLst>
                    <a:ext uri="{9D8B030D-6E8A-4147-A177-3AD203B41FA5}">
                      <a16:colId xmlns:a16="http://schemas.microsoft.com/office/drawing/2014/main" xmlns="" val="952879782"/>
                    </a:ext>
                  </a:extLst>
                </a:gridCol>
                <a:gridCol w="321912">
                  <a:extLst>
                    <a:ext uri="{9D8B030D-6E8A-4147-A177-3AD203B41FA5}">
                      <a16:colId xmlns:a16="http://schemas.microsoft.com/office/drawing/2014/main" xmlns="" val="20016"/>
                    </a:ext>
                  </a:extLst>
                </a:gridCol>
                <a:gridCol w="321912">
                  <a:extLst>
                    <a:ext uri="{9D8B030D-6E8A-4147-A177-3AD203B41FA5}">
                      <a16:colId xmlns:a16="http://schemas.microsoft.com/office/drawing/2014/main" xmlns="" val="20017"/>
                    </a:ext>
                  </a:extLst>
                </a:gridCol>
                <a:gridCol w="321912">
                  <a:extLst>
                    <a:ext uri="{9D8B030D-6E8A-4147-A177-3AD203B41FA5}">
                      <a16:colId xmlns:a16="http://schemas.microsoft.com/office/drawing/2014/main" xmlns="" val="20018"/>
                    </a:ext>
                  </a:extLst>
                </a:gridCol>
                <a:gridCol w="321912">
                  <a:extLst>
                    <a:ext uri="{9D8B030D-6E8A-4147-A177-3AD203B41FA5}">
                      <a16:colId xmlns:a16="http://schemas.microsoft.com/office/drawing/2014/main" xmlns="" val="20019"/>
                    </a:ext>
                  </a:extLst>
                </a:gridCol>
                <a:gridCol w="321912">
                  <a:extLst>
                    <a:ext uri="{9D8B030D-6E8A-4147-A177-3AD203B41FA5}">
                      <a16:colId xmlns:a16="http://schemas.microsoft.com/office/drawing/2014/main" xmlns="" val="20020"/>
                    </a:ext>
                  </a:extLst>
                </a:gridCol>
                <a:gridCol w="321912">
                  <a:extLst>
                    <a:ext uri="{9D8B030D-6E8A-4147-A177-3AD203B41FA5}">
                      <a16:colId xmlns:a16="http://schemas.microsoft.com/office/drawing/2014/main" xmlns="" val="20021"/>
                    </a:ext>
                  </a:extLst>
                </a:gridCol>
                <a:gridCol w="321912">
                  <a:extLst>
                    <a:ext uri="{9D8B030D-6E8A-4147-A177-3AD203B41FA5}">
                      <a16:colId xmlns:a16="http://schemas.microsoft.com/office/drawing/2014/main" xmlns="" val="20022"/>
                    </a:ext>
                  </a:extLst>
                </a:gridCol>
                <a:gridCol w="321912">
                  <a:extLst>
                    <a:ext uri="{9D8B030D-6E8A-4147-A177-3AD203B41FA5}">
                      <a16:colId xmlns:a16="http://schemas.microsoft.com/office/drawing/2014/main" xmlns="" val="20023"/>
                    </a:ext>
                  </a:extLst>
                </a:gridCol>
                <a:gridCol w="321912">
                  <a:extLst>
                    <a:ext uri="{9D8B030D-6E8A-4147-A177-3AD203B41FA5}">
                      <a16:colId xmlns:a16="http://schemas.microsoft.com/office/drawing/2014/main" xmlns="" val="20024"/>
                    </a:ext>
                  </a:extLst>
                </a:gridCol>
                <a:gridCol w="321912">
                  <a:extLst>
                    <a:ext uri="{9D8B030D-6E8A-4147-A177-3AD203B41FA5}">
                      <a16:colId xmlns:a16="http://schemas.microsoft.com/office/drawing/2014/main" xmlns="" val="20025"/>
                    </a:ext>
                  </a:extLst>
                </a:gridCol>
                <a:gridCol w="321912">
                  <a:extLst>
                    <a:ext uri="{9D8B030D-6E8A-4147-A177-3AD203B41FA5}">
                      <a16:colId xmlns:a16="http://schemas.microsoft.com/office/drawing/2014/main" xmlns="" val="20026"/>
                    </a:ext>
                  </a:extLst>
                </a:gridCol>
                <a:gridCol w="321912">
                  <a:extLst>
                    <a:ext uri="{9D8B030D-6E8A-4147-A177-3AD203B41FA5}">
                      <a16:colId xmlns:a16="http://schemas.microsoft.com/office/drawing/2014/main" xmlns="" val="20027"/>
                    </a:ext>
                  </a:extLst>
                </a:gridCol>
              </a:tblGrid>
              <a:tr h="209731">
                <a:tc gridSpan="26">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GB" sz="800" b="1" u="none" strike="noStrike" cap="none" normalizeH="0" baseline="0" dirty="0">
                          <a:ln>
                            <a:noFill/>
                          </a:ln>
                          <a:solidFill>
                            <a:schemeClr val="bg1"/>
                          </a:solidFill>
                          <a:effectLst/>
                          <a:latin typeface=" Arial"/>
                        </a:rPr>
                        <a:t>CAV COY </a:t>
                      </a:r>
                      <a:r>
                        <a:rPr lang="en-US" sz="800" b="1" dirty="0">
                          <a:solidFill>
                            <a:schemeClr val="bg1"/>
                          </a:solidFill>
                          <a:latin typeface=" Arial"/>
                        </a:rPr>
                        <a:t>STATUS OF C4S EQUIPMENT</a:t>
                      </a:r>
                      <a:r>
                        <a:rPr lang="en-US" sz="800" b="1" baseline="0" dirty="0">
                          <a:solidFill>
                            <a:schemeClr val="bg1"/>
                          </a:solidFill>
                          <a:latin typeface=" Arial"/>
                        </a:rPr>
                        <a:t> </a:t>
                      </a:r>
                      <a:endParaRPr lang="en-US" sz="800" b="1" dirty="0">
                        <a:solidFill>
                          <a:schemeClr val="bg1"/>
                        </a:solidFill>
                        <a:latin typeface=" Arial"/>
                        <a:cs typeface="Arial" panose="020B0604020202020204" pitchFamily="34" charset="0"/>
                      </a:endParaRPr>
                    </a:p>
                  </a:txBody>
                  <a:tcPr marL="45720" marR="4572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hMerge="1">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GB" sz="900" b="1"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68580" marR="68580" marT="34294" marB="3429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900" b="1" dirty="0">
                        <a:latin typeface="Arial" panose="020B0604020202020204" pitchFamily="34" charset="0"/>
                        <a:cs typeface="Arial" panose="020B0604020202020204" pitchFamily="34" charset="0"/>
                      </a:endParaRPr>
                    </a:p>
                  </a:txBody>
                  <a:tcPr marL="68580" marR="68580" marT="34294" marB="3429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900" b="1" dirty="0">
                        <a:latin typeface="Arial" panose="020B0604020202020204" pitchFamily="34" charset="0"/>
                        <a:cs typeface="Arial" panose="020B0604020202020204" pitchFamily="34" charset="0"/>
                      </a:endParaRPr>
                    </a:p>
                  </a:txBody>
                  <a:tcPr marL="68580" marR="68580" marT="34294" marB="3429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lnL w="12700" cap="flat" cmpd="sng" algn="ctr">
                      <a:solidFill>
                        <a:schemeClr val="tx1"/>
                      </a:solidFill>
                      <a:prstDash val="solid"/>
                      <a:round/>
                      <a:headEnd type="none" w="med" len="med"/>
                      <a:tailEnd type="none" w="med" len="med"/>
                    </a:ln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xmlns="" val="10002"/>
                  </a:ext>
                </a:extLst>
              </a:tr>
              <a:tr h="209731">
                <a:tc rowSpan="3">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PH" sz="800" b="1" u="none" strike="noStrike" cap="none" normalizeH="0" baseline="0" dirty="0">
                          <a:ln>
                            <a:noFill/>
                          </a:ln>
                          <a:solidFill>
                            <a:schemeClr val="bg1"/>
                          </a:solidFill>
                          <a:effectLst/>
                          <a:latin typeface=" Arial"/>
                        </a:rPr>
                        <a:t>NOMENCLATURE</a:t>
                      </a:r>
                      <a:endParaRPr kumimoji="0" lang="en-GB" sz="800" b="1" i="0" u="none" strike="noStrike" cap="none" normalizeH="0" baseline="0" dirty="0">
                        <a:ln>
                          <a:noFill/>
                        </a:ln>
                        <a:solidFill>
                          <a:schemeClr val="bg1"/>
                        </a:solidFill>
                        <a:effectLst/>
                        <a:latin typeface=" Arial"/>
                        <a:cs typeface="Arial" panose="020B0604020202020204" pitchFamily="34" charset="0"/>
                      </a:endParaRPr>
                    </a:p>
                  </a:txBody>
                  <a:tcPr marL="45720" marR="4572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rowSpan="4">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800" b="1" u="none" strike="noStrike" cap="none" normalizeH="0" baseline="0" dirty="0">
                          <a:ln>
                            <a:noFill/>
                          </a:ln>
                          <a:solidFill>
                            <a:schemeClr val="bg1"/>
                          </a:solidFill>
                          <a:effectLst/>
                          <a:latin typeface=" Arial"/>
                        </a:rPr>
                        <a:t>TOE</a:t>
                      </a:r>
                      <a:endParaRPr kumimoji="0" lang="en-GB" sz="800" b="1" i="0" u="none" strike="noStrike" cap="none" normalizeH="0" baseline="0" dirty="0">
                        <a:ln>
                          <a:noFill/>
                        </a:ln>
                        <a:solidFill>
                          <a:schemeClr val="bg1"/>
                        </a:solidFill>
                        <a:effectLst/>
                        <a:latin typeface=" Arial"/>
                        <a:cs typeface="Arial" panose="020B0604020202020204" pitchFamily="34" charset="0"/>
                      </a:endParaRPr>
                    </a:p>
                  </a:txBody>
                  <a:tcPr marL="45720" marR="4572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gridSpan="1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1" dirty="0">
                          <a:solidFill>
                            <a:schemeClr val="bg1"/>
                          </a:solidFill>
                          <a:latin typeface=" Arial"/>
                        </a:rPr>
                        <a:t>2021</a:t>
                      </a:r>
                      <a:endParaRPr lang="en-US" sz="800" b="1" dirty="0">
                        <a:solidFill>
                          <a:schemeClr val="bg1"/>
                        </a:solidFill>
                        <a:latin typeface=" Arial"/>
                        <a:cs typeface="Arial" panose="020B0604020202020204" pitchFamily="34" charset="0"/>
                      </a:endParaRPr>
                    </a:p>
                  </a:txBody>
                  <a:tcPr marL="45720" marR="4572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hMerge="1">
                  <a:txBody>
                    <a:bodyPr/>
                    <a:lstStyle/>
                    <a:p>
                      <a:endParaRPr lang="en-US"/>
                    </a:p>
                  </a:txBody>
                  <a:tcPr/>
                </a:tc>
                <a:tc hMerge="1">
                  <a:txBody>
                    <a:bodyPr/>
                    <a:lstStyle/>
                    <a:p>
                      <a:endParaRPr lang="en-US"/>
                    </a:p>
                  </a:txBody>
                  <a:tcPr/>
                </a:tc>
                <a:tc hMerge="1">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GB" sz="1400" b="1"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T="45725" marB="4572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tc hMerge="1">
                  <a:txBody>
                    <a:bodyPr/>
                    <a:lstStyle/>
                    <a:p>
                      <a:endParaRPr lang="en-PH"/>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1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1" dirty="0">
                          <a:solidFill>
                            <a:schemeClr val="bg1"/>
                          </a:solidFill>
                          <a:latin typeface=" Arial"/>
                        </a:rPr>
                        <a:t>2022</a:t>
                      </a:r>
                      <a:endParaRPr lang="en-US" sz="800" b="1" dirty="0">
                        <a:solidFill>
                          <a:schemeClr val="bg1"/>
                        </a:solidFill>
                        <a:latin typeface=" Arial"/>
                        <a:cs typeface="Arial" panose="020B0604020202020204" pitchFamily="34" charset="0"/>
                      </a:endParaRPr>
                    </a:p>
                  </a:txBody>
                  <a:tcPr marL="45720" marR="4572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hMerge="1">
                  <a:txBody>
                    <a:bodyPr/>
                    <a:lstStyle/>
                    <a:p>
                      <a:pPr algn="ctr"/>
                      <a:endParaRPr lang="en-US" sz="800" b="1" dirty="0">
                        <a:latin typeface="Arial" panose="020B0604020202020204" pitchFamily="34" charset="0"/>
                        <a:cs typeface="Arial" panose="020B0604020202020204" pitchFamily="34" charset="0"/>
                      </a:endParaRPr>
                    </a:p>
                  </a:txBody>
                  <a:tcPr marL="68580" marR="68580" marT="34294" marB="3429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pPr algn="ctr"/>
                      <a:endParaRPr lang="en-US" sz="800" b="1" dirty="0">
                        <a:latin typeface="Arial" panose="020B0604020202020204" pitchFamily="34" charset="0"/>
                        <a:cs typeface="Arial" panose="020B0604020202020204" pitchFamily="34" charset="0"/>
                      </a:endParaRPr>
                    </a:p>
                  </a:txBody>
                  <a:tcPr marL="68580" marR="68580" marT="34294" marB="3429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pPr algn="ctr"/>
                      <a:endParaRPr lang="en-US" sz="800" b="1" dirty="0">
                        <a:latin typeface="Arial" panose="020B0604020202020204" pitchFamily="34" charset="0"/>
                        <a:cs typeface="Arial" panose="020B0604020202020204" pitchFamily="34" charset="0"/>
                      </a:endParaRPr>
                    </a:p>
                  </a:txBody>
                  <a:tcPr marL="68580" marR="68580" marT="34294" marB="3429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pPr algn="ctr"/>
                      <a:endParaRPr lang="en-US" sz="800" b="1" dirty="0">
                        <a:latin typeface="Arial" panose="020B0604020202020204" pitchFamily="34" charset="0"/>
                        <a:cs typeface="Arial" panose="020B0604020202020204" pitchFamily="34" charset="0"/>
                      </a:endParaRPr>
                    </a:p>
                  </a:txBody>
                  <a:tcPr marL="68580" marR="68580" marT="34294" marB="3429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pPr algn="ctr"/>
                      <a:endParaRPr lang="en-US" sz="800" b="1" dirty="0">
                        <a:latin typeface="Arial" panose="020B0604020202020204" pitchFamily="34" charset="0"/>
                        <a:cs typeface="Arial" panose="020B0604020202020204" pitchFamily="34" charset="0"/>
                      </a:endParaRPr>
                    </a:p>
                  </a:txBody>
                  <a:tcPr marL="68580" marR="68580" marT="34294" marB="3429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pPr algn="ctr"/>
                      <a:endParaRPr lang="en-US" sz="800" b="1" dirty="0">
                        <a:latin typeface="Arial" panose="020B0604020202020204" pitchFamily="34" charset="0"/>
                        <a:cs typeface="Arial" panose="020B0604020202020204" pitchFamily="34" charset="0"/>
                      </a:endParaRPr>
                    </a:p>
                  </a:txBody>
                  <a:tcPr marL="68580" marR="68580" marT="34294" marB="3429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pPr algn="ctr"/>
                      <a:endParaRPr lang="en-US" sz="800" b="1" dirty="0">
                        <a:latin typeface="Arial" panose="020B0604020202020204" pitchFamily="34" charset="0"/>
                        <a:cs typeface="Arial" panose="020B0604020202020204" pitchFamily="34" charset="0"/>
                      </a:endParaRPr>
                    </a:p>
                  </a:txBody>
                  <a:tcPr marL="68580" marR="68580" marT="34294" marB="3429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pPr algn="ctr"/>
                      <a:endParaRPr lang="en-US" sz="800" b="1" dirty="0">
                        <a:latin typeface="Arial" panose="020B0604020202020204" pitchFamily="34" charset="0"/>
                        <a:cs typeface="Arial" panose="020B0604020202020204" pitchFamily="34" charset="0"/>
                      </a:endParaRPr>
                    </a:p>
                  </a:txBody>
                  <a:tcPr marL="68580" marR="68580" marT="34294" marB="3429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pPr algn="ctr"/>
                      <a:endParaRPr lang="en-US" sz="800" b="1" dirty="0">
                        <a:latin typeface="Arial" panose="020B0604020202020204" pitchFamily="34" charset="0"/>
                        <a:cs typeface="Arial" panose="020B0604020202020204" pitchFamily="34" charset="0"/>
                      </a:endParaRPr>
                    </a:p>
                  </a:txBody>
                  <a:tcPr marL="68580" marR="68580" marT="34294" marB="3429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pPr algn="ctr"/>
                      <a:endParaRPr lang="en-US" sz="800" b="1" dirty="0">
                        <a:latin typeface="Arial" panose="020B0604020202020204" pitchFamily="34" charset="0"/>
                        <a:cs typeface="Arial" panose="020B0604020202020204" pitchFamily="34" charset="0"/>
                      </a:endParaRPr>
                    </a:p>
                  </a:txBody>
                  <a:tcPr marL="68580" marR="68580" marT="34294" marB="3429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pPr algn="ctr"/>
                      <a:endParaRPr lang="en-US" sz="800" b="1" dirty="0">
                        <a:latin typeface="Arial" panose="020B0604020202020204" pitchFamily="34" charset="0"/>
                        <a:cs typeface="Arial" panose="020B0604020202020204" pitchFamily="34" charset="0"/>
                      </a:endParaRPr>
                    </a:p>
                  </a:txBody>
                  <a:tcPr marL="68580" marR="68580" marT="34294" marB="3429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2806226012"/>
                  </a:ext>
                </a:extLst>
              </a:tr>
              <a:tr h="209731">
                <a:tc vMerge="1">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GB" sz="900" b="1"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68580" marR="68580" marT="34294" marB="3429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vMerge="1">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GB" sz="900" b="1"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68580" marR="68580" marT="34294" marB="3429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gridSpan="9">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PH" sz="800" b="1" u="none" strike="noStrike" cap="none" normalizeH="0" baseline="0" dirty="0">
                          <a:ln>
                            <a:noFill/>
                          </a:ln>
                          <a:solidFill>
                            <a:schemeClr val="bg1"/>
                          </a:solidFill>
                          <a:effectLst/>
                          <a:latin typeface=" Arial"/>
                        </a:rPr>
                        <a:t>ON-HAND</a:t>
                      </a:r>
                      <a:endParaRPr kumimoji="0" lang="en-GB" sz="800" b="1" i="0" u="none" strike="noStrike" cap="none" normalizeH="0" baseline="0" dirty="0">
                        <a:ln>
                          <a:noFill/>
                        </a:ln>
                        <a:solidFill>
                          <a:schemeClr val="bg1"/>
                        </a:solidFill>
                        <a:effectLst/>
                        <a:latin typeface=" Arial"/>
                        <a:cs typeface="Arial" panose="020B0604020202020204" pitchFamily="34" charset="0"/>
                      </a:endParaRPr>
                    </a:p>
                  </a:txBody>
                  <a:tcPr marL="45720" marR="4572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hMerge="1">
                  <a:txBody>
                    <a:bodyPr/>
                    <a:lstStyle/>
                    <a:p>
                      <a:endParaRPr lang="en-US"/>
                    </a:p>
                  </a:txBody>
                  <a:tcPr/>
                </a:tc>
                <a:tc hMerge="1">
                  <a:txBody>
                    <a:bodyPr/>
                    <a:lstStyle/>
                    <a:p>
                      <a:endParaRPr lang="en-US"/>
                    </a:p>
                  </a:txBody>
                  <a:tcPr/>
                </a:tc>
                <a:tc hMerge="1">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GB" sz="500" b="1"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68580" marR="68580" marT="34294" marB="3429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tc hMerge="1">
                  <a:txBody>
                    <a:bodyPr/>
                    <a:lstStyle/>
                    <a:p>
                      <a:endParaRPr lang="en-PH"/>
                    </a:p>
                  </a:txBody>
                  <a:tcPr/>
                </a:tc>
                <a:tc hMerge="1">
                  <a:txBody>
                    <a:bodyPr/>
                    <a:lstStyle/>
                    <a:p>
                      <a:endParaRPr lang="en-US"/>
                    </a:p>
                  </a:txBody>
                  <a:tcPr/>
                </a:tc>
                <a:tc hMerge="1">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GB" sz="500" b="1"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68580" marR="68580" marT="34294" marB="3429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tc hMerge="1">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GB" sz="500" b="1"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68580" marR="68580" marT="34294" marB="3429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tc hMerge="1">
                  <a:txBody>
                    <a:bodyPr/>
                    <a:lstStyle/>
                    <a:p>
                      <a:endParaRPr lang="en-US"/>
                    </a:p>
                  </a:txBody>
                  <a:tcPr/>
                </a:tc>
                <a:tc rowSpan="2" gridSpan="3">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800" b="1" u="none" strike="noStrike" cap="none" normalizeH="0" baseline="0" dirty="0">
                          <a:ln>
                            <a:noFill/>
                          </a:ln>
                          <a:solidFill>
                            <a:schemeClr val="bg1"/>
                          </a:solidFill>
                          <a:effectLst/>
                          <a:latin typeface=" Arial"/>
                        </a:rPr>
                        <a:t>TOTAL</a:t>
                      </a:r>
                      <a:endParaRPr kumimoji="0" lang="en-GB" sz="800" b="1" i="0" u="none" strike="noStrike" cap="none" normalizeH="0" baseline="0" dirty="0">
                        <a:ln>
                          <a:noFill/>
                        </a:ln>
                        <a:solidFill>
                          <a:schemeClr val="bg1"/>
                        </a:solidFill>
                        <a:effectLst/>
                        <a:latin typeface=" Arial"/>
                        <a:cs typeface="Arial" panose="020B0604020202020204" pitchFamily="34" charset="0"/>
                      </a:endParaRPr>
                    </a:p>
                  </a:txBody>
                  <a:tcPr marL="45720" marR="4572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rowSpan="2" hMerge="1">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GB" sz="500" b="1"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68580" marR="68580" marT="34294" marB="3429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rowSpan="2" hMerge="1">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GB" sz="500" b="1"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68580" marR="68580" marT="34294" marB="3429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gridSpan="9">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800" b="1" u="none" strike="noStrike" cap="none" normalizeH="0" baseline="0" dirty="0">
                          <a:ln>
                            <a:noFill/>
                          </a:ln>
                          <a:solidFill>
                            <a:schemeClr val="bg1"/>
                          </a:solidFill>
                          <a:effectLst/>
                          <a:latin typeface=" Arial"/>
                        </a:rPr>
                        <a:t>ON-HAND</a:t>
                      </a:r>
                      <a:endParaRPr kumimoji="0" lang="en-GB" sz="800" b="1" i="0" u="none" strike="noStrike" cap="none" normalizeH="0" baseline="0" dirty="0">
                        <a:ln>
                          <a:noFill/>
                        </a:ln>
                        <a:solidFill>
                          <a:schemeClr val="bg1"/>
                        </a:solidFill>
                        <a:effectLst/>
                        <a:latin typeface=" Arial"/>
                        <a:cs typeface="Arial" panose="020B0604020202020204" pitchFamily="34" charset="0"/>
                      </a:endParaRPr>
                    </a:p>
                  </a:txBody>
                  <a:tcPr marL="45720" marR="4572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hMerge="1">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GB" sz="900" b="1"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68580" marR="68580" marT="34294" marB="3429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GB" sz="900" b="1"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68580" marR="68580" marT="34294" marB="3429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GB" sz="900" b="1"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68580" marR="68580" marT="34294" marB="3429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GB" sz="900" b="1"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68580" marR="68580" marT="34294" marB="3429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GB" sz="900" b="1"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68580" marR="68580" marT="34294" marB="3429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GB" sz="900" b="1"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68580" marR="68580" marT="34294" marB="3429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GB" sz="900" b="1"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68580" marR="68580" marT="34294" marB="3429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GB" sz="900" b="1"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68580" marR="68580" marT="34294" marB="3429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rowSpan="2" gridSpan="3">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800" b="1" u="none" strike="noStrike" cap="none" normalizeH="0" baseline="0" dirty="0">
                          <a:ln>
                            <a:noFill/>
                          </a:ln>
                          <a:solidFill>
                            <a:schemeClr val="bg1"/>
                          </a:solidFill>
                          <a:effectLst/>
                          <a:latin typeface=" Arial"/>
                        </a:rPr>
                        <a:t>TOTAL</a:t>
                      </a:r>
                      <a:endParaRPr kumimoji="0" lang="en-GB" sz="800" b="1" i="0" u="none" strike="noStrike" cap="none" normalizeH="0" baseline="0" dirty="0">
                        <a:ln>
                          <a:noFill/>
                        </a:ln>
                        <a:solidFill>
                          <a:schemeClr val="bg1"/>
                        </a:solidFill>
                        <a:effectLst/>
                        <a:latin typeface=" Arial"/>
                        <a:cs typeface="Arial" panose="020B0604020202020204" pitchFamily="34" charset="0"/>
                      </a:endParaRPr>
                    </a:p>
                  </a:txBody>
                  <a:tcPr marL="45720" marR="4572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rowSpan="2" hMerge="1">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GB" sz="900" b="1"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68580" marR="68580" marT="34294" marB="3429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rowSpan="2" hMerge="1">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GB" sz="900" b="1"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68580" marR="68580" marT="34294" marB="3429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0000"/>
                  </a:ext>
                </a:extLst>
              </a:tr>
              <a:tr h="209731">
                <a:tc vMerge="1">
                  <a:txBody>
                    <a:bodyPr/>
                    <a:lstStyle/>
                    <a:p>
                      <a:endParaRPr lang="en-PH"/>
                    </a:p>
                  </a:txBody>
                  <a:tcPr/>
                </a:tc>
                <a:tc vMerge="1">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GB" sz="1400" b="1"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T="45725" marB="4572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tc gridSpan="3">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800" b="1" u="none" strike="noStrike" cap="none" normalizeH="0" baseline="0" dirty="0">
                          <a:ln>
                            <a:noFill/>
                          </a:ln>
                          <a:solidFill>
                            <a:schemeClr val="bg1"/>
                          </a:solidFill>
                          <a:effectLst/>
                          <a:latin typeface=" Arial"/>
                        </a:rPr>
                        <a:t>GREEN</a:t>
                      </a:r>
                      <a:endParaRPr kumimoji="0" lang="en-GB" sz="800" b="1" i="0" u="none" strike="noStrike" cap="none" normalizeH="0" baseline="0" dirty="0">
                        <a:ln>
                          <a:noFill/>
                        </a:ln>
                        <a:solidFill>
                          <a:schemeClr val="bg1"/>
                        </a:solidFill>
                        <a:effectLst/>
                        <a:latin typeface=" Arial"/>
                        <a:cs typeface="Arial" panose="020B0604020202020204" pitchFamily="34" charset="0"/>
                      </a:endParaRPr>
                    </a:p>
                  </a:txBody>
                  <a:tcPr marL="45720" marR="4572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6">
                        <a:lumMod val="60000"/>
                        <a:lumOff val="40000"/>
                      </a:schemeClr>
                    </a:solidFill>
                  </a:tcPr>
                </a:tc>
                <a:tc hMerge="1">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GB" sz="500" b="1"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68580" marR="68580" marT="34294" marB="3429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gridSpan="3">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800" b="1" u="none" strike="noStrike" cap="none" normalizeH="0" baseline="0" dirty="0">
                          <a:ln>
                            <a:noFill/>
                          </a:ln>
                          <a:solidFill>
                            <a:schemeClr val="bg1"/>
                          </a:solidFill>
                          <a:effectLst/>
                          <a:latin typeface=" Arial"/>
                        </a:rPr>
                        <a:t>YELLOW</a:t>
                      </a:r>
                      <a:endParaRPr kumimoji="0" lang="en-GB" sz="800" b="1" i="0" u="none" strike="noStrike" cap="none" normalizeH="0" baseline="0" dirty="0">
                        <a:ln>
                          <a:noFill/>
                        </a:ln>
                        <a:solidFill>
                          <a:schemeClr val="bg1"/>
                        </a:solidFill>
                        <a:effectLst/>
                        <a:latin typeface=" Arial"/>
                        <a:cs typeface="Arial" panose="020B0604020202020204" pitchFamily="34" charset="0"/>
                      </a:endParaRPr>
                    </a:p>
                  </a:txBody>
                  <a:tcPr marL="45720" marR="4572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4">
                        <a:lumMod val="60000"/>
                        <a:lumOff val="40000"/>
                      </a:schemeClr>
                    </a:solidFill>
                  </a:tcPr>
                </a:tc>
                <a:tc hMerge="1">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GB" sz="500" b="1"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68580" marR="68580" marT="34294" marB="3429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hMerge="1">
                  <a:txBody>
                    <a:bodyPr/>
                    <a:lstStyle/>
                    <a:p>
                      <a:endParaRPr lang="en-US"/>
                    </a:p>
                  </a:txBody>
                  <a:tcPr/>
                </a:tc>
                <a:tc gridSpan="3">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800" b="1" u="none" strike="noStrike" cap="none" normalizeH="0" baseline="0" dirty="0">
                          <a:ln>
                            <a:noFill/>
                          </a:ln>
                          <a:solidFill>
                            <a:schemeClr val="bg1"/>
                          </a:solidFill>
                          <a:effectLst/>
                          <a:latin typeface=" Arial"/>
                        </a:rPr>
                        <a:t>RED</a:t>
                      </a:r>
                      <a:endParaRPr kumimoji="0" lang="en-GB" sz="800" b="1" i="0" u="none" strike="noStrike" cap="none" normalizeH="0" baseline="0" dirty="0">
                        <a:ln>
                          <a:noFill/>
                        </a:ln>
                        <a:solidFill>
                          <a:schemeClr val="bg1"/>
                        </a:solidFill>
                        <a:effectLst/>
                        <a:latin typeface=" Arial"/>
                        <a:cs typeface="Arial" panose="020B0604020202020204" pitchFamily="34" charset="0"/>
                      </a:endParaRPr>
                    </a:p>
                  </a:txBody>
                  <a:tcPr marL="45720" marR="4572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rgbClr val="FF7C80"/>
                    </a:solidFill>
                  </a:tcPr>
                </a:tc>
                <a:tc hMerge="1">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GB" sz="500" b="1"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68580" marR="68580" marT="34294" marB="3429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0000"/>
                    </a:solidFill>
                  </a:tcPr>
                </a:tc>
                <a:tc hMerge="1">
                  <a:txBody>
                    <a:bodyPr/>
                    <a:lstStyle/>
                    <a:p>
                      <a:endParaRPr lang="en-US"/>
                    </a:p>
                  </a:txBody>
                  <a:tcPr/>
                </a:tc>
                <a:tc gridSpan="3" vMerge="1">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GB" sz="700" b="1"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68580" marR="68580" marT="34294" marB="3429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hMerge="1" vMerge="1">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GB" sz="700" b="1"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68580" marR="68580" marT="34294" marB="3429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hMerge="1" vMerge="1">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GB" sz="700" b="1"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68580" marR="68580" marT="34294" marB="3429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gridSpan="3">
                  <a:txBody>
                    <a:bodyPr/>
                    <a:lstStyle/>
                    <a:p>
                      <a:pPr algn="ctr"/>
                      <a:r>
                        <a:rPr lang="en-GB" sz="800" b="1" dirty="0">
                          <a:solidFill>
                            <a:schemeClr val="bg1"/>
                          </a:solidFill>
                          <a:latin typeface=" Arial"/>
                        </a:rPr>
                        <a:t>GREEN</a:t>
                      </a:r>
                      <a:endParaRPr lang="en-GB" sz="800" b="1" dirty="0">
                        <a:solidFill>
                          <a:schemeClr val="bg1"/>
                        </a:solidFill>
                        <a:latin typeface=" Arial"/>
                        <a:cs typeface="Arial" panose="020B0604020202020204" pitchFamily="34" charset="0"/>
                      </a:endParaRPr>
                    </a:p>
                  </a:txBody>
                  <a:tcPr marL="45720" marR="4572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6">
                        <a:lumMod val="60000"/>
                        <a:lumOff val="40000"/>
                      </a:schemeClr>
                    </a:solidFill>
                  </a:tcPr>
                </a:tc>
                <a:tc hMerge="1">
                  <a:txBody>
                    <a:bodyPr/>
                    <a:lstStyle/>
                    <a:p>
                      <a:endParaRPr lang="en-GB"/>
                    </a:p>
                  </a:txBody>
                  <a:tcPr/>
                </a:tc>
                <a:tc hMerge="1">
                  <a:txBody>
                    <a:bodyPr/>
                    <a:lstStyle/>
                    <a:p>
                      <a:endParaRPr lang="en-GB"/>
                    </a:p>
                  </a:txBody>
                  <a:tcPr/>
                </a:tc>
                <a:tc gridSpan="3">
                  <a:txBody>
                    <a:bodyPr/>
                    <a:lstStyle/>
                    <a:p>
                      <a:pPr algn="ctr"/>
                      <a:r>
                        <a:rPr lang="en-GB" sz="800" b="1" dirty="0">
                          <a:solidFill>
                            <a:schemeClr val="bg1"/>
                          </a:solidFill>
                          <a:latin typeface=" Arial"/>
                        </a:rPr>
                        <a:t>YELLOW</a:t>
                      </a:r>
                      <a:endParaRPr lang="en-GB" sz="800" b="1" dirty="0">
                        <a:solidFill>
                          <a:schemeClr val="bg1"/>
                        </a:solidFill>
                        <a:latin typeface=" Arial"/>
                        <a:cs typeface="Arial" panose="020B0604020202020204" pitchFamily="34" charset="0"/>
                      </a:endParaRPr>
                    </a:p>
                  </a:txBody>
                  <a:tcPr marL="45720" marR="4572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4">
                        <a:lumMod val="60000"/>
                        <a:lumOff val="40000"/>
                      </a:schemeClr>
                    </a:solidFill>
                  </a:tcPr>
                </a:tc>
                <a:tc hMerge="1">
                  <a:txBody>
                    <a:bodyPr/>
                    <a:lstStyle/>
                    <a:p>
                      <a:endParaRPr lang="en-GB"/>
                    </a:p>
                  </a:txBody>
                  <a:tcPr/>
                </a:tc>
                <a:tc hMerge="1">
                  <a:txBody>
                    <a:bodyPr/>
                    <a:lstStyle/>
                    <a:p>
                      <a:endParaRPr lang="en-GB"/>
                    </a:p>
                  </a:txBody>
                  <a:tcPr/>
                </a:tc>
                <a:tc gridSpan="3">
                  <a:txBody>
                    <a:bodyPr/>
                    <a:lstStyle/>
                    <a:p>
                      <a:pPr algn="ctr"/>
                      <a:r>
                        <a:rPr lang="en-GB" sz="800" b="1" dirty="0">
                          <a:solidFill>
                            <a:schemeClr val="bg1"/>
                          </a:solidFill>
                          <a:latin typeface=" Arial"/>
                        </a:rPr>
                        <a:t>RED</a:t>
                      </a:r>
                      <a:endParaRPr lang="en-GB" sz="800" b="1" dirty="0">
                        <a:solidFill>
                          <a:schemeClr val="bg1"/>
                        </a:solidFill>
                        <a:latin typeface=" Arial"/>
                        <a:cs typeface="Arial" panose="020B0604020202020204" pitchFamily="34" charset="0"/>
                      </a:endParaRPr>
                    </a:p>
                  </a:txBody>
                  <a:tcPr marL="45720" marR="4572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rgbClr val="FF7C80"/>
                    </a:solidFill>
                  </a:tcPr>
                </a:tc>
                <a:tc hMerge="1">
                  <a:txBody>
                    <a:bodyPr/>
                    <a:lstStyle/>
                    <a:p>
                      <a:endParaRPr lang="en-GB"/>
                    </a:p>
                  </a:txBody>
                  <a:tcPr/>
                </a:tc>
                <a:tc hMerge="1">
                  <a:txBody>
                    <a:bodyPr/>
                    <a:lstStyle/>
                    <a:p>
                      <a:endParaRPr lang="en-GB"/>
                    </a:p>
                  </a:txBody>
                  <a:tcPr/>
                </a:tc>
                <a:tc gridSpan="3" vMerge="1">
                  <a:txBody>
                    <a:bodyPr/>
                    <a:lstStyle/>
                    <a:p>
                      <a:endParaRPr lang="en-GB" sz="900" dirty="0">
                        <a:latin typeface="Arial" panose="020B0604020202020204" pitchFamily="34" charset="0"/>
                        <a:cs typeface="Arial" panose="020B0604020202020204" pitchFamily="34" charset="0"/>
                      </a:endParaRPr>
                    </a:p>
                  </a:txBody>
                  <a:tcPr marL="68580" marR="68580" marT="34294" marB="3429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hMerge="1" vMerge="1">
                  <a:txBody>
                    <a:bodyPr/>
                    <a:lstStyle/>
                    <a:p>
                      <a:endParaRPr lang="en-GB" sz="900" dirty="0">
                        <a:latin typeface="Arial" panose="020B0604020202020204" pitchFamily="34" charset="0"/>
                        <a:cs typeface="Arial" panose="020B0604020202020204" pitchFamily="34" charset="0"/>
                      </a:endParaRPr>
                    </a:p>
                  </a:txBody>
                  <a:tcPr marL="68580" marR="68580" marT="34294" marB="3429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hMerge="1" vMerge="1">
                  <a:txBody>
                    <a:bodyPr/>
                    <a:lstStyle/>
                    <a:p>
                      <a:endParaRPr lang="en-GB" sz="900" dirty="0">
                        <a:latin typeface="Arial" panose="020B0604020202020204" pitchFamily="34" charset="0"/>
                        <a:cs typeface="Arial" panose="020B0604020202020204" pitchFamily="34" charset="0"/>
                      </a:endParaRPr>
                    </a:p>
                  </a:txBody>
                  <a:tcPr marL="68580" marR="68580" marT="34294" marB="3429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0001"/>
                  </a:ext>
                </a:extLst>
              </a:tr>
              <a:tr h="209731">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GB" sz="800" b="1" u="none" strike="noStrike" cap="none" normalizeH="0" baseline="0" dirty="0">
                          <a:ln>
                            <a:noFill/>
                          </a:ln>
                          <a:solidFill>
                            <a:schemeClr val="bg1"/>
                          </a:solidFill>
                          <a:effectLst/>
                          <a:latin typeface=" Arial"/>
                        </a:rPr>
                        <a:t>JRRS PER QUARTER</a:t>
                      </a:r>
                      <a:endParaRPr kumimoji="0" lang="en-GB" sz="800" b="1" i="0" u="none" strike="noStrike" cap="none" normalizeH="0" baseline="0" dirty="0">
                        <a:ln>
                          <a:noFill/>
                        </a:ln>
                        <a:solidFill>
                          <a:schemeClr val="bg1"/>
                        </a:solidFill>
                        <a:effectLst/>
                        <a:latin typeface=" Arial"/>
                        <a:cs typeface="Arial" panose="020B0604020202020204" pitchFamily="34" charset="0"/>
                      </a:endParaRPr>
                    </a:p>
                  </a:txBody>
                  <a:tcPr marL="45720" marR="4572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vMerge="1">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5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68584" marR="68584" marT="34296" marB="34296"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800" b="1" u="none" strike="noStrike" cap="none" normalizeH="0" baseline="0" dirty="0">
                          <a:ln>
                            <a:noFill/>
                          </a:ln>
                          <a:solidFill>
                            <a:schemeClr val="bg1"/>
                          </a:solidFill>
                          <a:effectLst/>
                          <a:latin typeface=" Arial"/>
                        </a:rPr>
                        <a:t>1</a:t>
                      </a:r>
                      <a:endParaRPr kumimoji="0" lang="en-US" sz="800" b="1" i="0" u="none" strike="noStrike" cap="none" normalizeH="0" baseline="0" dirty="0">
                        <a:ln>
                          <a:noFill/>
                        </a:ln>
                        <a:solidFill>
                          <a:schemeClr val="bg1"/>
                        </a:solidFill>
                        <a:effectLst/>
                        <a:latin typeface=" Arial"/>
                        <a:cs typeface="Arial" panose="020B0604020202020204" pitchFamily="34" charset="0"/>
                      </a:endParaRPr>
                    </a:p>
                  </a:txBody>
                  <a:tcPr marL="45720" marR="4572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6">
                        <a:lumMod val="60000"/>
                        <a:lumOff val="40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800" b="1" u="none" strike="noStrike" cap="none" normalizeH="0" baseline="0" dirty="0">
                          <a:ln>
                            <a:noFill/>
                          </a:ln>
                          <a:solidFill>
                            <a:schemeClr val="bg1"/>
                          </a:solidFill>
                          <a:effectLst/>
                          <a:latin typeface=" Arial"/>
                        </a:rPr>
                        <a:t>2</a:t>
                      </a:r>
                      <a:endParaRPr kumimoji="0" lang="en-US" sz="800" b="1" i="0" u="none" strike="noStrike" cap="none" normalizeH="0" baseline="0" dirty="0">
                        <a:ln>
                          <a:noFill/>
                        </a:ln>
                        <a:solidFill>
                          <a:schemeClr val="bg1"/>
                        </a:solidFill>
                        <a:effectLst/>
                        <a:latin typeface=" Arial"/>
                        <a:cs typeface="Arial" panose="020B0604020202020204" pitchFamily="34" charset="0"/>
                      </a:endParaRPr>
                    </a:p>
                  </a:txBody>
                  <a:tcPr marL="45720" marR="4572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6">
                        <a:lumMod val="60000"/>
                        <a:lumOff val="40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800" b="1" u="none" strike="noStrike" cap="none" normalizeH="0" baseline="0" dirty="0">
                          <a:ln>
                            <a:noFill/>
                          </a:ln>
                          <a:solidFill>
                            <a:schemeClr val="bg1"/>
                          </a:solidFill>
                          <a:effectLst/>
                          <a:latin typeface=" Arial"/>
                        </a:rPr>
                        <a:t>3</a:t>
                      </a:r>
                      <a:endParaRPr kumimoji="0" lang="en-US" sz="800" b="1" i="0" u="none" strike="noStrike" cap="none" normalizeH="0" baseline="0" dirty="0">
                        <a:ln>
                          <a:noFill/>
                        </a:ln>
                        <a:solidFill>
                          <a:schemeClr val="bg1"/>
                        </a:solidFill>
                        <a:effectLst/>
                        <a:latin typeface=" Arial"/>
                        <a:cs typeface="Arial" panose="020B0604020202020204" pitchFamily="34" charset="0"/>
                      </a:endParaRPr>
                    </a:p>
                  </a:txBody>
                  <a:tcPr marL="45720" marR="4572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6">
                        <a:lumMod val="60000"/>
                        <a:lumOff val="40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800" b="1" u="none" strike="noStrike" cap="none" normalizeH="0" baseline="0" dirty="0">
                          <a:ln>
                            <a:noFill/>
                          </a:ln>
                          <a:solidFill>
                            <a:schemeClr val="bg1"/>
                          </a:solidFill>
                          <a:effectLst/>
                          <a:latin typeface=" Arial"/>
                        </a:rPr>
                        <a:t>1</a:t>
                      </a:r>
                      <a:endParaRPr kumimoji="0" lang="en-US" sz="800" b="1" i="0" u="none" strike="noStrike" cap="none" normalizeH="0" baseline="0" dirty="0">
                        <a:ln>
                          <a:noFill/>
                        </a:ln>
                        <a:solidFill>
                          <a:schemeClr val="bg1"/>
                        </a:solidFill>
                        <a:effectLst/>
                        <a:latin typeface=" Arial"/>
                        <a:cs typeface="Arial" panose="020B0604020202020204" pitchFamily="34" charset="0"/>
                      </a:endParaRPr>
                    </a:p>
                  </a:txBody>
                  <a:tcPr marL="45720" marR="4572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4">
                        <a:lumMod val="60000"/>
                        <a:lumOff val="40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800" b="1" u="none" strike="noStrike" cap="none" normalizeH="0" baseline="0" dirty="0">
                          <a:ln>
                            <a:noFill/>
                          </a:ln>
                          <a:solidFill>
                            <a:schemeClr val="bg1"/>
                          </a:solidFill>
                          <a:effectLst/>
                          <a:latin typeface=" Arial"/>
                        </a:rPr>
                        <a:t>2</a:t>
                      </a:r>
                      <a:endParaRPr kumimoji="0" lang="en-US" sz="800" b="1" i="0" u="none" strike="noStrike" cap="none" normalizeH="0" baseline="0" dirty="0">
                        <a:ln>
                          <a:noFill/>
                        </a:ln>
                        <a:solidFill>
                          <a:schemeClr val="bg1"/>
                        </a:solidFill>
                        <a:effectLst/>
                        <a:latin typeface=" Arial"/>
                        <a:cs typeface="Arial" panose="020B0604020202020204" pitchFamily="34" charset="0"/>
                      </a:endParaRPr>
                    </a:p>
                  </a:txBody>
                  <a:tcPr marL="45720" marR="4572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4">
                        <a:lumMod val="60000"/>
                        <a:lumOff val="40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800" b="1" u="none" strike="noStrike" cap="none" normalizeH="0" baseline="0" dirty="0">
                          <a:ln>
                            <a:noFill/>
                          </a:ln>
                          <a:solidFill>
                            <a:schemeClr val="bg1"/>
                          </a:solidFill>
                          <a:effectLst/>
                          <a:latin typeface=" Arial"/>
                        </a:rPr>
                        <a:t>3</a:t>
                      </a:r>
                      <a:endParaRPr kumimoji="0" lang="en-US" sz="800" b="1" i="0" u="none" strike="noStrike" cap="none" normalizeH="0" baseline="0" dirty="0">
                        <a:ln>
                          <a:noFill/>
                        </a:ln>
                        <a:solidFill>
                          <a:schemeClr val="bg1"/>
                        </a:solidFill>
                        <a:effectLst/>
                        <a:latin typeface=" Arial"/>
                        <a:cs typeface="Arial" panose="020B0604020202020204" pitchFamily="34" charset="0"/>
                      </a:endParaRPr>
                    </a:p>
                  </a:txBody>
                  <a:tcPr marL="45720" marR="4572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4">
                        <a:lumMod val="60000"/>
                        <a:lumOff val="40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800" b="1" u="none" strike="noStrike" cap="none" normalizeH="0" baseline="0" dirty="0">
                          <a:ln>
                            <a:noFill/>
                          </a:ln>
                          <a:solidFill>
                            <a:schemeClr val="bg1"/>
                          </a:solidFill>
                          <a:effectLst/>
                          <a:latin typeface=" Arial"/>
                        </a:rPr>
                        <a:t>1</a:t>
                      </a:r>
                      <a:endParaRPr kumimoji="0" lang="en-US" sz="800" b="1" i="0" u="none" strike="noStrike" cap="none" normalizeH="0" baseline="0" dirty="0">
                        <a:ln>
                          <a:noFill/>
                        </a:ln>
                        <a:solidFill>
                          <a:schemeClr val="bg1"/>
                        </a:solidFill>
                        <a:effectLst/>
                        <a:latin typeface=" Arial"/>
                        <a:cs typeface="Arial" panose="020B0604020202020204" pitchFamily="34" charset="0"/>
                      </a:endParaRPr>
                    </a:p>
                  </a:txBody>
                  <a:tcPr marL="45720" marR="4572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rgbClr val="FF7C8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800" b="1" u="none" strike="noStrike" cap="none" normalizeH="0" baseline="0" dirty="0">
                          <a:ln>
                            <a:noFill/>
                          </a:ln>
                          <a:solidFill>
                            <a:schemeClr val="bg1"/>
                          </a:solidFill>
                          <a:effectLst/>
                          <a:latin typeface=" Arial"/>
                        </a:rPr>
                        <a:t>2</a:t>
                      </a:r>
                      <a:endParaRPr kumimoji="0" lang="en-US" sz="800" b="1" i="0" u="none" strike="noStrike" cap="none" normalizeH="0" baseline="0" dirty="0">
                        <a:ln>
                          <a:noFill/>
                        </a:ln>
                        <a:solidFill>
                          <a:schemeClr val="bg1"/>
                        </a:solidFill>
                        <a:effectLst/>
                        <a:latin typeface=" Arial"/>
                        <a:cs typeface="Arial" panose="020B0604020202020204" pitchFamily="34" charset="0"/>
                      </a:endParaRPr>
                    </a:p>
                  </a:txBody>
                  <a:tcPr marL="45720" marR="4572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rgbClr val="FF7C8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800" b="1" u="none" strike="noStrike" cap="none" normalizeH="0" baseline="0" dirty="0">
                          <a:ln>
                            <a:noFill/>
                          </a:ln>
                          <a:solidFill>
                            <a:schemeClr val="bg1"/>
                          </a:solidFill>
                          <a:effectLst/>
                          <a:latin typeface=" Arial"/>
                        </a:rPr>
                        <a:t>3</a:t>
                      </a:r>
                      <a:endParaRPr kumimoji="0" lang="en-US" sz="800" b="1" i="0" u="none" strike="noStrike" cap="none" normalizeH="0" baseline="0" dirty="0">
                        <a:ln>
                          <a:noFill/>
                        </a:ln>
                        <a:solidFill>
                          <a:schemeClr val="bg1"/>
                        </a:solidFill>
                        <a:effectLst/>
                        <a:latin typeface=" Arial"/>
                        <a:cs typeface="Arial" panose="020B0604020202020204" pitchFamily="34" charset="0"/>
                      </a:endParaRPr>
                    </a:p>
                  </a:txBody>
                  <a:tcPr marL="45720" marR="4572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rgbClr val="FF7C8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800" b="1" u="none" strike="noStrike" cap="none" normalizeH="0" baseline="0" dirty="0">
                          <a:ln>
                            <a:noFill/>
                          </a:ln>
                          <a:solidFill>
                            <a:schemeClr val="bg1"/>
                          </a:solidFill>
                          <a:effectLst/>
                          <a:latin typeface=" Arial"/>
                        </a:rPr>
                        <a:t>1</a:t>
                      </a:r>
                      <a:endParaRPr kumimoji="0" lang="en-US" sz="800" b="1" i="0" u="none" strike="noStrike" cap="none" normalizeH="0" baseline="0" dirty="0">
                        <a:ln>
                          <a:noFill/>
                        </a:ln>
                        <a:solidFill>
                          <a:schemeClr val="bg1"/>
                        </a:solidFill>
                        <a:effectLst/>
                        <a:latin typeface=" Arial"/>
                        <a:cs typeface="Arial" panose="020B0604020202020204" pitchFamily="34" charset="0"/>
                      </a:endParaRPr>
                    </a:p>
                  </a:txBody>
                  <a:tcPr marL="45720" marR="4572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800" b="1" u="none" strike="noStrike" cap="none" normalizeH="0" baseline="0" dirty="0">
                          <a:ln>
                            <a:noFill/>
                          </a:ln>
                          <a:solidFill>
                            <a:schemeClr val="bg1"/>
                          </a:solidFill>
                          <a:effectLst/>
                          <a:latin typeface=" Arial"/>
                        </a:rPr>
                        <a:t>2</a:t>
                      </a:r>
                      <a:endParaRPr kumimoji="0" lang="en-US" sz="800" b="1" i="0" u="none" strike="noStrike" cap="none" normalizeH="0" baseline="0" dirty="0">
                        <a:ln>
                          <a:noFill/>
                        </a:ln>
                        <a:solidFill>
                          <a:schemeClr val="bg1"/>
                        </a:solidFill>
                        <a:effectLst/>
                        <a:latin typeface=" Arial"/>
                        <a:cs typeface="Arial" panose="020B0604020202020204" pitchFamily="34" charset="0"/>
                      </a:endParaRPr>
                    </a:p>
                  </a:txBody>
                  <a:tcPr marL="45720" marR="4572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800" b="1" u="none" strike="noStrike" cap="none" normalizeH="0" baseline="0" dirty="0">
                          <a:ln>
                            <a:noFill/>
                          </a:ln>
                          <a:solidFill>
                            <a:schemeClr val="bg1"/>
                          </a:solidFill>
                          <a:effectLst/>
                          <a:latin typeface=" Arial"/>
                        </a:rPr>
                        <a:t>3</a:t>
                      </a:r>
                      <a:endParaRPr kumimoji="0" lang="en-US" sz="800" b="1" i="0" u="none" strike="noStrike" cap="none" normalizeH="0" baseline="0" dirty="0">
                        <a:ln>
                          <a:noFill/>
                        </a:ln>
                        <a:solidFill>
                          <a:schemeClr val="bg1"/>
                        </a:solidFill>
                        <a:effectLst/>
                        <a:latin typeface=" Arial"/>
                        <a:cs typeface="Arial" panose="020B0604020202020204" pitchFamily="34" charset="0"/>
                      </a:endParaRPr>
                    </a:p>
                  </a:txBody>
                  <a:tcPr marL="45720" marR="4572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800" b="1" u="none" strike="noStrike" cap="none" normalizeH="0" baseline="0" dirty="0">
                          <a:ln>
                            <a:noFill/>
                          </a:ln>
                          <a:solidFill>
                            <a:schemeClr val="bg1"/>
                          </a:solidFill>
                          <a:effectLst/>
                          <a:latin typeface=" Arial"/>
                        </a:rPr>
                        <a:t>1</a:t>
                      </a:r>
                      <a:endParaRPr kumimoji="0" lang="en-US" sz="800" b="1" i="0" u="none" strike="noStrike" cap="none" normalizeH="0" baseline="0" dirty="0">
                        <a:ln>
                          <a:noFill/>
                        </a:ln>
                        <a:solidFill>
                          <a:schemeClr val="bg1"/>
                        </a:solidFill>
                        <a:effectLst/>
                        <a:latin typeface=" Arial"/>
                        <a:cs typeface="Arial" panose="020B0604020202020204" pitchFamily="34" charset="0"/>
                      </a:endParaRPr>
                    </a:p>
                  </a:txBody>
                  <a:tcPr marL="45720" marR="4572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6">
                        <a:lumMod val="60000"/>
                        <a:lumOff val="40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800" b="1" u="none" strike="noStrike" cap="none" normalizeH="0" baseline="0" dirty="0">
                          <a:ln>
                            <a:noFill/>
                          </a:ln>
                          <a:solidFill>
                            <a:schemeClr val="bg1"/>
                          </a:solidFill>
                          <a:effectLst/>
                          <a:latin typeface=" Arial"/>
                        </a:rPr>
                        <a:t>2</a:t>
                      </a:r>
                      <a:endParaRPr kumimoji="0" lang="en-US" sz="800" b="1" i="0" u="none" strike="noStrike" cap="none" normalizeH="0" baseline="0" dirty="0">
                        <a:ln>
                          <a:noFill/>
                        </a:ln>
                        <a:solidFill>
                          <a:schemeClr val="bg1"/>
                        </a:solidFill>
                        <a:effectLst/>
                        <a:latin typeface=" Arial"/>
                        <a:cs typeface="Arial" panose="020B0604020202020204" pitchFamily="34" charset="0"/>
                      </a:endParaRPr>
                    </a:p>
                  </a:txBody>
                  <a:tcPr marL="45720" marR="4572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6">
                        <a:lumMod val="60000"/>
                        <a:lumOff val="40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800" b="1" u="none" strike="noStrike" cap="none" normalizeH="0" baseline="0" dirty="0">
                          <a:ln>
                            <a:noFill/>
                          </a:ln>
                          <a:solidFill>
                            <a:schemeClr val="bg1"/>
                          </a:solidFill>
                          <a:effectLst/>
                          <a:latin typeface=" Arial"/>
                        </a:rPr>
                        <a:t>3</a:t>
                      </a:r>
                      <a:endParaRPr kumimoji="0" lang="en-US" sz="800" b="1" i="0" u="none" strike="noStrike" cap="none" normalizeH="0" baseline="0" dirty="0">
                        <a:ln>
                          <a:noFill/>
                        </a:ln>
                        <a:solidFill>
                          <a:schemeClr val="bg1"/>
                        </a:solidFill>
                        <a:effectLst/>
                        <a:latin typeface=" Arial"/>
                        <a:cs typeface="Arial" panose="020B0604020202020204" pitchFamily="34" charset="0"/>
                      </a:endParaRPr>
                    </a:p>
                  </a:txBody>
                  <a:tcPr marL="45720" marR="4572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6">
                        <a:lumMod val="60000"/>
                        <a:lumOff val="40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800" b="1" u="none" strike="noStrike" cap="none" normalizeH="0" baseline="0" dirty="0">
                          <a:ln>
                            <a:noFill/>
                          </a:ln>
                          <a:solidFill>
                            <a:schemeClr val="bg1"/>
                          </a:solidFill>
                          <a:effectLst/>
                          <a:latin typeface=" Arial"/>
                        </a:rPr>
                        <a:t>1</a:t>
                      </a:r>
                      <a:endParaRPr kumimoji="0" lang="en-US" sz="800" b="1" i="0" u="none" strike="noStrike" cap="none" normalizeH="0" baseline="0" dirty="0">
                        <a:ln>
                          <a:noFill/>
                        </a:ln>
                        <a:solidFill>
                          <a:schemeClr val="bg1"/>
                        </a:solidFill>
                        <a:effectLst/>
                        <a:latin typeface=" Arial"/>
                        <a:cs typeface="Arial" panose="020B0604020202020204" pitchFamily="34" charset="0"/>
                      </a:endParaRPr>
                    </a:p>
                  </a:txBody>
                  <a:tcPr marL="45720" marR="4572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4">
                        <a:lumMod val="60000"/>
                        <a:lumOff val="40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800" b="1" u="none" strike="noStrike" cap="none" normalizeH="0" baseline="0" dirty="0">
                          <a:ln>
                            <a:noFill/>
                          </a:ln>
                          <a:solidFill>
                            <a:schemeClr val="bg1"/>
                          </a:solidFill>
                          <a:effectLst/>
                          <a:latin typeface=" Arial"/>
                        </a:rPr>
                        <a:t>2</a:t>
                      </a:r>
                      <a:endParaRPr kumimoji="0" lang="en-US" sz="800" b="1" i="0" u="none" strike="noStrike" cap="none" normalizeH="0" baseline="0" dirty="0">
                        <a:ln>
                          <a:noFill/>
                        </a:ln>
                        <a:solidFill>
                          <a:schemeClr val="bg1"/>
                        </a:solidFill>
                        <a:effectLst/>
                        <a:latin typeface=" Arial"/>
                        <a:cs typeface="Arial" panose="020B0604020202020204" pitchFamily="34" charset="0"/>
                      </a:endParaRPr>
                    </a:p>
                  </a:txBody>
                  <a:tcPr marL="45720" marR="4572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4">
                        <a:lumMod val="60000"/>
                        <a:lumOff val="40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800" b="1" u="none" strike="noStrike" cap="none" normalizeH="0" baseline="0" dirty="0">
                          <a:ln>
                            <a:noFill/>
                          </a:ln>
                          <a:solidFill>
                            <a:schemeClr val="bg1"/>
                          </a:solidFill>
                          <a:effectLst/>
                          <a:latin typeface=" Arial"/>
                        </a:rPr>
                        <a:t>3</a:t>
                      </a:r>
                      <a:endParaRPr kumimoji="0" lang="en-US" sz="800" b="1" i="0" u="none" strike="noStrike" cap="none" normalizeH="0" baseline="0" dirty="0">
                        <a:ln>
                          <a:noFill/>
                        </a:ln>
                        <a:solidFill>
                          <a:schemeClr val="bg1"/>
                        </a:solidFill>
                        <a:effectLst/>
                        <a:latin typeface=" Arial"/>
                        <a:cs typeface="Arial" panose="020B0604020202020204" pitchFamily="34" charset="0"/>
                      </a:endParaRPr>
                    </a:p>
                  </a:txBody>
                  <a:tcPr marL="45720" marR="4572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4">
                        <a:lumMod val="60000"/>
                        <a:lumOff val="40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800" b="1" u="none" strike="noStrike" cap="none" normalizeH="0" baseline="0" dirty="0">
                          <a:ln>
                            <a:noFill/>
                          </a:ln>
                          <a:solidFill>
                            <a:schemeClr val="bg1"/>
                          </a:solidFill>
                          <a:effectLst/>
                          <a:latin typeface=" Arial"/>
                        </a:rPr>
                        <a:t>1</a:t>
                      </a:r>
                      <a:endParaRPr kumimoji="0" lang="en-US" sz="800" b="1" i="0" u="none" strike="noStrike" cap="none" normalizeH="0" baseline="0" dirty="0">
                        <a:ln>
                          <a:noFill/>
                        </a:ln>
                        <a:solidFill>
                          <a:schemeClr val="bg1"/>
                        </a:solidFill>
                        <a:effectLst/>
                        <a:latin typeface=" Arial"/>
                        <a:cs typeface="Arial" panose="020B0604020202020204" pitchFamily="34" charset="0"/>
                      </a:endParaRPr>
                    </a:p>
                  </a:txBody>
                  <a:tcPr marL="45720" marR="4572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rgbClr val="FF7C8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800" b="1" u="none" strike="noStrike" cap="none" normalizeH="0" baseline="0" dirty="0">
                          <a:ln>
                            <a:noFill/>
                          </a:ln>
                          <a:solidFill>
                            <a:schemeClr val="bg1"/>
                          </a:solidFill>
                          <a:effectLst/>
                          <a:latin typeface=" Arial"/>
                        </a:rPr>
                        <a:t>2</a:t>
                      </a:r>
                      <a:endParaRPr kumimoji="0" lang="en-US" sz="800" b="1" i="0" u="none" strike="noStrike" cap="none" normalizeH="0" baseline="0" dirty="0">
                        <a:ln>
                          <a:noFill/>
                        </a:ln>
                        <a:solidFill>
                          <a:schemeClr val="bg1"/>
                        </a:solidFill>
                        <a:effectLst/>
                        <a:latin typeface=" Arial"/>
                        <a:cs typeface="Arial" panose="020B0604020202020204" pitchFamily="34" charset="0"/>
                      </a:endParaRPr>
                    </a:p>
                  </a:txBody>
                  <a:tcPr marL="45720" marR="4572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rgbClr val="FF7C8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800" b="1" u="none" strike="noStrike" cap="none" normalizeH="0" baseline="0" dirty="0">
                          <a:ln>
                            <a:noFill/>
                          </a:ln>
                          <a:solidFill>
                            <a:schemeClr val="bg1"/>
                          </a:solidFill>
                          <a:effectLst/>
                          <a:latin typeface=" Arial"/>
                        </a:rPr>
                        <a:t>3</a:t>
                      </a:r>
                      <a:endParaRPr kumimoji="0" lang="en-US" sz="800" b="1" i="0" u="none" strike="noStrike" cap="none" normalizeH="0" baseline="0" dirty="0">
                        <a:ln>
                          <a:noFill/>
                        </a:ln>
                        <a:solidFill>
                          <a:schemeClr val="bg1"/>
                        </a:solidFill>
                        <a:effectLst/>
                        <a:latin typeface=" Arial"/>
                        <a:cs typeface="Arial" panose="020B0604020202020204" pitchFamily="34" charset="0"/>
                      </a:endParaRPr>
                    </a:p>
                  </a:txBody>
                  <a:tcPr marL="45720" marR="4572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rgbClr val="FF7C8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800" b="1" u="none" strike="noStrike" cap="none" normalizeH="0" baseline="0" dirty="0">
                          <a:ln>
                            <a:noFill/>
                          </a:ln>
                          <a:solidFill>
                            <a:schemeClr val="bg1"/>
                          </a:solidFill>
                          <a:effectLst/>
                          <a:latin typeface=" Arial"/>
                        </a:rPr>
                        <a:t>1</a:t>
                      </a:r>
                      <a:endParaRPr kumimoji="0" lang="en-US" sz="800" b="1" i="0" u="none" strike="noStrike" cap="none" normalizeH="0" baseline="0" dirty="0">
                        <a:ln>
                          <a:noFill/>
                        </a:ln>
                        <a:solidFill>
                          <a:schemeClr val="bg1"/>
                        </a:solidFill>
                        <a:effectLst/>
                        <a:latin typeface=" Arial"/>
                        <a:cs typeface="Arial" panose="020B0604020202020204" pitchFamily="34" charset="0"/>
                      </a:endParaRPr>
                    </a:p>
                  </a:txBody>
                  <a:tcPr marL="45720" marR="4572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800" b="1" u="none" strike="noStrike" cap="none" normalizeH="0" baseline="0" dirty="0">
                          <a:ln>
                            <a:noFill/>
                          </a:ln>
                          <a:solidFill>
                            <a:schemeClr val="bg1"/>
                          </a:solidFill>
                          <a:effectLst/>
                          <a:latin typeface=" Arial"/>
                        </a:rPr>
                        <a:t>2</a:t>
                      </a:r>
                      <a:endParaRPr kumimoji="0" lang="en-US" sz="800" b="1" i="0" u="none" strike="noStrike" cap="none" normalizeH="0" baseline="0" dirty="0">
                        <a:ln>
                          <a:noFill/>
                        </a:ln>
                        <a:solidFill>
                          <a:schemeClr val="bg1"/>
                        </a:solidFill>
                        <a:effectLst/>
                        <a:latin typeface=" Arial"/>
                        <a:cs typeface="Arial" panose="020B0604020202020204" pitchFamily="34" charset="0"/>
                      </a:endParaRPr>
                    </a:p>
                  </a:txBody>
                  <a:tcPr marL="45720" marR="4572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800" b="1" u="none" strike="noStrike" cap="none" normalizeH="0" baseline="0" dirty="0">
                          <a:ln>
                            <a:noFill/>
                          </a:ln>
                          <a:solidFill>
                            <a:schemeClr val="bg1"/>
                          </a:solidFill>
                          <a:effectLst/>
                          <a:latin typeface=" Arial"/>
                        </a:rPr>
                        <a:t>3</a:t>
                      </a:r>
                      <a:endParaRPr kumimoji="0" lang="en-US" sz="800" b="1" i="0" u="none" strike="noStrike" cap="none" normalizeH="0" baseline="0" dirty="0">
                        <a:ln>
                          <a:noFill/>
                        </a:ln>
                        <a:solidFill>
                          <a:schemeClr val="bg1"/>
                        </a:solidFill>
                        <a:effectLst/>
                        <a:latin typeface=" Arial"/>
                        <a:cs typeface="Arial" panose="020B0604020202020204" pitchFamily="34" charset="0"/>
                      </a:endParaRPr>
                    </a:p>
                  </a:txBody>
                  <a:tcPr marL="45720" marR="4572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xmlns="" val="1167085286"/>
                  </a:ext>
                </a:extLst>
              </a:tr>
              <a:tr h="209731">
                <a:tc>
                  <a:txBody>
                    <a:bodyPr/>
                    <a:lstStyle/>
                    <a:p>
                      <a:pPr marL="0" marR="0" lvl="0" indent="0" algn="l" defTabSz="914400" rtl="0" eaLnBrk="1" fontAlgn="base" latinLnBrk="0" hangingPunct="1">
                        <a:lnSpc>
                          <a:spcPct val="100000"/>
                        </a:lnSpc>
                        <a:spcBef>
                          <a:spcPct val="20000"/>
                        </a:spcBef>
                        <a:spcAft>
                          <a:spcPct val="0"/>
                        </a:spcAft>
                        <a:buClrTx/>
                        <a:buSzTx/>
                        <a:buFont typeface="+mj-lt"/>
                        <a:buNone/>
                        <a:tabLst/>
                      </a:pPr>
                      <a:r>
                        <a:rPr kumimoji="0" lang="en-GB" sz="800" u="none" strike="noStrike" cap="none" normalizeH="0" baseline="0" dirty="0">
                          <a:ln>
                            <a:noFill/>
                          </a:ln>
                          <a:effectLst/>
                          <a:latin typeface=" Arial"/>
                        </a:rPr>
                        <a:t>HF 20W </a:t>
                      </a:r>
                      <a:r>
                        <a:rPr kumimoji="0" lang="en-GB" sz="800" u="none" strike="noStrike" cap="none" normalizeH="0" baseline="0" dirty="0" err="1">
                          <a:ln>
                            <a:noFill/>
                          </a:ln>
                          <a:effectLst/>
                          <a:latin typeface=" Arial"/>
                        </a:rPr>
                        <a:t>Manpack</a:t>
                      </a:r>
                      <a:r>
                        <a:rPr kumimoji="0" lang="en-GB" sz="800" u="none" strike="noStrike" cap="none" normalizeH="0" baseline="0" dirty="0">
                          <a:ln>
                            <a:noFill/>
                          </a:ln>
                          <a:effectLst/>
                          <a:latin typeface=" Arial"/>
                        </a:rPr>
                        <a:t> Radio</a:t>
                      </a:r>
                      <a:endParaRPr kumimoji="0" lang="en-GB" sz="800" b="0" i="0" u="none" strike="noStrike" cap="none" normalizeH="0" baseline="0" dirty="0">
                        <a:ln>
                          <a:noFill/>
                        </a:ln>
                        <a:solidFill>
                          <a:schemeClr val="tx1"/>
                        </a:solidFill>
                        <a:effectLst/>
                        <a:latin typeface=" Arial"/>
                        <a:cs typeface="Arial" panose="020B0604020202020204" pitchFamily="34" charset="0"/>
                      </a:endParaRPr>
                    </a:p>
                  </a:txBody>
                  <a:tcPr marL="68584" marR="68584" marT="34296" marB="34296"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800" u="none" strike="noStrike" cap="none" normalizeH="0" baseline="0" dirty="0">
                          <a:ln>
                            <a:noFill/>
                          </a:ln>
                          <a:effectLst/>
                          <a:latin typeface=" Arial"/>
                        </a:rPr>
                        <a:t>1</a:t>
                      </a:r>
                      <a:endParaRPr kumimoji="0" lang="en-US" sz="800" b="0" i="0" u="none" strike="noStrike" cap="none" normalizeH="0" baseline="0" dirty="0">
                        <a:ln>
                          <a:noFill/>
                        </a:ln>
                        <a:solidFill>
                          <a:schemeClr val="tx1"/>
                        </a:solidFill>
                        <a:effectLst/>
                        <a:latin typeface=" Arial"/>
                        <a:cs typeface="Arial" panose="020B0604020202020204" pitchFamily="34" charset="0"/>
                      </a:endParaRPr>
                    </a:p>
                  </a:txBody>
                  <a:tcPr marL="68584" marR="68584" marT="34296" marB="34296"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800" b="0" i="0" u="none" strike="noStrike" cap="none" normalizeH="0" baseline="0" dirty="0" smtClean="0">
                          <a:ln>
                            <a:noFill/>
                          </a:ln>
                          <a:solidFill>
                            <a:schemeClr val="tx1"/>
                          </a:solidFill>
                          <a:effectLst/>
                          <a:latin typeface=" Arial"/>
                          <a:cs typeface="Arial" panose="020B0604020202020204" pitchFamily="34" charset="0"/>
                        </a:rPr>
                        <a:t>2</a:t>
                      </a:r>
                      <a:endParaRPr kumimoji="0" lang="en-US" sz="800" b="0" i="0" u="none" strike="noStrike" cap="none" normalizeH="0" baseline="0" dirty="0">
                        <a:ln>
                          <a:noFill/>
                        </a:ln>
                        <a:solidFill>
                          <a:schemeClr val="tx1"/>
                        </a:solidFill>
                        <a:effectLst/>
                        <a:latin typeface=" Arial"/>
                        <a:cs typeface="Arial" panose="020B0604020202020204" pitchFamily="34" charset="0"/>
                      </a:endParaRPr>
                    </a:p>
                  </a:txBody>
                  <a:tcPr marL="68584" marR="68584" marT="34296" marB="34296"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6">
                        <a:lumMod val="60000"/>
                        <a:lumOff val="40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800" b="0" i="0" u="none" strike="noStrike" cap="none" normalizeH="0" baseline="0" dirty="0" smtClean="0">
                          <a:ln>
                            <a:noFill/>
                          </a:ln>
                          <a:solidFill>
                            <a:schemeClr val="tx1"/>
                          </a:solidFill>
                          <a:effectLst/>
                          <a:latin typeface=" Arial"/>
                          <a:cs typeface="Arial" panose="020B0604020202020204" pitchFamily="34" charset="0"/>
                        </a:rPr>
                        <a:t>2</a:t>
                      </a:r>
                      <a:endParaRPr kumimoji="0" lang="en-US" sz="800" b="0" i="0" u="none" strike="noStrike" cap="none" normalizeH="0" baseline="0" dirty="0">
                        <a:ln>
                          <a:noFill/>
                        </a:ln>
                        <a:solidFill>
                          <a:schemeClr val="tx1"/>
                        </a:solidFill>
                        <a:effectLst/>
                        <a:latin typeface=" Arial"/>
                        <a:cs typeface="Arial" panose="020B0604020202020204" pitchFamily="34" charset="0"/>
                      </a:endParaRPr>
                    </a:p>
                  </a:txBody>
                  <a:tcPr marL="68584" marR="68584" marT="34296" marB="34296"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6">
                        <a:lumMod val="60000"/>
                        <a:lumOff val="40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800" b="0" i="0" u="none" strike="noStrike" cap="none" normalizeH="0" baseline="0" dirty="0" smtClean="0">
                          <a:ln>
                            <a:noFill/>
                          </a:ln>
                          <a:solidFill>
                            <a:schemeClr val="tx1"/>
                          </a:solidFill>
                          <a:effectLst/>
                          <a:latin typeface=" Arial"/>
                          <a:cs typeface="Arial" panose="020B0604020202020204" pitchFamily="34" charset="0"/>
                        </a:rPr>
                        <a:t>2</a:t>
                      </a:r>
                      <a:endParaRPr kumimoji="0" lang="en-US" sz="800" b="0" i="0" u="none" strike="noStrike" cap="none" normalizeH="0" baseline="0" dirty="0">
                        <a:ln>
                          <a:noFill/>
                        </a:ln>
                        <a:solidFill>
                          <a:schemeClr val="tx1"/>
                        </a:solidFill>
                        <a:effectLst/>
                        <a:latin typeface=" Arial"/>
                        <a:cs typeface="Arial" panose="020B0604020202020204" pitchFamily="34" charset="0"/>
                      </a:endParaRPr>
                    </a:p>
                  </a:txBody>
                  <a:tcPr marL="68584" marR="68584" marT="34296" marB="34296"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6">
                        <a:lumMod val="60000"/>
                        <a:lumOff val="40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800" b="0" i="0" u="none" strike="noStrike" cap="none" normalizeH="0" baseline="0" dirty="0">
                        <a:ln>
                          <a:noFill/>
                        </a:ln>
                        <a:solidFill>
                          <a:schemeClr val="tx1"/>
                        </a:solidFill>
                        <a:effectLst/>
                        <a:latin typeface=" Arial"/>
                        <a:cs typeface="Arial" panose="020B0604020202020204" pitchFamily="34" charset="0"/>
                      </a:endParaRPr>
                    </a:p>
                  </a:txBody>
                  <a:tcPr marL="68584" marR="68584" marT="34296" marB="34296"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4">
                        <a:lumMod val="60000"/>
                        <a:lumOff val="40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800" b="0" i="0" u="none" strike="noStrike" cap="none" normalizeH="0" baseline="0" dirty="0">
                        <a:ln>
                          <a:noFill/>
                        </a:ln>
                        <a:solidFill>
                          <a:schemeClr val="tx1"/>
                        </a:solidFill>
                        <a:effectLst/>
                        <a:latin typeface=" Arial"/>
                        <a:cs typeface="Arial" panose="020B0604020202020204" pitchFamily="34" charset="0"/>
                      </a:endParaRPr>
                    </a:p>
                  </a:txBody>
                  <a:tcPr marL="68584" marR="68584" marT="34296" marB="34296"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4">
                        <a:lumMod val="60000"/>
                        <a:lumOff val="40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800" b="0" i="0" u="none" strike="noStrike" cap="none" normalizeH="0" baseline="0" dirty="0">
                        <a:ln>
                          <a:noFill/>
                        </a:ln>
                        <a:solidFill>
                          <a:schemeClr val="tx1"/>
                        </a:solidFill>
                        <a:effectLst/>
                        <a:latin typeface=" Arial"/>
                        <a:cs typeface="Arial" panose="020B0604020202020204" pitchFamily="34" charset="0"/>
                      </a:endParaRPr>
                    </a:p>
                  </a:txBody>
                  <a:tcPr marL="68584" marR="68584" marT="34296" marB="34296"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4">
                        <a:lumMod val="60000"/>
                        <a:lumOff val="40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800" b="0" i="0" u="none" strike="noStrike" cap="none" normalizeH="0" baseline="0" dirty="0">
                        <a:ln>
                          <a:noFill/>
                        </a:ln>
                        <a:solidFill>
                          <a:schemeClr val="tx1"/>
                        </a:solidFill>
                        <a:effectLst/>
                        <a:latin typeface=" Arial"/>
                        <a:cs typeface="Arial" panose="020B0604020202020204" pitchFamily="34" charset="0"/>
                      </a:endParaRPr>
                    </a:p>
                  </a:txBody>
                  <a:tcPr marL="68584" marR="68584" marT="34296" marB="34296"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rgbClr val="FF7C8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800" b="0" i="0" u="none" strike="noStrike" cap="none" normalizeH="0" baseline="0" dirty="0">
                        <a:ln>
                          <a:noFill/>
                        </a:ln>
                        <a:solidFill>
                          <a:schemeClr val="tx1"/>
                        </a:solidFill>
                        <a:effectLst/>
                        <a:latin typeface=" Arial"/>
                        <a:cs typeface="Arial" panose="020B0604020202020204" pitchFamily="34" charset="0"/>
                      </a:endParaRPr>
                    </a:p>
                  </a:txBody>
                  <a:tcPr marL="68584" marR="68584" marT="34296" marB="34296"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rgbClr val="FF7C8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800" b="0" i="0" u="none" strike="noStrike" cap="none" normalizeH="0" baseline="0" dirty="0">
                        <a:ln>
                          <a:noFill/>
                        </a:ln>
                        <a:solidFill>
                          <a:schemeClr val="tx1"/>
                        </a:solidFill>
                        <a:effectLst/>
                        <a:latin typeface=" Arial"/>
                        <a:cs typeface="Arial" panose="020B0604020202020204" pitchFamily="34" charset="0"/>
                      </a:endParaRPr>
                    </a:p>
                  </a:txBody>
                  <a:tcPr marL="68584" marR="68584" marT="34296" marB="34296"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rgbClr val="FF7C8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800" b="0" i="0" u="none" strike="noStrike" cap="none" normalizeH="0" baseline="0" dirty="0" smtClean="0">
                          <a:ln>
                            <a:noFill/>
                          </a:ln>
                          <a:solidFill>
                            <a:schemeClr val="tx1"/>
                          </a:solidFill>
                          <a:effectLst/>
                          <a:latin typeface=" Arial"/>
                          <a:cs typeface="Arial" panose="020B0604020202020204" pitchFamily="34" charset="0"/>
                        </a:rPr>
                        <a:t>2</a:t>
                      </a:r>
                      <a:endParaRPr kumimoji="0" lang="en-US" sz="800" b="0" i="0" u="none" strike="noStrike" cap="none" normalizeH="0" baseline="0" dirty="0">
                        <a:ln>
                          <a:noFill/>
                        </a:ln>
                        <a:solidFill>
                          <a:schemeClr val="tx1"/>
                        </a:solidFill>
                        <a:effectLst/>
                        <a:latin typeface=" Arial"/>
                        <a:cs typeface="Arial" panose="020B0604020202020204" pitchFamily="34" charset="0"/>
                      </a:endParaRPr>
                    </a:p>
                  </a:txBody>
                  <a:tcPr marL="68584" marR="68584" marT="34296" marB="34296"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800" b="0" i="0" u="none" strike="noStrike" cap="none" normalizeH="0" baseline="0" dirty="0" smtClean="0">
                          <a:ln>
                            <a:noFill/>
                          </a:ln>
                          <a:solidFill>
                            <a:schemeClr val="tx1"/>
                          </a:solidFill>
                          <a:effectLst/>
                          <a:latin typeface=" Arial"/>
                          <a:cs typeface="Arial" panose="020B0604020202020204" pitchFamily="34" charset="0"/>
                        </a:rPr>
                        <a:t>2</a:t>
                      </a:r>
                      <a:endParaRPr kumimoji="0" lang="en-US" sz="800" b="0" i="0" u="none" strike="noStrike" cap="none" normalizeH="0" baseline="0" dirty="0">
                        <a:ln>
                          <a:noFill/>
                        </a:ln>
                        <a:solidFill>
                          <a:schemeClr val="tx1"/>
                        </a:solidFill>
                        <a:effectLst/>
                        <a:latin typeface=" Arial"/>
                        <a:cs typeface="Arial" panose="020B0604020202020204" pitchFamily="34" charset="0"/>
                      </a:endParaRPr>
                    </a:p>
                  </a:txBody>
                  <a:tcPr marL="68584" marR="68584" marT="34296" marB="34296"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800" b="0" i="0" u="none" strike="noStrike" cap="none" normalizeH="0" baseline="0" dirty="0" smtClean="0">
                          <a:ln>
                            <a:noFill/>
                          </a:ln>
                          <a:solidFill>
                            <a:schemeClr val="tx1"/>
                          </a:solidFill>
                          <a:effectLst/>
                          <a:latin typeface=" Arial"/>
                          <a:cs typeface="Arial" panose="020B0604020202020204" pitchFamily="34" charset="0"/>
                        </a:rPr>
                        <a:t>2</a:t>
                      </a:r>
                      <a:endParaRPr kumimoji="0" lang="en-US" sz="800" b="0" i="0" u="none" strike="noStrike" cap="none" normalizeH="0" baseline="0" dirty="0">
                        <a:ln>
                          <a:noFill/>
                        </a:ln>
                        <a:solidFill>
                          <a:schemeClr val="tx1"/>
                        </a:solidFill>
                        <a:effectLst/>
                        <a:latin typeface=" Arial"/>
                        <a:cs typeface="Arial" panose="020B0604020202020204" pitchFamily="34" charset="0"/>
                      </a:endParaRPr>
                    </a:p>
                  </a:txBody>
                  <a:tcPr marL="68584" marR="68584" marT="34296" marB="34296"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800" b="0" i="0" u="none" strike="noStrike" cap="none" normalizeH="0" baseline="0" dirty="0" smtClean="0">
                          <a:ln>
                            <a:noFill/>
                          </a:ln>
                          <a:solidFill>
                            <a:schemeClr val="tx1"/>
                          </a:solidFill>
                          <a:effectLst/>
                          <a:latin typeface=" Arial"/>
                          <a:cs typeface="Arial" panose="020B0604020202020204" pitchFamily="34" charset="0"/>
                        </a:rPr>
                        <a:t>2</a:t>
                      </a:r>
                      <a:endParaRPr kumimoji="0" lang="en-US" sz="800" b="0" i="0" u="none" strike="noStrike" cap="none" normalizeH="0" baseline="0" dirty="0">
                        <a:ln>
                          <a:noFill/>
                        </a:ln>
                        <a:solidFill>
                          <a:schemeClr val="tx1"/>
                        </a:solidFill>
                        <a:effectLst/>
                        <a:latin typeface=" Arial"/>
                        <a:cs typeface="Arial" panose="020B0604020202020204" pitchFamily="34" charset="0"/>
                      </a:endParaRPr>
                    </a:p>
                  </a:txBody>
                  <a:tcPr marL="68584" marR="68584" marT="34296" marB="34296"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6">
                        <a:lumMod val="60000"/>
                        <a:lumOff val="40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800" b="0" i="0" u="none" strike="noStrike" cap="none" normalizeH="0" baseline="0" dirty="0">
                        <a:ln>
                          <a:noFill/>
                        </a:ln>
                        <a:solidFill>
                          <a:schemeClr val="tx1"/>
                        </a:solidFill>
                        <a:effectLst/>
                        <a:latin typeface=" Arial"/>
                        <a:cs typeface="Arial" panose="020B0604020202020204" pitchFamily="34" charset="0"/>
                      </a:endParaRPr>
                    </a:p>
                  </a:txBody>
                  <a:tcPr marL="68584" marR="68584" marT="34296" marB="34296"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6">
                        <a:lumMod val="60000"/>
                        <a:lumOff val="40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800" b="0" i="0" u="none" strike="noStrike" cap="none" normalizeH="0" baseline="0" dirty="0">
                        <a:ln>
                          <a:noFill/>
                        </a:ln>
                        <a:solidFill>
                          <a:schemeClr val="tx1"/>
                        </a:solidFill>
                        <a:effectLst/>
                        <a:latin typeface=" Arial"/>
                        <a:cs typeface="Arial" panose="020B0604020202020204" pitchFamily="34" charset="0"/>
                      </a:endParaRPr>
                    </a:p>
                  </a:txBody>
                  <a:tcPr marL="68584" marR="68584" marT="34296" marB="34296"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6">
                        <a:lumMod val="60000"/>
                        <a:lumOff val="40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800" b="0" i="0" u="none" strike="noStrike" cap="none" normalizeH="0" baseline="0" dirty="0">
                        <a:ln>
                          <a:noFill/>
                        </a:ln>
                        <a:solidFill>
                          <a:schemeClr val="tx1"/>
                        </a:solidFill>
                        <a:effectLst/>
                        <a:latin typeface=" Arial"/>
                        <a:cs typeface="Arial" panose="020B0604020202020204" pitchFamily="34" charset="0"/>
                      </a:endParaRPr>
                    </a:p>
                  </a:txBody>
                  <a:tcPr marL="68584" marR="68584" marT="34296" marB="34296"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4">
                        <a:lumMod val="60000"/>
                        <a:lumOff val="40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800" b="0" i="0" u="none" strike="noStrike" cap="none" normalizeH="0" baseline="0" dirty="0" smtClean="0">
                          <a:ln>
                            <a:noFill/>
                          </a:ln>
                          <a:solidFill>
                            <a:schemeClr val="tx1"/>
                          </a:solidFill>
                          <a:effectLst/>
                          <a:latin typeface=" Arial"/>
                          <a:cs typeface="Arial" panose="020B0604020202020204" pitchFamily="34" charset="0"/>
                        </a:rPr>
                        <a:t>2</a:t>
                      </a:r>
                      <a:endParaRPr kumimoji="0" lang="en-US" sz="800" b="0" i="0" u="none" strike="noStrike" cap="none" normalizeH="0" baseline="0" dirty="0">
                        <a:ln>
                          <a:noFill/>
                        </a:ln>
                        <a:solidFill>
                          <a:schemeClr val="tx1"/>
                        </a:solidFill>
                        <a:effectLst/>
                        <a:latin typeface=" Arial"/>
                        <a:cs typeface="Arial" panose="020B0604020202020204" pitchFamily="34" charset="0"/>
                      </a:endParaRPr>
                    </a:p>
                  </a:txBody>
                  <a:tcPr marL="68584" marR="68584" marT="34296" marB="34296"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4">
                        <a:lumMod val="60000"/>
                        <a:lumOff val="40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800" b="0" i="0" u="none" strike="noStrike" cap="none" normalizeH="0" baseline="0" dirty="0" smtClean="0">
                          <a:ln>
                            <a:noFill/>
                          </a:ln>
                          <a:solidFill>
                            <a:schemeClr val="tx1"/>
                          </a:solidFill>
                          <a:effectLst/>
                          <a:latin typeface=" Arial"/>
                          <a:cs typeface="Arial" panose="020B0604020202020204" pitchFamily="34" charset="0"/>
                        </a:rPr>
                        <a:t>2</a:t>
                      </a:r>
                      <a:endParaRPr kumimoji="0" lang="en-US" sz="800" b="0" i="0" u="none" strike="noStrike" cap="none" normalizeH="0" baseline="0" dirty="0">
                        <a:ln>
                          <a:noFill/>
                        </a:ln>
                        <a:solidFill>
                          <a:schemeClr val="tx1"/>
                        </a:solidFill>
                        <a:effectLst/>
                        <a:latin typeface=" Arial"/>
                        <a:cs typeface="Arial" panose="020B0604020202020204" pitchFamily="34" charset="0"/>
                      </a:endParaRPr>
                    </a:p>
                  </a:txBody>
                  <a:tcPr marL="68584" marR="68584" marT="34296" marB="34296"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4">
                        <a:lumMod val="60000"/>
                        <a:lumOff val="40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800" b="0" i="0" u="none" strike="noStrike" cap="none" normalizeH="0" baseline="0" dirty="0">
                        <a:ln>
                          <a:noFill/>
                        </a:ln>
                        <a:solidFill>
                          <a:schemeClr val="tx1"/>
                        </a:solidFill>
                        <a:effectLst/>
                        <a:latin typeface=" Arial"/>
                        <a:cs typeface="Arial" panose="020B0604020202020204" pitchFamily="34" charset="0"/>
                      </a:endParaRPr>
                    </a:p>
                  </a:txBody>
                  <a:tcPr marL="68584" marR="68584" marT="34296" marB="34296"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rgbClr val="FF7C8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800" b="0" i="0" u="none" strike="noStrike" cap="none" normalizeH="0" baseline="0" dirty="0">
                        <a:ln>
                          <a:noFill/>
                        </a:ln>
                        <a:solidFill>
                          <a:schemeClr val="tx1"/>
                        </a:solidFill>
                        <a:effectLst/>
                        <a:latin typeface=" Arial"/>
                        <a:cs typeface="Arial" panose="020B0604020202020204" pitchFamily="34" charset="0"/>
                      </a:endParaRPr>
                    </a:p>
                  </a:txBody>
                  <a:tcPr marL="68584" marR="68584" marT="34296" marB="34296"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rgbClr val="FF7C8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800" b="0" i="0" u="none" strike="noStrike" cap="none" normalizeH="0" baseline="0" dirty="0">
                        <a:ln>
                          <a:noFill/>
                        </a:ln>
                        <a:solidFill>
                          <a:schemeClr val="tx1"/>
                        </a:solidFill>
                        <a:effectLst/>
                        <a:latin typeface=" Arial"/>
                        <a:cs typeface="Arial" panose="020B0604020202020204" pitchFamily="34" charset="0"/>
                      </a:endParaRPr>
                    </a:p>
                  </a:txBody>
                  <a:tcPr marL="45720" marR="4572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rgbClr val="FF7C8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800" b="0" i="0" u="none" strike="noStrike" cap="none" normalizeH="0" baseline="0" dirty="0" smtClean="0">
                          <a:ln>
                            <a:noFill/>
                          </a:ln>
                          <a:solidFill>
                            <a:schemeClr val="tx1"/>
                          </a:solidFill>
                          <a:effectLst/>
                          <a:latin typeface=" Arial"/>
                          <a:cs typeface="Arial" panose="020B0604020202020204" pitchFamily="34" charset="0"/>
                        </a:rPr>
                        <a:t>2</a:t>
                      </a:r>
                      <a:endParaRPr kumimoji="0" lang="en-US" sz="800" b="0" i="0" u="none" strike="noStrike" cap="none" normalizeH="0" baseline="0" dirty="0">
                        <a:ln>
                          <a:noFill/>
                        </a:ln>
                        <a:solidFill>
                          <a:schemeClr val="tx1"/>
                        </a:solidFill>
                        <a:effectLst/>
                        <a:latin typeface=" Arial"/>
                        <a:cs typeface="Arial" panose="020B0604020202020204" pitchFamily="34" charset="0"/>
                      </a:endParaRPr>
                    </a:p>
                  </a:txBody>
                  <a:tcPr marL="68584" marR="68584" marT="34296" marB="34296"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800" b="0" i="0" u="none" strike="noStrike" cap="none" normalizeH="0" baseline="0" dirty="0" smtClean="0">
                          <a:ln>
                            <a:noFill/>
                          </a:ln>
                          <a:solidFill>
                            <a:schemeClr val="tx1"/>
                          </a:solidFill>
                          <a:effectLst/>
                          <a:latin typeface=" Arial"/>
                          <a:cs typeface="Arial" panose="020B0604020202020204" pitchFamily="34" charset="0"/>
                        </a:rPr>
                        <a:t>2</a:t>
                      </a:r>
                      <a:endParaRPr kumimoji="0" lang="en-US" sz="800" b="0" i="0" u="none" strike="noStrike" cap="none" normalizeH="0" baseline="0" dirty="0">
                        <a:ln>
                          <a:noFill/>
                        </a:ln>
                        <a:solidFill>
                          <a:schemeClr val="tx1"/>
                        </a:solidFill>
                        <a:effectLst/>
                        <a:latin typeface=" Arial"/>
                        <a:cs typeface="Arial" panose="020B0604020202020204" pitchFamily="34" charset="0"/>
                      </a:endParaRPr>
                    </a:p>
                  </a:txBody>
                  <a:tcPr marL="68584" marR="68584" marT="34296" marB="34296"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800" b="0" i="0" u="none" strike="noStrike" cap="none" normalizeH="0" baseline="0" dirty="0" smtClean="0">
                          <a:ln>
                            <a:noFill/>
                          </a:ln>
                          <a:solidFill>
                            <a:schemeClr val="tx1"/>
                          </a:solidFill>
                          <a:effectLst/>
                          <a:latin typeface=" Arial"/>
                          <a:cs typeface="Arial" panose="020B0604020202020204" pitchFamily="34" charset="0"/>
                        </a:rPr>
                        <a:t>2</a:t>
                      </a:r>
                      <a:endParaRPr kumimoji="0" lang="en-US" sz="800" b="0" i="0" u="none" strike="noStrike" cap="none" normalizeH="0" baseline="0" dirty="0">
                        <a:ln>
                          <a:noFill/>
                        </a:ln>
                        <a:solidFill>
                          <a:schemeClr val="tx1"/>
                        </a:solidFill>
                        <a:effectLst/>
                        <a:latin typeface=" Arial"/>
                        <a:cs typeface="Arial" panose="020B0604020202020204" pitchFamily="34" charset="0"/>
                      </a:endParaRPr>
                    </a:p>
                  </a:txBody>
                  <a:tcPr marL="68584" marR="68584" marT="34296" marB="34296"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extLst>
                  <a:ext uri="{0D108BD9-81ED-4DB2-BD59-A6C34878D82A}">
                    <a16:rowId xmlns:a16="http://schemas.microsoft.com/office/drawing/2014/main" xmlns="" val="10003"/>
                  </a:ext>
                </a:extLst>
              </a:tr>
              <a:tr h="209731">
                <a:tc>
                  <a:txBody>
                    <a:bodyPr/>
                    <a:lstStyle/>
                    <a:p>
                      <a:pPr marL="0" marR="0" lvl="0" indent="0" algn="l" defTabSz="914400" rtl="0" eaLnBrk="1" fontAlgn="base" latinLnBrk="0" hangingPunct="1">
                        <a:lnSpc>
                          <a:spcPct val="100000"/>
                        </a:lnSpc>
                        <a:spcBef>
                          <a:spcPct val="20000"/>
                        </a:spcBef>
                        <a:spcAft>
                          <a:spcPct val="0"/>
                        </a:spcAft>
                        <a:buClrTx/>
                        <a:buSzTx/>
                        <a:buFont typeface="+mj-lt"/>
                        <a:buNone/>
                        <a:tabLst/>
                      </a:pPr>
                      <a:r>
                        <a:rPr kumimoji="0" lang="pl-PL" sz="800" u="none" strike="noStrike" cap="none" normalizeH="0" baseline="0" dirty="0">
                          <a:ln>
                            <a:noFill/>
                          </a:ln>
                          <a:effectLst/>
                          <a:latin typeface=" Arial"/>
                        </a:rPr>
                        <a:t>VHF 2-5</a:t>
                      </a:r>
                      <a:r>
                        <a:rPr kumimoji="0" lang="en-PH" sz="800" u="none" strike="noStrike" cap="none" normalizeH="0" baseline="0" dirty="0">
                          <a:ln>
                            <a:noFill/>
                          </a:ln>
                          <a:effectLst/>
                          <a:latin typeface=" Arial"/>
                        </a:rPr>
                        <a:t>0</a:t>
                      </a:r>
                      <a:r>
                        <a:rPr kumimoji="0" lang="pl-PL" sz="800" u="none" strike="noStrike" cap="none" normalizeH="0" baseline="0" dirty="0">
                          <a:ln>
                            <a:noFill/>
                          </a:ln>
                          <a:effectLst/>
                          <a:latin typeface=" Arial"/>
                        </a:rPr>
                        <a:t>W </a:t>
                      </a:r>
                      <a:r>
                        <a:rPr kumimoji="0" lang="en-PH" sz="800" u="none" strike="noStrike" cap="none" normalizeH="0" baseline="0" dirty="0">
                          <a:ln>
                            <a:noFill/>
                          </a:ln>
                          <a:effectLst/>
                          <a:latin typeface=" Arial"/>
                        </a:rPr>
                        <a:t>Vehicular Radio </a:t>
                      </a:r>
                      <a:endParaRPr kumimoji="0" lang="en-GB" sz="800" b="0" i="0" u="none" strike="noStrike" cap="none" normalizeH="0" baseline="0" dirty="0">
                        <a:ln>
                          <a:noFill/>
                        </a:ln>
                        <a:solidFill>
                          <a:schemeClr val="tx1"/>
                        </a:solidFill>
                        <a:effectLst/>
                        <a:latin typeface=" Arial"/>
                        <a:cs typeface="Arial" panose="020B0604020202020204" pitchFamily="34" charset="0"/>
                      </a:endParaRPr>
                    </a:p>
                  </a:txBody>
                  <a:tcPr marL="68584" marR="68584" marT="34296" marB="34296"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800" u="none" strike="noStrike" cap="none" normalizeH="0" baseline="0" dirty="0">
                          <a:ln>
                            <a:noFill/>
                          </a:ln>
                          <a:effectLst/>
                          <a:latin typeface=" Arial"/>
                        </a:rPr>
                        <a:t>26</a:t>
                      </a:r>
                      <a:endParaRPr kumimoji="0" lang="en-US" sz="800" b="0" i="0" u="none" strike="noStrike" cap="none" normalizeH="0" baseline="0" dirty="0">
                        <a:ln>
                          <a:noFill/>
                        </a:ln>
                        <a:solidFill>
                          <a:schemeClr val="tx1"/>
                        </a:solidFill>
                        <a:effectLst/>
                        <a:latin typeface=" Arial"/>
                        <a:cs typeface="Arial" panose="020B0604020202020204" pitchFamily="34" charset="0"/>
                      </a:endParaRPr>
                    </a:p>
                  </a:txBody>
                  <a:tcPr marL="68584" marR="68584" marT="34296" marB="34296"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800" b="0" i="0" u="none" strike="noStrike" cap="none" normalizeH="0" baseline="0" dirty="0" smtClean="0">
                          <a:ln>
                            <a:noFill/>
                          </a:ln>
                          <a:solidFill>
                            <a:schemeClr val="tx1"/>
                          </a:solidFill>
                          <a:effectLst/>
                          <a:latin typeface=" Arial"/>
                          <a:cs typeface="Arial" panose="020B0604020202020204" pitchFamily="34" charset="0"/>
                        </a:rPr>
                        <a:t>12</a:t>
                      </a:r>
                      <a:endParaRPr kumimoji="0" lang="en-US" sz="800" b="0" i="0" u="none" strike="noStrike" cap="none" normalizeH="0" baseline="0" dirty="0">
                        <a:ln>
                          <a:noFill/>
                        </a:ln>
                        <a:solidFill>
                          <a:schemeClr val="tx1"/>
                        </a:solidFill>
                        <a:effectLst/>
                        <a:latin typeface=" Arial"/>
                        <a:cs typeface="Arial" panose="020B0604020202020204" pitchFamily="34" charset="0"/>
                      </a:endParaRPr>
                    </a:p>
                  </a:txBody>
                  <a:tcPr marL="68584" marR="68584" marT="34296" marB="34296"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6">
                        <a:lumMod val="60000"/>
                        <a:lumOff val="40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800" b="0" i="0" u="none" strike="noStrike" cap="none" normalizeH="0" baseline="0" dirty="0" smtClean="0">
                          <a:ln>
                            <a:noFill/>
                          </a:ln>
                          <a:solidFill>
                            <a:schemeClr val="tx1"/>
                          </a:solidFill>
                          <a:effectLst/>
                          <a:latin typeface=" Arial"/>
                          <a:cs typeface="Arial" panose="020B0604020202020204" pitchFamily="34" charset="0"/>
                        </a:rPr>
                        <a:t>12</a:t>
                      </a:r>
                      <a:endParaRPr kumimoji="0" lang="en-US" sz="800" b="0" i="0" u="none" strike="noStrike" cap="none" normalizeH="0" baseline="0" dirty="0">
                        <a:ln>
                          <a:noFill/>
                        </a:ln>
                        <a:solidFill>
                          <a:schemeClr val="tx1"/>
                        </a:solidFill>
                        <a:effectLst/>
                        <a:latin typeface=" Arial"/>
                        <a:cs typeface="Arial" panose="020B0604020202020204" pitchFamily="34" charset="0"/>
                      </a:endParaRPr>
                    </a:p>
                  </a:txBody>
                  <a:tcPr marL="68584" marR="68584" marT="34296" marB="34296"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6">
                        <a:lumMod val="60000"/>
                        <a:lumOff val="40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800" b="0" i="0" u="none" strike="noStrike" cap="none" normalizeH="0" baseline="0" dirty="0" smtClean="0">
                          <a:ln>
                            <a:noFill/>
                          </a:ln>
                          <a:solidFill>
                            <a:schemeClr val="tx1"/>
                          </a:solidFill>
                          <a:effectLst/>
                          <a:latin typeface=" Arial"/>
                          <a:cs typeface="Arial" panose="020B0604020202020204" pitchFamily="34" charset="0"/>
                        </a:rPr>
                        <a:t>12</a:t>
                      </a:r>
                      <a:endParaRPr kumimoji="0" lang="en-US" sz="800" b="0" i="0" u="none" strike="noStrike" cap="none" normalizeH="0" baseline="0" dirty="0">
                        <a:ln>
                          <a:noFill/>
                        </a:ln>
                        <a:solidFill>
                          <a:schemeClr val="tx1"/>
                        </a:solidFill>
                        <a:effectLst/>
                        <a:latin typeface=" Arial"/>
                        <a:cs typeface="Arial" panose="020B0604020202020204" pitchFamily="34" charset="0"/>
                      </a:endParaRPr>
                    </a:p>
                  </a:txBody>
                  <a:tcPr marL="68584" marR="68584" marT="34296" marB="34296"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6">
                        <a:lumMod val="60000"/>
                        <a:lumOff val="40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800" b="0" i="0" u="none" strike="noStrike" cap="none" normalizeH="0" baseline="0" dirty="0">
                        <a:ln>
                          <a:noFill/>
                        </a:ln>
                        <a:solidFill>
                          <a:schemeClr val="tx1"/>
                        </a:solidFill>
                        <a:effectLst/>
                        <a:latin typeface=" Arial"/>
                        <a:cs typeface="Arial" panose="020B0604020202020204" pitchFamily="34" charset="0"/>
                      </a:endParaRPr>
                    </a:p>
                  </a:txBody>
                  <a:tcPr marL="68584" marR="68584" marT="34296" marB="34296"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4">
                        <a:lumMod val="60000"/>
                        <a:lumOff val="40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800" b="0" i="0" u="none" strike="noStrike" cap="none" normalizeH="0" baseline="0" dirty="0">
                        <a:ln>
                          <a:noFill/>
                        </a:ln>
                        <a:solidFill>
                          <a:schemeClr val="tx1"/>
                        </a:solidFill>
                        <a:effectLst/>
                        <a:latin typeface=" Arial"/>
                        <a:cs typeface="Arial" panose="020B0604020202020204" pitchFamily="34" charset="0"/>
                      </a:endParaRPr>
                    </a:p>
                  </a:txBody>
                  <a:tcPr marL="68584" marR="68584" marT="34296" marB="34296"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4">
                        <a:lumMod val="60000"/>
                        <a:lumOff val="40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800" b="0" i="0" u="none" strike="noStrike" cap="none" normalizeH="0" baseline="0" dirty="0">
                        <a:ln>
                          <a:noFill/>
                        </a:ln>
                        <a:solidFill>
                          <a:schemeClr val="tx1"/>
                        </a:solidFill>
                        <a:effectLst/>
                        <a:latin typeface=" Arial"/>
                        <a:cs typeface="Arial" panose="020B0604020202020204" pitchFamily="34" charset="0"/>
                      </a:endParaRPr>
                    </a:p>
                  </a:txBody>
                  <a:tcPr marL="68584" marR="68584" marT="34296" marB="34296"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4">
                        <a:lumMod val="60000"/>
                        <a:lumOff val="40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800" b="0" i="0" u="none" strike="noStrike" cap="none" normalizeH="0" baseline="0" dirty="0">
                        <a:ln>
                          <a:noFill/>
                        </a:ln>
                        <a:solidFill>
                          <a:schemeClr val="tx1"/>
                        </a:solidFill>
                        <a:effectLst/>
                        <a:latin typeface=" Arial"/>
                        <a:cs typeface="Arial" panose="020B0604020202020204" pitchFamily="34" charset="0"/>
                      </a:endParaRPr>
                    </a:p>
                  </a:txBody>
                  <a:tcPr marL="68584" marR="68584" marT="34296" marB="34296"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rgbClr val="FF7C8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800" b="0" i="0" u="none" strike="noStrike" cap="none" normalizeH="0" baseline="0" dirty="0">
                        <a:ln>
                          <a:noFill/>
                        </a:ln>
                        <a:solidFill>
                          <a:schemeClr val="tx1"/>
                        </a:solidFill>
                        <a:effectLst/>
                        <a:latin typeface=" Arial"/>
                        <a:cs typeface="Arial" panose="020B0604020202020204" pitchFamily="34" charset="0"/>
                      </a:endParaRPr>
                    </a:p>
                  </a:txBody>
                  <a:tcPr marL="68584" marR="68584" marT="34296" marB="34296"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rgbClr val="FF7C8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800" b="0" i="0" u="none" strike="noStrike" cap="none" normalizeH="0" baseline="0" dirty="0">
                        <a:ln>
                          <a:noFill/>
                        </a:ln>
                        <a:solidFill>
                          <a:schemeClr val="tx1"/>
                        </a:solidFill>
                        <a:effectLst/>
                        <a:latin typeface=" Arial"/>
                        <a:cs typeface="Arial" panose="020B0604020202020204" pitchFamily="34" charset="0"/>
                      </a:endParaRPr>
                    </a:p>
                  </a:txBody>
                  <a:tcPr marL="68584" marR="68584" marT="34296" marB="34296"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rgbClr val="FF7C8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800" b="0" i="0" u="none" strike="noStrike" cap="none" normalizeH="0" baseline="0" dirty="0" smtClean="0">
                          <a:ln>
                            <a:noFill/>
                          </a:ln>
                          <a:solidFill>
                            <a:schemeClr val="tx1"/>
                          </a:solidFill>
                          <a:effectLst/>
                          <a:latin typeface=" Arial"/>
                          <a:cs typeface="Arial" panose="020B0604020202020204" pitchFamily="34" charset="0"/>
                        </a:rPr>
                        <a:t>12</a:t>
                      </a:r>
                      <a:endParaRPr kumimoji="0" lang="en-US" sz="800" b="0" i="0" u="none" strike="noStrike" cap="none" normalizeH="0" baseline="0" dirty="0">
                        <a:ln>
                          <a:noFill/>
                        </a:ln>
                        <a:solidFill>
                          <a:schemeClr val="tx1"/>
                        </a:solidFill>
                        <a:effectLst/>
                        <a:latin typeface=" Arial"/>
                        <a:cs typeface="Arial" panose="020B0604020202020204" pitchFamily="34" charset="0"/>
                      </a:endParaRPr>
                    </a:p>
                  </a:txBody>
                  <a:tcPr marL="68584" marR="68584" marT="34296" marB="34296"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800" b="0" i="0" u="none" strike="noStrike" cap="none" normalizeH="0" baseline="0" dirty="0" smtClean="0">
                          <a:ln>
                            <a:noFill/>
                          </a:ln>
                          <a:solidFill>
                            <a:schemeClr val="tx1"/>
                          </a:solidFill>
                          <a:effectLst/>
                          <a:latin typeface=" Arial"/>
                          <a:cs typeface="Arial" panose="020B0604020202020204" pitchFamily="34" charset="0"/>
                        </a:rPr>
                        <a:t>12</a:t>
                      </a:r>
                      <a:endParaRPr kumimoji="0" lang="en-US" sz="800" b="0" i="0" u="none" strike="noStrike" cap="none" normalizeH="0" baseline="0" dirty="0">
                        <a:ln>
                          <a:noFill/>
                        </a:ln>
                        <a:solidFill>
                          <a:schemeClr val="tx1"/>
                        </a:solidFill>
                        <a:effectLst/>
                        <a:latin typeface=" Arial"/>
                        <a:cs typeface="Arial" panose="020B0604020202020204" pitchFamily="34" charset="0"/>
                      </a:endParaRPr>
                    </a:p>
                  </a:txBody>
                  <a:tcPr marL="68584" marR="68584" marT="34296" marB="34296"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800" b="0" i="0" u="none" strike="noStrike" cap="none" normalizeH="0" baseline="0" dirty="0" smtClean="0">
                          <a:ln>
                            <a:noFill/>
                          </a:ln>
                          <a:solidFill>
                            <a:schemeClr val="tx1"/>
                          </a:solidFill>
                          <a:effectLst/>
                          <a:latin typeface=" Arial"/>
                          <a:cs typeface="Arial" panose="020B0604020202020204" pitchFamily="34" charset="0"/>
                        </a:rPr>
                        <a:t>12</a:t>
                      </a:r>
                      <a:endParaRPr kumimoji="0" lang="en-US" sz="800" b="0" i="0" u="none" strike="noStrike" cap="none" normalizeH="0" baseline="0" dirty="0">
                        <a:ln>
                          <a:noFill/>
                        </a:ln>
                        <a:solidFill>
                          <a:schemeClr val="tx1"/>
                        </a:solidFill>
                        <a:effectLst/>
                        <a:latin typeface=" Arial"/>
                        <a:cs typeface="Arial" panose="020B0604020202020204" pitchFamily="34" charset="0"/>
                      </a:endParaRPr>
                    </a:p>
                  </a:txBody>
                  <a:tcPr marL="68584" marR="68584" marT="34296" marB="34296"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800" b="0" i="0" u="none" strike="noStrike" cap="none" normalizeH="0" baseline="0" dirty="0" smtClean="0">
                          <a:ln>
                            <a:noFill/>
                          </a:ln>
                          <a:solidFill>
                            <a:schemeClr val="tx1"/>
                          </a:solidFill>
                          <a:effectLst/>
                          <a:latin typeface=" Arial"/>
                          <a:cs typeface="Arial" panose="020B0604020202020204" pitchFamily="34" charset="0"/>
                        </a:rPr>
                        <a:t>12</a:t>
                      </a:r>
                      <a:endParaRPr kumimoji="0" lang="en-US" sz="800" b="0" i="0" u="none" strike="noStrike" cap="none" normalizeH="0" baseline="0" dirty="0">
                        <a:ln>
                          <a:noFill/>
                        </a:ln>
                        <a:solidFill>
                          <a:schemeClr val="tx1"/>
                        </a:solidFill>
                        <a:effectLst/>
                        <a:latin typeface=" Arial"/>
                        <a:cs typeface="Arial" panose="020B0604020202020204" pitchFamily="34" charset="0"/>
                      </a:endParaRPr>
                    </a:p>
                  </a:txBody>
                  <a:tcPr marL="68584" marR="68584" marT="34296" marB="34296"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6">
                        <a:lumMod val="60000"/>
                        <a:lumOff val="40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800" b="0" i="0" u="none" strike="noStrike" cap="none" normalizeH="0" baseline="0" dirty="0" smtClean="0">
                          <a:ln>
                            <a:noFill/>
                          </a:ln>
                          <a:solidFill>
                            <a:schemeClr val="tx1"/>
                          </a:solidFill>
                          <a:effectLst/>
                          <a:latin typeface=" Arial"/>
                          <a:cs typeface="Arial" panose="020B0604020202020204" pitchFamily="34" charset="0"/>
                        </a:rPr>
                        <a:t>8</a:t>
                      </a:r>
                      <a:endParaRPr kumimoji="0" lang="en-US" sz="800" b="0" i="0" u="none" strike="noStrike" cap="none" normalizeH="0" baseline="0" dirty="0">
                        <a:ln>
                          <a:noFill/>
                        </a:ln>
                        <a:solidFill>
                          <a:schemeClr val="tx1"/>
                        </a:solidFill>
                        <a:effectLst/>
                        <a:latin typeface=" Arial"/>
                        <a:cs typeface="Arial" panose="020B0604020202020204" pitchFamily="34" charset="0"/>
                      </a:endParaRPr>
                    </a:p>
                  </a:txBody>
                  <a:tcPr marL="68584" marR="68584" marT="34296" marB="34296"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6">
                        <a:lumMod val="60000"/>
                        <a:lumOff val="40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800" b="0" i="0" u="none" strike="noStrike" cap="none" normalizeH="0" baseline="0" dirty="0" smtClean="0">
                          <a:ln>
                            <a:noFill/>
                          </a:ln>
                          <a:solidFill>
                            <a:schemeClr val="tx1"/>
                          </a:solidFill>
                          <a:effectLst/>
                          <a:latin typeface=" Arial"/>
                          <a:cs typeface="Arial" panose="020B0604020202020204" pitchFamily="34" charset="0"/>
                        </a:rPr>
                        <a:t>8</a:t>
                      </a:r>
                      <a:endParaRPr kumimoji="0" lang="en-US" sz="800" b="0" i="0" u="none" strike="noStrike" cap="none" normalizeH="0" baseline="0" dirty="0">
                        <a:ln>
                          <a:noFill/>
                        </a:ln>
                        <a:solidFill>
                          <a:schemeClr val="tx1"/>
                        </a:solidFill>
                        <a:effectLst/>
                        <a:latin typeface=" Arial"/>
                        <a:cs typeface="Arial" panose="020B0604020202020204" pitchFamily="34" charset="0"/>
                      </a:endParaRPr>
                    </a:p>
                  </a:txBody>
                  <a:tcPr marL="68584" marR="68584" marT="34296" marB="34296"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6">
                        <a:lumMod val="60000"/>
                        <a:lumOff val="40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800" b="0" i="0" u="none" strike="noStrike" cap="none" normalizeH="0" baseline="0" dirty="0">
                        <a:ln>
                          <a:noFill/>
                        </a:ln>
                        <a:solidFill>
                          <a:schemeClr val="tx1"/>
                        </a:solidFill>
                        <a:effectLst/>
                        <a:latin typeface=" Arial"/>
                        <a:cs typeface="Arial" panose="020B0604020202020204" pitchFamily="34" charset="0"/>
                      </a:endParaRPr>
                    </a:p>
                  </a:txBody>
                  <a:tcPr marL="68584" marR="68584" marT="34296" marB="34296"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4">
                        <a:lumMod val="60000"/>
                        <a:lumOff val="40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800" b="0" i="0" u="none" strike="noStrike" cap="none" normalizeH="0" baseline="0" dirty="0" smtClean="0">
                          <a:ln>
                            <a:noFill/>
                          </a:ln>
                          <a:solidFill>
                            <a:schemeClr val="tx1"/>
                          </a:solidFill>
                          <a:effectLst/>
                          <a:latin typeface=" Arial"/>
                          <a:cs typeface="Arial" panose="020B0604020202020204" pitchFamily="34" charset="0"/>
                        </a:rPr>
                        <a:t>4</a:t>
                      </a:r>
                      <a:endParaRPr kumimoji="0" lang="en-US" sz="800" b="0" i="0" u="none" strike="noStrike" cap="none" normalizeH="0" baseline="0" dirty="0">
                        <a:ln>
                          <a:noFill/>
                        </a:ln>
                        <a:solidFill>
                          <a:schemeClr val="tx1"/>
                        </a:solidFill>
                        <a:effectLst/>
                        <a:latin typeface=" Arial"/>
                        <a:cs typeface="Arial" panose="020B0604020202020204" pitchFamily="34" charset="0"/>
                      </a:endParaRPr>
                    </a:p>
                  </a:txBody>
                  <a:tcPr marL="68584" marR="68584" marT="34296" marB="34296"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4">
                        <a:lumMod val="60000"/>
                        <a:lumOff val="40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800" b="0" i="0" u="none" strike="noStrike" cap="none" normalizeH="0" baseline="0" dirty="0" smtClean="0">
                          <a:ln>
                            <a:noFill/>
                          </a:ln>
                          <a:solidFill>
                            <a:schemeClr val="tx1"/>
                          </a:solidFill>
                          <a:effectLst/>
                          <a:latin typeface=" Arial"/>
                          <a:cs typeface="Arial" panose="020B0604020202020204" pitchFamily="34" charset="0"/>
                        </a:rPr>
                        <a:t>4</a:t>
                      </a:r>
                      <a:endParaRPr kumimoji="0" lang="en-US" sz="800" b="0" i="0" u="none" strike="noStrike" cap="none" normalizeH="0" baseline="0" dirty="0">
                        <a:ln>
                          <a:noFill/>
                        </a:ln>
                        <a:solidFill>
                          <a:schemeClr val="tx1"/>
                        </a:solidFill>
                        <a:effectLst/>
                        <a:latin typeface=" Arial"/>
                        <a:cs typeface="Arial" panose="020B0604020202020204" pitchFamily="34" charset="0"/>
                      </a:endParaRPr>
                    </a:p>
                  </a:txBody>
                  <a:tcPr marL="68584" marR="68584" marT="34296" marB="34296"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4">
                        <a:lumMod val="60000"/>
                        <a:lumOff val="40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800" b="0" i="0" u="none" strike="noStrike" cap="none" normalizeH="0" baseline="0" dirty="0">
                        <a:ln>
                          <a:noFill/>
                        </a:ln>
                        <a:solidFill>
                          <a:schemeClr val="tx1"/>
                        </a:solidFill>
                        <a:effectLst/>
                        <a:latin typeface=" Arial"/>
                        <a:cs typeface="Arial" panose="020B0604020202020204" pitchFamily="34" charset="0"/>
                      </a:endParaRPr>
                    </a:p>
                  </a:txBody>
                  <a:tcPr marL="68584" marR="68584" marT="34296" marB="34296"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rgbClr val="FF7C8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800" b="0" i="0" u="none" strike="noStrike" cap="none" normalizeH="0" baseline="0" dirty="0">
                        <a:ln>
                          <a:noFill/>
                        </a:ln>
                        <a:solidFill>
                          <a:schemeClr val="tx1"/>
                        </a:solidFill>
                        <a:effectLst/>
                        <a:latin typeface=" Arial"/>
                        <a:cs typeface="Arial" panose="020B0604020202020204" pitchFamily="34" charset="0"/>
                      </a:endParaRPr>
                    </a:p>
                  </a:txBody>
                  <a:tcPr marL="68584" marR="68584" marT="34296" marB="34296"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rgbClr val="FF7C8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800" b="0" i="0" u="none" strike="noStrike" cap="none" normalizeH="0" baseline="0" dirty="0">
                        <a:ln>
                          <a:noFill/>
                        </a:ln>
                        <a:solidFill>
                          <a:schemeClr val="tx1"/>
                        </a:solidFill>
                        <a:effectLst/>
                        <a:latin typeface=" Arial"/>
                        <a:cs typeface="Arial" panose="020B0604020202020204" pitchFamily="34" charset="0"/>
                      </a:endParaRPr>
                    </a:p>
                  </a:txBody>
                  <a:tcPr marL="45720" marR="4572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rgbClr val="FF7C8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800" b="0" i="0" u="none" strike="noStrike" cap="none" normalizeH="0" baseline="0" dirty="0" smtClean="0">
                          <a:ln>
                            <a:noFill/>
                          </a:ln>
                          <a:solidFill>
                            <a:schemeClr val="tx1"/>
                          </a:solidFill>
                          <a:effectLst/>
                          <a:latin typeface=" Arial"/>
                          <a:cs typeface="Arial" panose="020B0604020202020204" pitchFamily="34" charset="0"/>
                        </a:rPr>
                        <a:t>12</a:t>
                      </a:r>
                      <a:endParaRPr kumimoji="0" lang="en-US" sz="800" b="0" i="0" u="none" strike="noStrike" cap="none" normalizeH="0" baseline="0" dirty="0">
                        <a:ln>
                          <a:noFill/>
                        </a:ln>
                        <a:solidFill>
                          <a:schemeClr val="tx1"/>
                        </a:solidFill>
                        <a:effectLst/>
                        <a:latin typeface=" Arial"/>
                        <a:cs typeface="Arial" panose="020B0604020202020204" pitchFamily="34" charset="0"/>
                      </a:endParaRPr>
                    </a:p>
                  </a:txBody>
                  <a:tcPr marL="68584" marR="68584" marT="34296" marB="34296"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800" b="0" i="0" u="none" strike="noStrike" cap="none" normalizeH="0" baseline="0" dirty="0" smtClean="0">
                          <a:ln>
                            <a:noFill/>
                          </a:ln>
                          <a:solidFill>
                            <a:schemeClr val="tx1"/>
                          </a:solidFill>
                          <a:effectLst/>
                          <a:latin typeface=" Arial"/>
                          <a:cs typeface="Arial" panose="020B0604020202020204" pitchFamily="34" charset="0"/>
                        </a:rPr>
                        <a:t>12</a:t>
                      </a:r>
                      <a:endParaRPr kumimoji="0" lang="en-US" sz="800" b="0" i="0" u="none" strike="noStrike" cap="none" normalizeH="0" baseline="0" dirty="0">
                        <a:ln>
                          <a:noFill/>
                        </a:ln>
                        <a:solidFill>
                          <a:schemeClr val="tx1"/>
                        </a:solidFill>
                        <a:effectLst/>
                        <a:latin typeface=" Arial"/>
                        <a:cs typeface="Arial" panose="020B0604020202020204" pitchFamily="34" charset="0"/>
                      </a:endParaRPr>
                    </a:p>
                  </a:txBody>
                  <a:tcPr marL="68584" marR="68584" marT="34296" marB="34296"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800" b="0" i="0" u="none" strike="noStrike" cap="none" normalizeH="0" baseline="0" dirty="0" smtClean="0">
                          <a:ln>
                            <a:noFill/>
                          </a:ln>
                          <a:solidFill>
                            <a:schemeClr val="tx1"/>
                          </a:solidFill>
                          <a:effectLst/>
                          <a:latin typeface=" Arial"/>
                          <a:cs typeface="Arial" panose="020B0604020202020204" pitchFamily="34" charset="0"/>
                        </a:rPr>
                        <a:t>12</a:t>
                      </a:r>
                      <a:endParaRPr kumimoji="0" lang="en-US" sz="800" b="0" i="0" u="none" strike="noStrike" cap="none" normalizeH="0" baseline="0" dirty="0">
                        <a:ln>
                          <a:noFill/>
                        </a:ln>
                        <a:solidFill>
                          <a:schemeClr val="tx1"/>
                        </a:solidFill>
                        <a:effectLst/>
                        <a:latin typeface=" Arial"/>
                        <a:cs typeface="Arial" panose="020B0604020202020204" pitchFamily="34" charset="0"/>
                      </a:endParaRPr>
                    </a:p>
                  </a:txBody>
                  <a:tcPr marL="68584" marR="68584" marT="34296" marB="34296"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extLst>
                  <a:ext uri="{0D108BD9-81ED-4DB2-BD59-A6C34878D82A}">
                    <a16:rowId xmlns:a16="http://schemas.microsoft.com/office/drawing/2014/main" xmlns="" val="1837747618"/>
                  </a:ext>
                </a:extLst>
              </a:tr>
              <a:tr h="209731">
                <a:tc>
                  <a:txBody>
                    <a:bodyPr/>
                    <a:lstStyle/>
                    <a:p>
                      <a:pPr marL="0" marR="0" lvl="0" indent="0" algn="l" defTabSz="914400" rtl="0" eaLnBrk="1" fontAlgn="base" latinLnBrk="0" hangingPunct="1">
                        <a:lnSpc>
                          <a:spcPct val="100000"/>
                        </a:lnSpc>
                        <a:spcBef>
                          <a:spcPct val="20000"/>
                        </a:spcBef>
                        <a:spcAft>
                          <a:spcPct val="0"/>
                        </a:spcAft>
                        <a:buClrTx/>
                        <a:buSzTx/>
                        <a:buFont typeface="+mj-lt"/>
                        <a:buNone/>
                        <a:tabLst/>
                      </a:pPr>
                      <a:r>
                        <a:rPr kumimoji="0" lang="en-GB" sz="800" u="none" strike="noStrike" cap="none" normalizeH="0" baseline="0" dirty="0">
                          <a:ln>
                            <a:noFill/>
                          </a:ln>
                          <a:effectLst/>
                          <a:latin typeface=" Arial"/>
                        </a:rPr>
                        <a:t>VHF 2-10W Handheld Radio</a:t>
                      </a:r>
                      <a:endParaRPr kumimoji="0" lang="en-GB" sz="800" b="0" i="0" u="none" strike="noStrike" cap="none" normalizeH="0" baseline="0" dirty="0">
                        <a:ln>
                          <a:noFill/>
                        </a:ln>
                        <a:solidFill>
                          <a:schemeClr val="tx1"/>
                        </a:solidFill>
                        <a:effectLst/>
                        <a:latin typeface=" Arial"/>
                        <a:cs typeface="Arial" panose="020B0604020202020204" pitchFamily="34" charset="0"/>
                      </a:endParaRPr>
                    </a:p>
                  </a:txBody>
                  <a:tcPr marL="68584" marR="68584" marT="34296" marB="34296"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800" u="none" strike="noStrike" cap="none" normalizeH="0" baseline="0" dirty="0">
                          <a:ln>
                            <a:noFill/>
                          </a:ln>
                          <a:effectLst/>
                          <a:latin typeface=" Arial"/>
                        </a:rPr>
                        <a:t>20</a:t>
                      </a:r>
                      <a:endParaRPr kumimoji="0" lang="en-US" sz="800" b="0" i="0" u="none" strike="noStrike" cap="none" normalizeH="0" baseline="0" dirty="0">
                        <a:ln>
                          <a:noFill/>
                        </a:ln>
                        <a:solidFill>
                          <a:schemeClr val="tx1"/>
                        </a:solidFill>
                        <a:effectLst/>
                        <a:latin typeface=" Arial"/>
                        <a:cs typeface="Arial" panose="020B0604020202020204" pitchFamily="34" charset="0"/>
                      </a:endParaRPr>
                    </a:p>
                  </a:txBody>
                  <a:tcPr marL="68584" marR="68584" marT="34296" marB="34296"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800" b="0" i="0" u="none" strike="noStrike" cap="none" normalizeH="0" baseline="0" dirty="0" smtClean="0">
                          <a:ln>
                            <a:noFill/>
                          </a:ln>
                          <a:solidFill>
                            <a:schemeClr val="tx1"/>
                          </a:solidFill>
                          <a:effectLst/>
                          <a:latin typeface=" Arial"/>
                          <a:cs typeface="Arial" panose="020B0604020202020204" pitchFamily="34" charset="0"/>
                        </a:rPr>
                        <a:t>10</a:t>
                      </a:r>
                      <a:endParaRPr kumimoji="0" lang="en-US" sz="800" b="0" i="0" u="none" strike="noStrike" cap="none" normalizeH="0" baseline="0" dirty="0">
                        <a:ln>
                          <a:noFill/>
                        </a:ln>
                        <a:solidFill>
                          <a:schemeClr val="tx1"/>
                        </a:solidFill>
                        <a:effectLst/>
                        <a:latin typeface=" Arial"/>
                        <a:cs typeface="Arial" panose="020B0604020202020204" pitchFamily="34" charset="0"/>
                      </a:endParaRPr>
                    </a:p>
                  </a:txBody>
                  <a:tcPr marL="68584" marR="68584" marT="34296" marB="34296"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6">
                        <a:lumMod val="60000"/>
                        <a:lumOff val="40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800" b="0" i="0" u="none" strike="noStrike" cap="none" normalizeH="0" baseline="0" dirty="0" smtClean="0">
                          <a:ln>
                            <a:noFill/>
                          </a:ln>
                          <a:solidFill>
                            <a:schemeClr val="tx1"/>
                          </a:solidFill>
                          <a:effectLst/>
                          <a:latin typeface=" Arial"/>
                          <a:cs typeface="Arial" panose="020B0604020202020204" pitchFamily="34" charset="0"/>
                        </a:rPr>
                        <a:t>10</a:t>
                      </a:r>
                      <a:endParaRPr kumimoji="0" lang="en-US" sz="800" b="0" i="0" u="none" strike="noStrike" cap="none" normalizeH="0" baseline="0" dirty="0">
                        <a:ln>
                          <a:noFill/>
                        </a:ln>
                        <a:solidFill>
                          <a:schemeClr val="tx1"/>
                        </a:solidFill>
                        <a:effectLst/>
                        <a:latin typeface=" Arial"/>
                        <a:cs typeface="Arial" panose="020B0604020202020204" pitchFamily="34" charset="0"/>
                      </a:endParaRPr>
                    </a:p>
                  </a:txBody>
                  <a:tcPr marL="68584" marR="68584" marT="34296" marB="34296"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6">
                        <a:lumMod val="60000"/>
                        <a:lumOff val="40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800" b="0" i="0" u="none" strike="noStrike" cap="none" normalizeH="0" baseline="0" dirty="0" smtClean="0">
                          <a:ln>
                            <a:noFill/>
                          </a:ln>
                          <a:solidFill>
                            <a:schemeClr val="tx1"/>
                          </a:solidFill>
                          <a:effectLst/>
                          <a:latin typeface=" Arial"/>
                          <a:cs typeface="Arial" panose="020B0604020202020204" pitchFamily="34" charset="0"/>
                        </a:rPr>
                        <a:t>10</a:t>
                      </a:r>
                      <a:endParaRPr kumimoji="0" lang="en-US" sz="800" b="0" i="0" u="none" strike="noStrike" cap="none" normalizeH="0" baseline="0" dirty="0">
                        <a:ln>
                          <a:noFill/>
                        </a:ln>
                        <a:solidFill>
                          <a:schemeClr val="tx1"/>
                        </a:solidFill>
                        <a:effectLst/>
                        <a:latin typeface=" Arial"/>
                        <a:cs typeface="Arial" panose="020B0604020202020204" pitchFamily="34" charset="0"/>
                      </a:endParaRPr>
                    </a:p>
                  </a:txBody>
                  <a:tcPr marL="68584" marR="68584" marT="34296" marB="34296"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6">
                        <a:lumMod val="60000"/>
                        <a:lumOff val="40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800" b="0" i="0" u="none" strike="noStrike" cap="none" normalizeH="0" baseline="0" dirty="0">
                        <a:ln>
                          <a:noFill/>
                        </a:ln>
                        <a:solidFill>
                          <a:schemeClr val="tx1"/>
                        </a:solidFill>
                        <a:effectLst/>
                        <a:latin typeface=" Arial"/>
                        <a:cs typeface="Arial" panose="020B0604020202020204" pitchFamily="34" charset="0"/>
                      </a:endParaRPr>
                    </a:p>
                  </a:txBody>
                  <a:tcPr marL="68584" marR="68584" marT="34296" marB="34296"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4">
                        <a:lumMod val="60000"/>
                        <a:lumOff val="40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800" b="0" i="0" u="none" strike="noStrike" cap="none" normalizeH="0" baseline="0" dirty="0">
                        <a:ln>
                          <a:noFill/>
                        </a:ln>
                        <a:solidFill>
                          <a:schemeClr val="tx1"/>
                        </a:solidFill>
                        <a:effectLst/>
                        <a:latin typeface=" Arial"/>
                        <a:cs typeface="Arial" panose="020B0604020202020204" pitchFamily="34" charset="0"/>
                      </a:endParaRPr>
                    </a:p>
                  </a:txBody>
                  <a:tcPr marL="68584" marR="68584" marT="34296" marB="34296"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4">
                        <a:lumMod val="60000"/>
                        <a:lumOff val="40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800" b="0" i="0" u="none" strike="noStrike" cap="none" normalizeH="0" baseline="0" dirty="0">
                        <a:ln>
                          <a:noFill/>
                        </a:ln>
                        <a:solidFill>
                          <a:schemeClr val="tx1"/>
                        </a:solidFill>
                        <a:effectLst/>
                        <a:latin typeface=" Arial"/>
                        <a:cs typeface="Arial" panose="020B0604020202020204" pitchFamily="34" charset="0"/>
                      </a:endParaRPr>
                    </a:p>
                  </a:txBody>
                  <a:tcPr marL="68584" marR="68584" marT="34296" marB="34296"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4">
                        <a:lumMod val="60000"/>
                        <a:lumOff val="40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800" b="0" i="0" u="none" strike="noStrike" cap="none" normalizeH="0" baseline="0" dirty="0">
                        <a:ln>
                          <a:noFill/>
                        </a:ln>
                        <a:solidFill>
                          <a:schemeClr val="tx1"/>
                        </a:solidFill>
                        <a:effectLst/>
                        <a:latin typeface=" Arial"/>
                        <a:cs typeface="Arial" panose="020B0604020202020204" pitchFamily="34" charset="0"/>
                      </a:endParaRPr>
                    </a:p>
                  </a:txBody>
                  <a:tcPr marL="68584" marR="68584" marT="34296" marB="34296"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rgbClr val="FF7C8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800" b="0" i="0" u="none" strike="noStrike" cap="none" normalizeH="0" baseline="0" dirty="0">
                        <a:ln>
                          <a:noFill/>
                        </a:ln>
                        <a:solidFill>
                          <a:schemeClr val="tx1"/>
                        </a:solidFill>
                        <a:effectLst/>
                        <a:latin typeface=" Arial"/>
                        <a:cs typeface="Arial" panose="020B0604020202020204" pitchFamily="34" charset="0"/>
                      </a:endParaRPr>
                    </a:p>
                  </a:txBody>
                  <a:tcPr marL="68584" marR="68584" marT="34296" marB="34296"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rgbClr val="FF7C8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800" b="0" i="0" u="none" strike="noStrike" cap="none" normalizeH="0" baseline="0" dirty="0">
                        <a:ln>
                          <a:noFill/>
                        </a:ln>
                        <a:solidFill>
                          <a:schemeClr val="tx1"/>
                        </a:solidFill>
                        <a:effectLst/>
                        <a:latin typeface=" Arial"/>
                        <a:cs typeface="Arial" panose="020B0604020202020204" pitchFamily="34" charset="0"/>
                      </a:endParaRPr>
                    </a:p>
                  </a:txBody>
                  <a:tcPr marL="68584" marR="68584" marT="34296" marB="34296"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rgbClr val="FF7C8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800" b="0" i="0" u="none" strike="noStrike" cap="none" normalizeH="0" baseline="0" dirty="0" smtClean="0">
                          <a:ln>
                            <a:noFill/>
                          </a:ln>
                          <a:solidFill>
                            <a:schemeClr val="tx1"/>
                          </a:solidFill>
                          <a:effectLst/>
                          <a:latin typeface=" Arial"/>
                          <a:cs typeface="Arial" panose="020B0604020202020204" pitchFamily="34" charset="0"/>
                        </a:rPr>
                        <a:t>10</a:t>
                      </a:r>
                      <a:endParaRPr kumimoji="0" lang="en-US" sz="800" b="0" i="0" u="none" strike="noStrike" cap="none" normalizeH="0" baseline="0" dirty="0">
                        <a:ln>
                          <a:noFill/>
                        </a:ln>
                        <a:solidFill>
                          <a:schemeClr val="tx1"/>
                        </a:solidFill>
                        <a:effectLst/>
                        <a:latin typeface=" Arial"/>
                        <a:cs typeface="Arial" panose="020B0604020202020204" pitchFamily="34" charset="0"/>
                      </a:endParaRPr>
                    </a:p>
                  </a:txBody>
                  <a:tcPr marL="68584" marR="68584" marT="34296" marB="34296"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800" b="0" i="0" u="none" strike="noStrike" cap="none" normalizeH="0" baseline="0" dirty="0" smtClean="0">
                          <a:ln>
                            <a:noFill/>
                          </a:ln>
                          <a:solidFill>
                            <a:schemeClr val="tx1"/>
                          </a:solidFill>
                          <a:effectLst/>
                          <a:latin typeface=" Arial"/>
                          <a:cs typeface="Arial" panose="020B0604020202020204" pitchFamily="34" charset="0"/>
                        </a:rPr>
                        <a:t>10</a:t>
                      </a:r>
                      <a:endParaRPr kumimoji="0" lang="en-US" sz="800" b="0" i="0" u="none" strike="noStrike" cap="none" normalizeH="0" baseline="0" dirty="0">
                        <a:ln>
                          <a:noFill/>
                        </a:ln>
                        <a:solidFill>
                          <a:schemeClr val="tx1"/>
                        </a:solidFill>
                        <a:effectLst/>
                        <a:latin typeface=" Arial"/>
                        <a:cs typeface="Arial" panose="020B0604020202020204" pitchFamily="34" charset="0"/>
                      </a:endParaRPr>
                    </a:p>
                  </a:txBody>
                  <a:tcPr marL="68584" marR="68584" marT="34296" marB="34296"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800" b="0" i="0" u="none" strike="noStrike" cap="none" normalizeH="0" baseline="0" dirty="0" smtClean="0">
                          <a:ln>
                            <a:noFill/>
                          </a:ln>
                          <a:solidFill>
                            <a:schemeClr val="tx1"/>
                          </a:solidFill>
                          <a:effectLst/>
                          <a:latin typeface=" Arial"/>
                          <a:cs typeface="Arial" panose="020B0604020202020204" pitchFamily="34" charset="0"/>
                        </a:rPr>
                        <a:t>10</a:t>
                      </a:r>
                      <a:endParaRPr kumimoji="0" lang="en-US" sz="800" b="0" i="0" u="none" strike="noStrike" cap="none" normalizeH="0" baseline="0" dirty="0">
                        <a:ln>
                          <a:noFill/>
                        </a:ln>
                        <a:solidFill>
                          <a:schemeClr val="tx1"/>
                        </a:solidFill>
                        <a:effectLst/>
                        <a:latin typeface=" Arial"/>
                        <a:cs typeface="Arial" panose="020B0604020202020204" pitchFamily="34" charset="0"/>
                      </a:endParaRPr>
                    </a:p>
                  </a:txBody>
                  <a:tcPr marL="68584" marR="68584" marT="34296" marB="34296"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800" b="0" i="0" u="none" strike="noStrike" cap="none" normalizeH="0" baseline="0" dirty="0" smtClean="0">
                          <a:ln>
                            <a:noFill/>
                          </a:ln>
                          <a:solidFill>
                            <a:schemeClr val="tx1"/>
                          </a:solidFill>
                          <a:effectLst/>
                          <a:latin typeface=" Arial"/>
                          <a:cs typeface="Arial" panose="020B0604020202020204" pitchFamily="34" charset="0"/>
                        </a:rPr>
                        <a:t>10</a:t>
                      </a:r>
                      <a:endParaRPr kumimoji="0" lang="en-US" sz="800" b="0" i="0" u="none" strike="noStrike" cap="none" normalizeH="0" baseline="0" dirty="0">
                        <a:ln>
                          <a:noFill/>
                        </a:ln>
                        <a:solidFill>
                          <a:schemeClr val="tx1"/>
                        </a:solidFill>
                        <a:effectLst/>
                        <a:latin typeface=" Arial"/>
                        <a:cs typeface="Arial" panose="020B0604020202020204" pitchFamily="34" charset="0"/>
                      </a:endParaRPr>
                    </a:p>
                  </a:txBody>
                  <a:tcPr marL="68584" marR="68584" marT="34296" marB="34296"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6">
                        <a:lumMod val="60000"/>
                        <a:lumOff val="40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800" b="0" i="0" u="none" strike="noStrike" cap="none" normalizeH="0" baseline="0" dirty="0" smtClean="0">
                          <a:ln>
                            <a:noFill/>
                          </a:ln>
                          <a:solidFill>
                            <a:schemeClr val="tx1"/>
                          </a:solidFill>
                          <a:effectLst/>
                          <a:latin typeface=" Arial"/>
                          <a:cs typeface="Arial" panose="020B0604020202020204" pitchFamily="34" charset="0"/>
                        </a:rPr>
                        <a:t>5</a:t>
                      </a:r>
                      <a:endParaRPr kumimoji="0" lang="en-US" sz="800" b="0" i="0" u="none" strike="noStrike" cap="none" normalizeH="0" baseline="0" dirty="0">
                        <a:ln>
                          <a:noFill/>
                        </a:ln>
                        <a:solidFill>
                          <a:schemeClr val="tx1"/>
                        </a:solidFill>
                        <a:effectLst/>
                        <a:latin typeface=" Arial"/>
                        <a:cs typeface="Arial" panose="020B0604020202020204" pitchFamily="34" charset="0"/>
                      </a:endParaRPr>
                    </a:p>
                  </a:txBody>
                  <a:tcPr marL="68584" marR="68584" marT="34296" marB="34296"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6">
                        <a:lumMod val="60000"/>
                        <a:lumOff val="40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800" b="0" i="0" u="none" strike="noStrike" cap="none" normalizeH="0" baseline="0" dirty="0" smtClean="0">
                          <a:ln>
                            <a:noFill/>
                          </a:ln>
                          <a:solidFill>
                            <a:schemeClr val="tx1"/>
                          </a:solidFill>
                          <a:effectLst/>
                          <a:latin typeface=" Arial"/>
                          <a:cs typeface="Arial" panose="020B0604020202020204" pitchFamily="34" charset="0"/>
                        </a:rPr>
                        <a:t>5</a:t>
                      </a:r>
                      <a:endParaRPr kumimoji="0" lang="en-US" sz="800" b="0" i="0" u="none" strike="noStrike" cap="none" normalizeH="0" baseline="0" dirty="0">
                        <a:ln>
                          <a:noFill/>
                        </a:ln>
                        <a:solidFill>
                          <a:schemeClr val="tx1"/>
                        </a:solidFill>
                        <a:effectLst/>
                        <a:latin typeface=" Arial"/>
                        <a:cs typeface="Arial" panose="020B0604020202020204" pitchFamily="34" charset="0"/>
                      </a:endParaRPr>
                    </a:p>
                  </a:txBody>
                  <a:tcPr marL="68584" marR="68584" marT="34296" marB="34296"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6">
                        <a:lumMod val="60000"/>
                        <a:lumOff val="40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800" b="0" i="0" u="none" strike="noStrike" cap="none" normalizeH="0" baseline="0" dirty="0">
                        <a:ln>
                          <a:noFill/>
                        </a:ln>
                        <a:solidFill>
                          <a:schemeClr val="tx1"/>
                        </a:solidFill>
                        <a:effectLst/>
                        <a:latin typeface=" Arial"/>
                        <a:cs typeface="Arial" panose="020B0604020202020204" pitchFamily="34" charset="0"/>
                      </a:endParaRPr>
                    </a:p>
                  </a:txBody>
                  <a:tcPr marL="68584" marR="68584" marT="34296" marB="34296"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4">
                        <a:lumMod val="60000"/>
                        <a:lumOff val="40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800" b="0" i="0" u="none" strike="noStrike" cap="none" normalizeH="0" baseline="0" dirty="0">
                        <a:ln>
                          <a:noFill/>
                        </a:ln>
                        <a:solidFill>
                          <a:schemeClr val="tx1"/>
                        </a:solidFill>
                        <a:effectLst/>
                        <a:latin typeface=" Arial"/>
                        <a:cs typeface="Arial" panose="020B0604020202020204" pitchFamily="34" charset="0"/>
                      </a:endParaRPr>
                    </a:p>
                  </a:txBody>
                  <a:tcPr marL="68584" marR="68584" marT="34296" marB="34296"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4">
                        <a:lumMod val="60000"/>
                        <a:lumOff val="40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800" b="0" i="0" u="none" strike="noStrike" cap="none" normalizeH="0" baseline="0" dirty="0">
                        <a:ln>
                          <a:noFill/>
                        </a:ln>
                        <a:solidFill>
                          <a:schemeClr val="tx1"/>
                        </a:solidFill>
                        <a:effectLst/>
                        <a:latin typeface=" Arial"/>
                        <a:cs typeface="Arial" panose="020B0604020202020204" pitchFamily="34" charset="0"/>
                      </a:endParaRPr>
                    </a:p>
                  </a:txBody>
                  <a:tcPr marL="68584" marR="68584" marT="34296" marB="34296"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4">
                        <a:lumMod val="60000"/>
                        <a:lumOff val="40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800" b="0" i="0" u="none" strike="noStrike" cap="none" normalizeH="0" baseline="0" dirty="0">
                        <a:ln>
                          <a:noFill/>
                        </a:ln>
                        <a:solidFill>
                          <a:schemeClr val="tx1"/>
                        </a:solidFill>
                        <a:effectLst/>
                        <a:latin typeface=" Arial"/>
                        <a:cs typeface="Arial" panose="020B0604020202020204" pitchFamily="34" charset="0"/>
                      </a:endParaRPr>
                    </a:p>
                  </a:txBody>
                  <a:tcPr marL="68584" marR="68584" marT="34296" marB="34296"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rgbClr val="FF7C8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800" b="0" i="0" u="none" strike="noStrike" cap="none" normalizeH="0" baseline="0" dirty="0" smtClean="0">
                          <a:ln>
                            <a:noFill/>
                          </a:ln>
                          <a:solidFill>
                            <a:schemeClr val="tx1"/>
                          </a:solidFill>
                          <a:effectLst/>
                          <a:latin typeface=" Arial"/>
                          <a:cs typeface="Arial" panose="020B0604020202020204" pitchFamily="34" charset="0"/>
                        </a:rPr>
                        <a:t>5</a:t>
                      </a:r>
                      <a:endParaRPr kumimoji="0" lang="en-US" sz="800" b="0" i="0" u="none" strike="noStrike" cap="none" normalizeH="0" baseline="0" dirty="0">
                        <a:ln>
                          <a:noFill/>
                        </a:ln>
                        <a:solidFill>
                          <a:schemeClr val="tx1"/>
                        </a:solidFill>
                        <a:effectLst/>
                        <a:latin typeface=" Arial"/>
                        <a:cs typeface="Arial" panose="020B0604020202020204" pitchFamily="34" charset="0"/>
                      </a:endParaRPr>
                    </a:p>
                  </a:txBody>
                  <a:tcPr marL="68584" marR="68584" marT="34296" marB="34296"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rgbClr val="FF7C8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800" b="0" i="0" u="none" strike="noStrike" cap="none" normalizeH="0" baseline="0" dirty="0" smtClean="0">
                          <a:ln>
                            <a:noFill/>
                          </a:ln>
                          <a:solidFill>
                            <a:schemeClr val="tx1"/>
                          </a:solidFill>
                          <a:effectLst/>
                          <a:latin typeface=" Arial"/>
                          <a:cs typeface="Arial" panose="020B0604020202020204" pitchFamily="34" charset="0"/>
                        </a:rPr>
                        <a:t>5</a:t>
                      </a:r>
                      <a:endParaRPr kumimoji="0" lang="en-US" sz="800" b="0" i="0" u="none" strike="noStrike" cap="none" normalizeH="0" baseline="0" dirty="0">
                        <a:ln>
                          <a:noFill/>
                        </a:ln>
                        <a:solidFill>
                          <a:schemeClr val="tx1"/>
                        </a:solidFill>
                        <a:effectLst/>
                        <a:latin typeface=" Arial"/>
                        <a:cs typeface="Arial" panose="020B0604020202020204" pitchFamily="34" charset="0"/>
                      </a:endParaRPr>
                    </a:p>
                  </a:txBody>
                  <a:tcPr marL="45720" marR="4572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rgbClr val="FF7C8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800" b="0" i="0" u="none" strike="noStrike" cap="none" normalizeH="0" baseline="0" dirty="0" smtClean="0">
                          <a:ln>
                            <a:noFill/>
                          </a:ln>
                          <a:solidFill>
                            <a:schemeClr val="tx1"/>
                          </a:solidFill>
                          <a:effectLst/>
                          <a:latin typeface=" Arial"/>
                          <a:cs typeface="Arial" panose="020B0604020202020204" pitchFamily="34" charset="0"/>
                        </a:rPr>
                        <a:t>10</a:t>
                      </a:r>
                      <a:endParaRPr kumimoji="0" lang="en-US" sz="800" b="0" i="0" u="none" strike="noStrike" cap="none" normalizeH="0" baseline="0" dirty="0">
                        <a:ln>
                          <a:noFill/>
                        </a:ln>
                        <a:solidFill>
                          <a:schemeClr val="tx1"/>
                        </a:solidFill>
                        <a:effectLst/>
                        <a:latin typeface=" Arial"/>
                        <a:cs typeface="Arial" panose="020B0604020202020204" pitchFamily="34" charset="0"/>
                      </a:endParaRPr>
                    </a:p>
                  </a:txBody>
                  <a:tcPr marL="68584" marR="68584" marT="34296" marB="34296"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800" b="0" i="0" u="none" strike="noStrike" cap="none" normalizeH="0" baseline="0" dirty="0" smtClean="0">
                          <a:ln>
                            <a:noFill/>
                          </a:ln>
                          <a:solidFill>
                            <a:schemeClr val="tx1"/>
                          </a:solidFill>
                          <a:effectLst/>
                          <a:latin typeface=" Arial"/>
                          <a:cs typeface="Arial" panose="020B0604020202020204" pitchFamily="34" charset="0"/>
                        </a:rPr>
                        <a:t>10</a:t>
                      </a:r>
                      <a:endParaRPr kumimoji="0" lang="en-US" sz="800" b="0" i="0" u="none" strike="noStrike" cap="none" normalizeH="0" baseline="0" dirty="0">
                        <a:ln>
                          <a:noFill/>
                        </a:ln>
                        <a:solidFill>
                          <a:schemeClr val="tx1"/>
                        </a:solidFill>
                        <a:effectLst/>
                        <a:latin typeface=" Arial"/>
                        <a:cs typeface="Arial" panose="020B0604020202020204" pitchFamily="34" charset="0"/>
                      </a:endParaRPr>
                    </a:p>
                  </a:txBody>
                  <a:tcPr marL="68584" marR="68584" marT="34296" marB="34296"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800" b="0" i="0" u="none" strike="noStrike" cap="none" normalizeH="0" baseline="0" dirty="0" smtClean="0">
                          <a:ln>
                            <a:noFill/>
                          </a:ln>
                          <a:solidFill>
                            <a:schemeClr val="tx1"/>
                          </a:solidFill>
                          <a:effectLst/>
                          <a:latin typeface=" Arial"/>
                          <a:cs typeface="Arial" panose="020B0604020202020204" pitchFamily="34" charset="0"/>
                        </a:rPr>
                        <a:t>10</a:t>
                      </a:r>
                      <a:endParaRPr kumimoji="0" lang="en-US" sz="800" b="0" i="0" u="none" strike="noStrike" cap="none" normalizeH="0" baseline="0" dirty="0">
                        <a:ln>
                          <a:noFill/>
                        </a:ln>
                        <a:solidFill>
                          <a:schemeClr val="tx1"/>
                        </a:solidFill>
                        <a:effectLst/>
                        <a:latin typeface=" Arial"/>
                        <a:cs typeface="Arial" panose="020B0604020202020204" pitchFamily="34" charset="0"/>
                      </a:endParaRPr>
                    </a:p>
                  </a:txBody>
                  <a:tcPr marL="68584" marR="68584" marT="34296" marB="34296"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extLst>
                  <a:ext uri="{0D108BD9-81ED-4DB2-BD59-A6C34878D82A}">
                    <a16:rowId xmlns:a16="http://schemas.microsoft.com/office/drawing/2014/main" xmlns="" val="10004"/>
                  </a:ext>
                </a:extLst>
              </a:tr>
              <a:tr h="209731">
                <a:tc>
                  <a:txBody>
                    <a:bodyPr/>
                    <a:lstStyle/>
                    <a:p>
                      <a:pPr marL="0" marR="0" lvl="0" indent="0" algn="l" defTabSz="914400" rtl="0" eaLnBrk="1" fontAlgn="base" latinLnBrk="0" hangingPunct="1">
                        <a:lnSpc>
                          <a:spcPct val="100000"/>
                        </a:lnSpc>
                        <a:spcBef>
                          <a:spcPct val="20000"/>
                        </a:spcBef>
                        <a:spcAft>
                          <a:spcPct val="0"/>
                        </a:spcAft>
                        <a:buClrTx/>
                        <a:buSzTx/>
                        <a:buFont typeface="+mj-lt"/>
                        <a:buNone/>
                        <a:tabLst/>
                      </a:pPr>
                      <a:r>
                        <a:rPr kumimoji="0" lang="en-GB" sz="800" u="none" strike="noStrike" cap="none" normalizeH="0" baseline="0" dirty="0">
                          <a:ln>
                            <a:noFill/>
                          </a:ln>
                          <a:effectLst/>
                          <a:latin typeface=" Arial"/>
                        </a:rPr>
                        <a:t>Night Vision Device (NVD) </a:t>
                      </a:r>
                      <a:endParaRPr kumimoji="0" lang="en-GB" sz="800" b="0" i="0" u="none" strike="noStrike" cap="none" normalizeH="0" baseline="0" dirty="0">
                        <a:ln>
                          <a:noFill/>
                        </a:ln>
                        <a:solidFill>
                          <a:schemeClr val="tx1"/>
                        </a:solidFill>
                        <a:effectLst/>
                        <a:latin typeface=" Arial"/>
                        <a:cs typeface="Arial" panose="020B0604020202020204" pitchFamily="34" charset="0"/>
                      </a:endParaRPr>
                    </a:p>
                  </a:txBody>
                  <a:tcPr marL="68580" marR="68580" marT="34285" marB="34285"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800" u="none" strike="noStrike" cap="none" normalizeH="0" baseline="0" dirty="0">
                          <a:ln>
                            <a:noFill/>
                          </a:ln>
                          <a:effectLst/>
                          <a:latin typeface=" Arial"/>
                        </a:rPr>
                        <a:t>25</a:t>
                      </a:r>
                      <a:endParaRPr kumimoji="0" lang="en-US" sz="800" b="0" i="0" u="none" strike="noStrike" cap="none" normalizeH="0" baseline="0" dirty="0">
                        <a:ln>
                          <a:noFill/>
                        </a:ln>
                        <a:solidFill>
                          <a:schemeClr val="tx1"/>
                        </a:solidFill>
                        <a:effectLst/>
                        <a:latin typeface=" Arial"/>
                        <a:cs typeface="Arial" panose="020B0604020202020204" pitchFamily="34" charset="0"/>
                      </a:endParaRPr>
                    </a:p>
                  </a:txBody>
                  <a:tcPr marL="68584" marR="68584" marT="34296" marB="34296"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800" b="0" i="0" u="none" strike="noStrike" cap="none" normalizeH="0" baseline="0" dirty="0">
                        <a:ln>
                          <a:noFill/>
                        </a:ln>
                        <a:solidFill>
                          <a:schemeClr val="tx1"/>
                        </a:solidFill>
                        <a:effectLst/>
                        <a:latin typeface=" Arial"/>
                        <a:cs typeface="Arial" panose="020B0604020202020204" pitchFamily="34" charset="0"/>
                      </a:endParaRPr>
                    </a:p>
                  </a:txBody>
                  <a:tcPr marL="68584" marR="68584" marT="34296" marB="34296"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6">
                        <a:lumMod val="60000"/>
                        <a:lumOff val="40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800" b="0" i="0" u="none" strike="noStrike" cap="none" normalizeH="0" baseline="0" dirty="0">
                        <a:ln>
                          <a:noFill/>
                        </a:ln>
                        <a:solidFill>
                          <a:schemeClr val="tx1"/>
                        </a:solidFill>
                        <a:effectLst/>
                        <a:latin typeface=" Arial"/>
                        <a:cs typeface="Arial" panose="020B0604020202020204" pitchFamily="34" charset="0"/>
                      </a:endParaRPr>
                    </a:p>
                  </a:txBody>
                  <a:tcPr marL="68584" marR="68584" marT="34296" marB="34296"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6">
                        <a:lumMod val="60000"/>
                        <a:lumOff val="40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800" b="0" i="0" u="none" strike="noStrike" cap="none" normalizeH="0" baseline="0" dirty="0">
                        <a:ln>
                          <a:noFill/>
                        </a:ln>
                        <a:solidFill>
                          <a:schemeClr val="tx1"/>
                        </a:solidFill>
                        <a:effectLst/>
                        <a:latin typeface=" Arial"/>
                        <a:cs typeface="Arial" panose="020B0604020202020204" pitchFamily="34" charset="0"/>
                      </a:endParaRPr>
                    </a:p>
                  </a:txBody>
                  <a:tcPr marL="68584" marR="68584" marT="34296" marB="34296"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6">
                        <a:lumMod val="60000"/>
                        <a:lumOff val="40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800" b="0" i="0" u="none" strike="noStrike" cap="none" normalizeH="0" baseline="0" dirty="0">
                        <a:ln>
                          <a:noFill/>
                        </a:ln>
                        <a:solidFill>
                          <a:schemeClr val="tx1"/>
                        </a:solidFill>
                        <a:effectLst/>
                        <a:latin typeface=" Arial"/>
                        <a:cs typeface="Arial" panose="020B0604020202020204" pitchFamily="34" charset="0"/>
                      </a:endParaRPr>
                    </a:p>
                  </a:txBody>
                  <a:tcPr marL="68584" marR="68584" marT="34296" marB="34296"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4">
                        <a:lumMod val="60000"/>
                        <a:lumOff val="40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800" b="0" i="0" u="none" strike="noStrike" cap="none" normalizeH="0" baseline="0" dirty="0">
                        <a:ln>
                          <a:noFill/>
                        </a:ln>
                        <a:solidFill>
                          <a:schemeClr val="tx1"/>
                        </a:solidFill>
                        <a:effectLst/>
                        <a:latin typeface=" Arial"/>
                        <a:cs typeface="Arial" panose="020B0604020202020204" pitchFamily="34" charset="0"/>
                      </a:endParaRPr>
                    </a:p>
                  </a:txBody>
                  <a:tcPr marL="68584" marR="68584" marT="34296" marB="34296"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4">
                        <a:lumMod val="60000"/>
                        <a:lumOff val="40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800" b="0" i="0" u="none" strike="noStrike" cap="none" normalizeH="0" baseline="0" dirty="0">
                        <a:ln>
                          <a:noFill/>
                        </a:ln>
                        <a:solidFill>
                          <a:schemeClr val="tx1"/>
                        </a:solidFill>
                        <a:effectLst/>
                        <a:latin typeface=" Arial"/>
                        <a:cs typeface="Arial" panose="020B0604020202020204" pitchFamily="34" charset="0"/>
                      </a:endParaRPr>
                    </a:p>
                  </a:txBody>
                  <a:tcPr marL="68584" marR="68584" marT="34296" marB="34296"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4">
                        <a:lumMod val="60000"/>
                        <a:lumOff val="40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800" b="0" i="0" u="none" strike="noStrike" cap="none" normalizeH="0" baseline="0" dirty="0">
                        <a:ln>
                          <a:noFill/>
                        </a:ln>
                        <a:solidFill>
                          <a:schemeClr val="tx1"/>
                        </a:solidFill>
                        <a:effectLst/>
                        <a:latin typeface=" Arial"/>
                        <a:cs typeface="Arial" panose="020B0604020202020204" pitchFamily="34" charset="0"/>
                      </a:endParaRPr>
                    </a:p>
                  </a:txBody>
                  <a:tcPr marL="68584" marR="68584" marT="34296" marB="34296"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rgbClr val="FF7C8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800" b="0" i="0" u="none" strike="noStrike" cap="none" normalizeH="0" baseline="0" dirty="0">
                        <a:ln>
                          <a:noFill/>
                        </a:ln>
                        <a:solidFill>
                          <a:schemeClr val="tx1"/>
                        </a:solidFill>
                        <a:effectLst/>
                        <a:latin typeface=" Arial"/>
                        <a:cs typeface="Arial" panose="020B0604020202020204" pitchFamily="34" charset="0"/>
                      </a:endParaRPr>
                    </a:p>
                  </a:txBody>
                  <a:tcPr marL="68584" marR="68584" marT="34296" marB="34296"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rgbClr val="FF7C8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800" b="0" i="0" u="none" strike="noStrike" cap="none" normalizeH="0" baseline="0" dirty="0">
                        <a:ln>
                          <a:noFill/>
                        </a:ln>
                        <a:solidFill>
                          <a:schemeClr val="tx1"/>
                        </a:solidFill>
                        <a:effectLst/>
                        <a:latin typeface=" Arial"/>
                        <a:cs typeface="Arial" panose="020B0604020202020204" pitchFamily="34" charset="0"/>
                      </a:endParaRPr>
                    </a:p>
                  </a:txBody>
                  <a:tcPr marL="68584" marR="68584" marT="34296" marB="34296"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rgbClr val="FF7C8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800" b="0" i="0" u="none" strike="noStrike" cap="none" normalizeH="0" baseline="0" dirty="0">
                        <a:ln>
                          <a:noFill/>
                        </a:ln>
                        <a:solidFill>
                          <a:schemeClr val="tx1"/>
                        </a:solidFill>
                        <a:effectLst/>
                        <a:latin typeface=" Arial"/>
                        <a:cs typeface="Arial" panose="020B0604020202020204" pitchFamily="34" charset="0"/>
                      </a:endParaRPr>
                    </a:p>
                  </a:txBody>
                  <a:tcPr marL="68584" marR="68584" marT="34296" marB="34296"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800" b="0" i="0" u="none" strike="noStrike" cap="none" normalizeH="0" baseline="0" dirty="0">
                        <a:ln>
                          <a:noFill/>
                        </a:ln>
                        <a:solidFill>
                          <a:schemeClr val="tx1"/>
                        </a:solidFill>
                        <a:effectLst/>
                        <a:latin typeface=" Arial"/>
                        <a:cs typeface="Arial" panose="020B0604020202020204" pitchFamily="34" charset="0"/>
                      </a:endParaRPr>
                    </a:p>
                  </a:txBody>
                  <a:tcPr marL="68584" marR="68584" marT="34296" marB="34296"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800" b="0" i="0" u="none" strike="noStrike" cap="none" normalizeH="0" baseline="0" dirty="0">
                        <a:ln>
                          <a:noFill/>
                        </a:ln>
                        <a:solidFill>
                          <a:schemeClr val="tx1"/>
                        </a:solidFill>
                        <a:effectLst/>
                        <a:latin typeface=" Arial"/>
                        <a:cs typeface="Arial" panose="020B0604020202020204" pitchFamily="34" charset="0"/>
                      </a:endParaRPr>
                    </a:p>
                  </a:txBody>
                  <a:tcPr marL="68584" marR="68584" marT="34296" marB="34296"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800" b="0" i="0" u="none" strike="noStrike" cap="none" normalizeH="0" baseline="0" dirty="0">
                        <a:ln>
                          <a:noFill/>
                        </a:ln>
                        <a:solidFill>
                          <a:schemeClr val="tx1"/>
                        </a:solidFill>
                        <a:effectLst/>
                        <a:latin typeface=" Arial"/>
                        <a:cs typeface="Arial" panose="020B0604020202020204" pitchFamily="34" charset="0"/>
                      </a:endParaRPr>
                    </a:p>
                  </a:txBody>
                  <a:tcPr marL="68584" marR="68584" marT="34296" marB="34296"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6">
                        <a:lumMod val="60000"/>
                        <a:lumOff val="40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800" b="0" i="0" u="none" strike="noStrike" cap="none" normalizeH="0" baseline="0" dirty="0">
                        <a:ln>
                          <a:noFill/>
                        </a:ln>
                        <a:solidFill>
                          <a:schemeClr val="tx1"/>
                        </a:solidFill>
                        <a:effectLst/>
                        <a:latin typeface=" Arial"/>
                        <a:cs typeface="Arial" panose="020B0604020202020204" pitchFamily="34" charset="0"/>
                      </a:endParaRPr>
                    </a:p>
                  </a:txBody>
                  <a:tcPr marL="68584" marR="68584" marT="34296" marB="34296"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6">
                        <a:lumMod val="60000"/>
                        <a:lumOff val="40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800" b="0" i="0" u="none" strike="noStrike" cap="none" normalizeH="0" baseline="0" dirty="0">
                        <a:ln>
                          <a:noFill/>
                        </a:ln>
                        <a:solidFill>
                          <a:schemeClr val="tx1"/>
                        </a:solidFill>
                        <a:effectLst/>
                        <a:latin typeface=" Arial"/>
                        <a:cs typeface="Arial" panose="020B0604020202020204" pitchFamily="34" charset="0"/>
                      </a:endParaRPr>
                    </a:p>
                  </a:txBody>
                  <a:tcPr marL="68584" marR="68584" marT="34296" marB="34296"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6">
                        <a:lumMod val="60000"/>
                        <a:lumOff val="40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800" b="0" i="0" u="none" strike="noStrike" cap="none" normalizeH="0" baseline="0" dirty="0">
                        <a:ln>
                          <a:noFill/>
                        </a:ln>
                        <a:solidFill>
                          <a:schemeClr val="tx1"/>
                        </a:solidFill>
                        <a:effectLst/>
                        <a:latin typeface=" Arial"/>
                        <a:cs typeface="Arial" panose="020B0604020202020204" pitchFamily="34" charset="0"/>
                      </a:endParaRPr>
                    </a:p>
                  </a:txBody>
                  <a:tcPr marL="68584" marR="68584" marT="34296" marB="34296"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4">
                        <a:lumMod val="60000"/>
                        <a:lumOff val="40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800" b="0" i="0" u="none" strike="noStrike" cap="none" normalizeH="0" baseline="0" dirty="0">
                        <a:ln>
                          <a:noFill/>
                        </a:ln>
                        <a:solidFill>
                          <a:schemeClr val="tx1"/>
                        </a:solidFill>
                        <a:effectLst/>
                        <a:latin typeface=" Arial"/>
                        <a:cs typeface="Arial" panose="020B0604020202020204" pitchFamily="34" charset="0"/>
                      </a:endParaRPr>
                    </a:p>
                  </a:txBody>
                  <a:tcPr marL="68584" marR="68584" marT="34296" marB="34296"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4">
                        <a:lumMod val="60000"/>
                        <a:lumOff val="40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800" b="0" i="0" u="none" strike="noStrike" cap="none" normalizeH="0" baseline="0" dirty="0">
                        <a:ln>
                          <a:noFill/>
                        </a:ln>
                        <a:solidFill>
                          <a:schemeClr val="tx1"/>
                        </a:solidFill>
                        <a:effectLst/>
                        <a:latin typeface=" Arial"/>
                        <a:cs typeface="Arial" panose="020B0604020202020204" pitchFamily="34" charset="0"/>
                      </a:endParaRPr>
                    </a:p>
                  </a:txBody>
                  <a:tcPr marL="68584" marR="68584" marT="34296" marB="34296"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4">
                        <a:lumMod val="60000"/>
                        <a:lumOff val="40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800" b="0" i="0" u="none" strike="noStrike" cap="none" normalizeH="0" baseline="0" dirty="0">
                        <a:ln>
                          <a:noFill/>
                        </a:ln>
                        <a:solidFill>
                          <a:schemeClr val="tx1"/>
                        </a:solidFill>
                        <a:effectLst/>
                        <a:latin typeface=" Arial"/>
                        <a:cs typeface="Arial" panose="020B0604020202020204" pitchFamily="34" charset="0"/>
                      </a:endParaRPr>
                    </a:p>
                  </a:txBody>
                  <a:tcPr marL="68584" marR="68584" marT="34296" marB="34296"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rgbClr val="FF7C8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800" b="0" i="0" u="none" strike="noStrike" cap="none" normalizeH="0" baseline="0" dirty="0">
                        <a:ln>
                          <a:noFill/>
                        </a:ln>
                        <a:solidFill>
                          <a:schemeClr val="tx1"/>
                        </a:solidFill>
                        <a:effectLst/>
                        <a:latin typeface=" Arial"/>
                        <a:cs typeface="Arial" panose="020B0604020202020204" pitchFamily="34" charset="0"/>
                      </a:endParaRPr>
                    </a:p>
                  </a:txBody>
                  <a:tcPr marL="68584" marR="68584" marT="34296" marB="34296"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rgbClr val="FF7C8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800" b="0" i="0" u="none" strike="noStrike" cap="none" normalizeH="0" baseline="0" dirty="0">
                        <a:ln>
                          <a:noFill/>
                        </a:ln>
                        <a:solidFill>
                          <a:schemeClr val="tx1"/>
                        </a:solidFill>
                        <a:effectLst/>
                        <a:latin typeface=" Arial"/>
                        <a:cs typeface="Arial" panose="020B0604020202020204" pitchFamily="34" charset="0"/>
                      </a:endParaRPr>
                    </a:p>
                  </a:txBody>
                  <a:tcPr marL="45720" marR="4572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rgbClr val="FF7C8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800" b="0" i="0" u="none" strike="noStrike" cap="none" normalizeH="0" baseline="0" dirty="0">
                        <a:ln>
                          <a:noFill/>
                        </a:ln>
                        <a:solidFill>
                          <a:schemeClr val="tx1"/>
                        </a:solidFill>
                        <a:effectLst/>
                        <a:latin typeface=" Arial"/>
                        <a:cs typeface="Arial" panose="020B0604020202020204" pitchFamily="34" charset="0"/>
                      </a:endParaRPr>
                    </a:p>
                  </a:txBody>
                  <a:tcPr marL="68584" marR="68584" marT="34296" marB="34296"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800" b="0" i="0" u="none" strike="noStrike" cap="none" normalizeH="0" baseline="0" dirty="0">
                        <a:ln>
                          <a:noFill/>
                        </a:ln>
                        <a:solidFill>
                          <a:schemeClr val="tx1"/>
                        </a:solidFill>
                        <a:effectLst/>
                        <a:latin typeface=" Arial"/>
                        <a:cs typeface="Arial" panose="020B0604020202020204" pitchFamily="34" charset="0"/>
                      </a:endParaRPr>
                    </a:p>
                  </a:txBody>
                  <a:tcPr marL="68584" marR="68584" marT="34296" marB="34296"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800" b="0" i="0" u="none" strike="noStrike" cap="none" normalizeH="0" baseline="0" dirty="0">
                        <a:ln>
                          <a:noFill/>
                        </a:ln>
                        <a:solidFill>
                          <a:schemeClr val="tx1"/>
                        </a:solidFill>
                        <a:effectLst/>
                        <a:latin typeface=" Arial"/>
                        <a:cs typeface="Arial" panose="020B0604020202020204" pitchFamily="34" charset="0"/>
                      </a:endParaRPr>
                    </a:p>
                  </a:txBody>
                  <a:tcPr marL="68584" marR="68584" marT="34296" marB="34296"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extLst>
                  <a:ext uri="{0D108BD9-81ED-4DB2-BD59-A6C34878D82A}">
                    <a16:rowId xmlns:a16="http://schemas.microsoft.com/office/drawing/2014/main" xmlns="" val="10005"/>
                  </a:ext>
                </a:extLst>
              </a:tr>
              <a:tr h="209731">
                <a:tc>
                  <a:txBody>
                    <a:bodyPr/>
                    <a:lstStyle/>
                    <a:p>
                      <a:pPr marL="0" marR="0" lvl="0" indent="0" algn="l" defTabSz="914400" rtl="0" eaLnBrk="1" fontAlgn="base" latinLnBrk="0" hangingPunct="1">
                        <a:lnSpc>
                          <a:spcPct val="100000"/>
                        </a:lnSpc>
                        <a:spcBef>
                          <a:spcPct val="20000"/>
                        </a:spcBef>
                        <a:spcAft>
                          <a:spcPct val="0"/>
                        </a:spcAft>
                        <a:buClrTx/>
                        <a:buSzTx/>
                        <a:buFont typeface="+mj-lt"/>
                        <a:buNone/>
                        <a:tabLst/>
                      </a:pPr>
                      <a:r>
                        <a:rPr kumimoji="0" lang="en-GB" sz="800" u="none" strike="noStrike" cap="none" normalizeH="0" baseline="0" dirty="0">
                          <a:ln>
                            <a:noFill/>
                          </a:ln>
                          <a:effectLst/>
                          <a:latin typeface=" Arial"/>
                        </a:rPr>
                        <a:t>Infra-Red Aiming Device (IRAD)</a:t>
                      </a:r>
                      <a:endParaRPr kumimoji="0" lang="en-GB" sz="800" b="0" i="0" u="none" strike="noStrike" cap="none" normalizeH="0" baseline="0" dirty="0">
                        <a:ln>
                          <a:noFill/>
                        </a:ln>
                        <a:solidFill>
                          <a:schemeClr val="tx1"/>
                        </a:solidFill>
                        <a:effectLst/>
                        <a:latin typeface=" Arial"/>
                        <a:cs typeface="Arial" panose="020B0604020202020204" pitchFamily="34" charset="0"/>
                      </a:endParaRPr>
                    </a:p>
                  </a:txBody>
                  <a:tcPr marL="68580" marR="68580" marT="34285" marB="34285"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800" u="none" strike="noStrike" cap="none" normalizeH="0" baseline="0" dirty="0">
                          <a:ln>
                            <a:noFill/>
                          </a:ln>
                          <a:effectLst/>
                          <a:latin typeface=" Arial"/>
                        </a:rPr>
                        <a:t>25</a:t>
                      </a:r>
                      <a:endParaRPr kumimoji="0" lang="en-US" sz="800" b="0" i="0" u="none" strike="noStrike" cap="none" normalizeH="0" baseline="0" dirty="0">
                        <a:ln>
                          <a:noFill/>
                        </a:ln>
                        <a:solidFill>
                          <a:schemeClr val="tx1"/>
                        </a:solidFill>
                        <a:effectLst/>
                        <a:latin typeface=" Arial"/>
                        <a:cs typeface="Arial" panose="020B0604020202020204" pitchFamily="34" charset="0"/>
                      </a:endParaRPr>
                    </a:p>
                  </a:txBody>
                  <a:tcPr marL="68584" marR="68584" marT="34296" marB="34296"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800" b="0" i="0" u="none" strike="noStrike" cap="none" normalizeH="0" baseline="0" dirty="0">
                        <a:ln>
                          <a:noFill/>
                        </a:ln>
                        <a:solidFill>
                          <a:schemeClr val="tx1"/>
                        </a:solidFill>
                        <a:effectLst/>
                        <a:latin typeface=" Arial"/>
                        <a:cs typeface="Arial" panose="020B0604020202020204" pitchFamily="34" charset="0"/>
                      </a:endParaRPr>
                    </a:p>
                  </a:txBody>
                  <a:tcPr marL="68584" marR="68584" marT="34296" marB="34296"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6">
                        <a:lumMod val="60000"/>
                        <a:lumOff val="40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800" b="0" i="0" u="none" strike="noStrike" cap="none" normalizeH="0" baseline="0" dirty="0">
                        <a:ln>
                          <a:noFill/>
                        </a:ln>
                        <a:solidFill>
                          <a:schemeClr val="tx1"/>
                        </a:solidFill>
                        <a:effectLst/>
                        <a:latin typeface=" Arial"/>
                        <a:cs typeface="Arial" panose="020B0604020202020204" pitchFamily="34" charset="0"/>
                      </a:endParaRPr>
                    </a:p>
                  </a:txBody>
                  <a:tcPr marL="68584" marR="68584" marT="34296" marB="34296"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6">
                        <a:lumMod val="60000"/>
                        <a:lumOff val="40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800" b="0" i="0" u="none" strike="noStrike" cap="none" normalizeH="0" baseline="0" dirty="0">
                        <a:ln>
                          <a:noFill/>
                        </a:ln>
                        <a:solidFill>
                          <a:schemeClr val="tx1"/>
                        </a:solidFill>
                        <a:effectLst/>
                        <a:latin typeface=" Arial"/>
                        <a:cs typeface="Arial" panose="020B0604020202020204" pitchFamily="34" charset="0"/>
                      </a:endParaRPr>
                    </a:p>
                  </a:txBody>
                  <a:tcPr marL="68584" marR="68584" marT="34296" marB="34296"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6">
                        <a:lumMod val="60000"/>
                        <a:lumOff val="40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800" b="0" i="0" u="none" strike="noStrike" cap="none" normalizeH="0" baseline="0" dirty="0">
                        <a:ln>
                          <a:noFill/>
                        </a:ln>
                        <a:solidFill>
                          <a:schemeClr val="tx1"/>
                        </a:solidFill>
                        <a:effectLst/>
                        <a:latin typeface=" Arial"/>
                        <a:cs typeface="Arial" panose="020B0604020202020204" pitchFamily="34" charset="0"/>
                      </a:endParaRPr>
                    </a:p>
                  </a:txBody>
                  <a:tcPr marL="68584" marR="68584" marT="34296" marB="34296"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4">
                        <a:lumMod val="60000"/>
                        <a:lumOff val="40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800" b="0" i="0" u="none" strike="noStrike" cap="none" normalizeH="0" baseline="0" dirty="0">
                        <a:ln>
                          <a:noFill/>
                        </a:ln>
                        <a:solidFill>
                          <a:schemeClr val="tx1"/>
                        </a:solidFill>
                        <a:effectLst/>
                        <a:latin typeface=" Arial"/>
                        <a:cs typeface="Arial" panose="020B0604020202020204" pitchFamily="34" charset="0"/>
                      </a:endParaRPr>
                    </a:p>
                  </a:txBody>
                  <a:tcPr marL="68584" marR="68584" marT="34296" marB="34296"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4">
                        <a:lumMod val="60000"/>
                        <a:lumOff val="40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800" b="0" i="0" u="none" strike="noStrike" cap="none" normalizeH="0" baseline="0" dirty="0">
                        <a:ln>
                          <a:noFill/>
                        </a:ln>
                        <a:solidFill>
                          <a:schemeClr val="tx1"/>
                        </a:solidFill>
                        <a:effectLst/>
                        <a:latin typeface=" Arial"/>
                        <a:cs typeface="Arial" panose="020B0604020202020204" pitchFamily="34" charset="0"/>
                      </a:endParaRPr>
                    </a:p>
                  </a:txBody>
                  <a:tcPr marL="68584" marR="68584" marT="34296" marB="34296"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4">
                        <a:lumMod val="60000"/>
                        <a:lumOff val="40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800" b="0" i="0" u="none" strike="noStrike" cap="none" normalizeH="0" baseline="0" dirty="0">
                        <a:ln>
                          <a:noFill/>
                        </a:ln>
                        <a:solidFill>
                          <a:schemeClr val="tx1"/>
                        </a:solidFill>
                        <a:effectLst/>
                        <a:latin typeface=" Arial"/>
                        <a:cs typeface="Arial" panose="020B0604020202020204" pitchFamily="34" charset="0"/>
                      </a:endParaRPr>
                    </a:p>
                  </a:txBody>
                  <a:tcPr marL="68584" marR="68584" marT="34296" marB="34296"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rgbClr val="FF7C8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800" b="0" i="0" u="none" strike="noStrike" cap="none" normalizeH="0" baseline="0" dirty="0">
                        <a:ln>
                          <a:noFill/>
                        </a:ln>
                        <a:solidFill>
                          <a:schemeClr val="tx1"/>
                        </a:solidFill>
                        <a:effectLst/>
                        <a:latin typeface=" Arial"/>
                        <a:cs typeface="Arial" panose="020B0604020202020204" pitchFamily="34" charset="0"/>
                      </a:endParaRPr>
                    </a:p>
                  </a:txBody>
                  <a:tcPr marL="68584" marR="68584" marT="34296" marB="34296"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rgbClr val="FF7C8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800" b="0" i="0" u="none" strike="noStrike" cap="none" normalizeH="0" baseline="0" dirty="0">
                        <a:ln>
                          <a:noFill/>
                        </a:ln>
                        <a:solidFill>
                          <a:schemeClr val="tx1"/>
                        </a:solidFill>
                        <a:effectLst/>
                        <a:latin typeface=" Arial"/>
                        <a:cs typeface="Arial" panose="020B0604020202020204" pitchFamily="34" charset="0"/>
                      </a:endParaRPr>
                    </a:p>
                  </a:txBody>
                  <a:tcPr marL="68584" marR="68584" marT="34296" marB="34296"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rgbClr val="FF7C8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800" b="0" i="0" u="none" strike="noStrike" cap="none" normalizeH="0" baseline="0" dirty="0">
                        <a:ln>
                          <a:noFill/>
                        </a:ln>
                        <a:solidFill>
                          <a:schemeClr val="tx1"/>
                        </a:solidFill>
                        <a:effectLst/>
                        <a:latin typeface=" Arial"/>
                        <a:cs typeface="Arial" panose="020B0604020202020204" pitchFamily="34" charset="0"/>
                      </a:endParaRPr>
                    </a:p>
                  </a:txBody>
                  <a:tcPr marL="68584" marR="68584" marT="34296" marB="34296"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800" b="0" i="0" u="none" strike="noStrike" cap="none" normalizeH="0" baseline="0" dirty="0">
                        <a:ln>
                          <a:noFill/>
                        </a:ln>
                        <a:solidFill>
                          <a:schemeClr val="tx1"/>
                        </a:solidFill>
                        <a:effectLst/>
                        <a:latin typeface=" Arial"/>
                        <a:cs typeface="Arial" panose="020B0604020202020204" pitchFamily="34" charset="0"/>
                      </a:endParaRPr>
                    </a:p>
                  </a:txBody>
                  <a:tcPr marL="68584" marR="68584" marT="34296" marB="34296"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800" b="0" i="0" u="none" strike="noStrike" cap="none" normalizeH="0" baseline="0" dirty="0">
                        <a:ln>
                          <a:noFill/>
                        </a:ln>
                        <a:solidFill>
                          <a:schemeClr val="tx1"/>
                        </a:solidFill>
                        <a:effectLst/>
                        <a:latin typeface=" Arial"/>
                        <a:cs typeface="Arial" panose="020B0604020202020204" pitchFamily="34" charset="0"/>
                      </a:endParaRPr>
                    </a:p>
                  </a:txBody>
                  <a:tcPr marL="68584" marR="68584" marT="34296" marB="34296"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800" b="0" i="0" u="none" strike="noStrike" cap="none" normalizeH="0" baseline="0" dirty="0">
                        <a:ln>
                          <a:noFill/>
                        </a:ln>
                        <a:solidFill>
                          <a:schemeClr val="tx1"/>
                        </a:solidFill>
                        <a:effectLst/>
                        <a:latin typeface=" Arial"/>
                        <a:cs typeface="Arial" panose="020B0604020202020204" pitchFamily="34" charset="0"/>
                      </a:endParaRPr>
                    </a:p>
                  </a:txBody>
                  <a:tcPr marL="68584" marR="68584" marT="34296" marB="34296"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6">
                        <a:lumMod val="60000"/>
                        <a:lumOff val="40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800" b="0" i="0" u="none" strike="noStrike" cap="none" normalizeH="0" baseline="0" dirty="0">
                        <a:ln>
                          <a:noFill/>
                        </a:ln>
                        <a:solidFill>
                          <a:schemeClr val="tx1"/>
                        </a:solidFill>
                        <a:effectLst/>
                        <a:latin typeface=" Arial"/>
                        <a:cs typeface="Arial" panose="020B0604020202020204" pitchFamily="34" charset="0"/>
                      </a:endParaRPr>
                    </a:p>
                  </a:txBody>
                  <a:tcPr marL="68584" marR="68584" marT="34296" marB="34296"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6">
                        <a:lumMod val="60000"/>
                        <a:lumOff val="40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800" b="0" i="0" u="none" strike="noStrike" cap="none" normalizeH="0" baseline="0" dirty="0">
                        <a:ln>
                          <a:noFill/>
                        </a:ln>
                        <a:solidFill>
                          <a:schemeClr val="tx1"/>
                        </a:solidFill>
                        <a:effectLst/>
                        <a:latin typeface=" Arial"/>
                        <a:cs typeface="Arial" panose="020B0604020202020204" pitchFamily="34" charset="0"/>
                      </a:endParaRPr>
                    </a:p>
                  </a:txBody>
                  <a:tcPr marL="68584" marR="68584" marT="34296" marB="34296"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6">
                        <a:lumMod val="60000"/>
                        <a:lumOff val="40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800" b="0" i="0" u="none" strike="noStrike" cap="none" normalizeH="0" baseline="0" dirty="0">
                        <a:ln>
                          <a:noFill/>
                        </a:ln>
                        <a:solidFill>
                          <a:schemeClr val="tx1"/>
                        </a:solidFill>
                        <a:effectLst/>
                        <a:latin typeface=" Arial"/>
                        <a:cs typeface="Arial" panose="020B0604020202020204" pitchFamily="34" charset="0"/>
                      </a:endParaRPr>
                    </a:p>
                  </a:txBody>
                  <a:tcPr marL="68584" marR="68584" marT="34296" marB="34296"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4">
                        <a:lumMod val="60000"/>
                        <a:lumOff val="40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800" b="0" i="0" u="none" strike="noStrike" cap="none" normalizeH="0" baseline="0" dirty="0">
                        <a:ln>
                          <a:noFill/>
                        </a:ln>
                        <a:solidFill>
                          <a:schemeClr val="tx1"/>
                        </a:solidFill>
                        <a:effectLst/>
                        <a:latin typeface=" Arial"/>
                        <a:cs typeface="Arial" panose="020B0604020202020204" pitchFamily="34" charset="0"/>
                      </a:endParaRPr>
                    </a:p>
                  </a:txBody>
                  <a:tcPr marL="68584" marR="68584" marT="34296" marB="34296"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4">
                        <a:lumMod val="60000"/>
                        <a:lumOff val="40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800" b="0" i="0" u="none" strike="noStrike" cap="none" normalizeH="0" baseline="0" dirty="0">
                        <a:ln>
                          <a:noFill/>
                        </a:ln>
                        <a:solidFill>
                          <a:schemeClr val="tx1"/>
                        </a:solidFill>
                        <a:effectLst/>
                        <a:latin typeface=" Arial"/>
                        <a:cs typeface="Arial" panose="020B0604020202020204" pitchFamily="34" charset="0"/>
                      </a:endParaRPr>
                    </a:p>
                  </a:txBody>
                  <a:tcPr marL="68584" marR="68584" marT="34296" marB="34296"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4">
                        <a:lumMod val="60000"/>
                        <a:lumOff val="40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800" b="0" i="0" u="none" strike="noStrike" cap="none" normalizeH="0" baseline="0" dirty="0">
                        <a:ln>
                          <a:noFill/>
                        </a:ln>
                        <a:solidFill>
                          <a:schemeClr val="tx1"/>
                        </a:solidFill>
                        <a:effectLst/>
                        <a:latin typeface=" Arial"/>
                        <a:cs typeface="Arial" panose="020B0604020202020204" pitchFamily="34" charset="0"/>
                      </a:endParaRPr>
                    </a:p>
                  </a:txBody>
                  <a:tcPr marL="68584" marR="68584" marT="34296" marB="34296"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rgbClr val="FF7C8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800" b="0" i="0" u="none" strike="noStrike" cap="none" normalizeH="0" baseline="0" dirty="0">
                        <a:ln>
                          <a:noFill/>
                        </a:ln>
                        <a:solidFill>
                          <a:schemeClr val="tx1"/>
                        </a:solidFill>
                        <a:effectLst/>
                        <a:latin typeface=" Arial"/>
                        <a:cs typeface="Arial" panose="020B0604020202020204" pitchFamily="34" charset="0"/>
                      </a:endParaRPr>
                    </a:p>
                  </a:txBody>
                  <a:tcPr marL="68584" marR="68584" marT="34296" marB="34296"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rgbClr val="FF7C8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800" b="0" i="0" u="none" strike="noStrike" cap="none" normalizeH="0" baseline="0" dirty="0">
                        <a:ln>
                          <a:noFill/>
                        </a:ln>
                        <a:solidFill>
                          <a:schemeClr val="tx1"/>
                        </a:solidFill>
                        <a:effectLst/>
                        <a:latin typeface=" Arial"/>
                        <a:cs typeface="Arial" panose="020B0604020202020204" pitchFamily="34" charset="0"/>
                      </a:endParaRPr>
                    </a:p>
                  </a:txBody>
                  <a:tcPr marL="45720" marR="4572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rgbClr val="FF7C8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800" b="0" i="0" u="none" strike="noStrike" cap="none" normalizeH="0" baseline="0" dirty="0">
                        <a:ln>
                          <a:noFill/>
                        </a:ln>
                        <a:solidFill>
                          <a:schemeClr val="tx1"/>
                        </a:solidFill>
                        <a:effectLst/>
                        <a:latin typeface=" Arial"/>
                        <a:cs typeface="Arial" panose="020B0604020202020204" pitchFamily="34" charset="0"/>
                      </a:endParaRPr>
                    </a:p>
                  </a:txBody>
                  <a:tcPr marL="68584" marR="68584" marT="34296" marB="34296"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800" b="0" i="0" u="none" strike="noStrike" cap="none" normalizeH="0" baseline="0" dirty="0">
                        <a:ln>
                          <a:noFill/>
                        </a:ln>
                        <a:solidFill>
                          <a:schemeClr val="tx1"/>
                        </a:solidFill>
                        <a:effectLst/>
                        <a:latin typeface=" Arial"/>
                        <a:cs typeface="Arial" panose="020B0604020202020204" pitchFamily="34" charset="0"/>
                      </a:endParaRPr>
                    </a:p>
                  </a:txBody>
                  <a:tcPr marL="68584" marR="68584" marT="34296" marB="34296"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800" b="0" i="0" u="none" strike="noStrike" cap="none" normalizeH="0" baseline="0" dirty="0">
                        <a:ln>
                          <a:noFill/>
                        </a:ln>
                        <a:solidFill>
                          <a:schemeClr val="tx1"/>
                        </a:solidFill>
                        <a:effectLst/>
                        <a:latin typeface=" Arial"/>
                        <a:cs typeface="Arial" panose="020B0604020202020204" pitchFamily="34" charset="0"/>
                      </a:endParaRPr>
                    </a:p>
                  </a:txBody>
                  <a:tcPr marL="68584" marR="68584" marT="34296" marB="34296"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extLst>
                  <a:ext uri="{0D108BD9-81ED-4DB2-BD59-A6C34878D82A}">
                    <a16:rowId xmlns:a16="http://schemas.microsoft.com/office/drawing/2014/main" xmlns="" val="2258117220"/>
                  </a:ext>
                </a:extLst>
              </a:tr>
              <a:tr h="209731">
                <a:tc>
                  <a:txBody>
                    <a:bodyPr/>
                    <a:lstStyle/>
                    <a:p>
                      <a:pPr marL="0" marR="0" lvl="0" indent="0" algn="l" defTabSz="914400" rtl="0" eaLnBrk="1" fontAlgn="base" latinLnBrk="0" hangingPunct="1">
                        <a:lnSpc>
                          <a:spcPct val="100000"/>
                        </a:lnSpc>
                        <a:spcBef>
                          <a:spcPct val="20000"/>
                        </a:spcBef>
                        <a:spcAft>
                          <a:spcPct val="0"/>
                        </a:spcAft>
                        <a:buClrTx/>
                        <a:buSzTx/>
                        <a:buFont typeface="+mj-lt"/>
                        <a:buNone/>
                        <a:tabLst/>
                      </a:pPr>
                      <a:r>
                        <a:rPr kumimoji="0" lang="en-GB" sz="800" u="none" strike="noStrike" cap="none" normalizeH="0" baseline="0" dirty="0">
                          <a:ln>
                            <a:noFill/>
                          </a:ln>
                          <a:effectLst/>
                          <a:latin typeface=" Arial"/>
                        </a:rPr>
                        <a:t>Laser Zeroing Device (IRAD)</a:t>
                      </a:r>
                      <a:endParaRPr kumimoji="0" lang="en-GB" sz="800" b="0" i="0" u="none" strike="noStrike" cap="none" normalizeH="0" baseline="0" dirty="0">
                        <a:ln>
                          <a:noFill/>
                        </a:ln>
                        <a:solidFill>
                          <a:schemeClr val="tx1"/>
                        </a:solidFill>
                        <a:effectLst/>
                        <a:latin typeface=" Arial"/>
                        <a:cs typeface="Arial" panose="020B0604020202020204" pitchFamily="34" charset="0"/>
                      </a:endParaRPr>
                    </a:p>
                  </a:txBody>
                  <a:tcPr marL="68580" marR="68580" marT="34285" marB="34285"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800" u="none" strike="noStrike" cap="none" normalizeH="0" baseline="0" dirty="0">
                          <a:ln>
                            <a:noFill/>
                          </a:ln>
                          <a:effectLst/>
                          <a:latin typeface=" Arial"/>
                        </a:rPr>
                        <a:t>3</a:t>
                      </a:r>
                      <a:endParaRPr kumimoji="0" lang="en-US" sz="800" b="0" i="0" u="none" strike="noStrike" cap="none" normalizeH="0" baseline="0" dirty="0">
                        <a:ln>
                          <a:noFill/>
                        </a:ln>
                        <a:solidFill>
                          <a:schemeClr val="tx1"/>
                        </a:solidFill>
                        <a:effectLst/>
                        <a:latin typeface=" Arial"/>
                        <a:cs typeface="Arial" panose="020B0604020202020204" pitchFamily="34" charset="0"/>
                      </a:endParaRPr>
                    </a:p>
                  </a:txBody>
                  <a:tcPr marL="68584" marR="68584" marT="34296" marB="34296"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800" b="0" i="0" u="none" strike="noStrike" cap="none" normalizeH="0" baseline="0" dirty="0">
                        <a:ln>
                          <a:noFill/>
                        </a:ln>
                        <a:solidFill>
                          <a:schemeClr val="tx1"/>
                        </a:solidFill>
                        <a:effectLst/>
                        <a:latin typeface=" Arial"/>
                        <a:cs typeface="Arial" panose="020B0604020202020204" pitchFamily="34" charset="0"/>
                      </a:endParaRPr>
                    </a:p>
                  </a:txBody>
                  <a:tcPr marL="68584" marR="68584" marT="34296" marB="34296"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6">
                        <a:lumMod val="60000"/>
                        <a:lumOff val="40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800" b="0" i="0" u="none" strike="noStrike" cap="none" normalizeH="0" baseline="0" dirty="0">
                        <a:ln>
                          <a:noFill/>
                        </a:ln>
                        <a:solidFill>
                          <a:schemeClr val="tx1"/>
                        </a:solidFill>
                        <a:effectLst/>
                        <a:latin typeface=" Arial"/>
                        <a:cs typeface="Arial" panose="020B0604020202020204" pitchFamily="34" charset="0"/>
                      </a:endParaRPr>
                    </a:p>
                  </a:txBody>
                  <a:tcPr marL="68584" marR="68584" marT="34296" marB="34296"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6">
                        <a:lumMod val="60000"/>
                        <a:lumOff val="40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800" b="0" i="0" u="none" strike="noStrike" cap="none" normalizeH="0" baseline="0" dirty="0">
                        <a:ln>
                          <a:noFill/>
                        </a:ln>
                        <a:solidFill>
                          <a:schemeClr val="tx1"/>
                        </a:solidFill>
                        <a:effectLst/>
                        <a:latin typeface=" Arial"/>
                        <a:cs typeface="Arial" panose="020B0604020202020204" pitchFamily="34" charset="0"/>
                      </a:endParaRPr>
                    </a:p>
                  </a:txBody>
                  <a:tcPr marL="68584" marR="68584" marT="34296" marB="34296"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6">
                        <a:lumMod val="60000"/>
                        <a:lumOff val="40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800" b="0" i="0" u="none" strike="noStrike" cap="none" normalizeH="0" baseline="0" dirty="0">
                        <a:ln>
                          <a:noFill/>
                        </a:ln>
                        <a:solidFill>
                          <a:schemeClr val="tx1"/>
                        </a:solidFill>
                        <a:effectLst/>
                        <a:latin typeface=" Arial"/>
                        <a:cs typeface="Arial" panose="020B0604020202020204" pitchFamily="34" charset="0"/>
                      </a:endParaRPr>
                    </a:p>
                  </a:txBody>
                  <a:tcPr marL="68584" marR="68584" marT="34296" marB="34296"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4">
                        <a:lumMod val="60000"/>
                        <a:lumOff val="40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800" b="0" i="0" u="none" strike="noStrike" cap="none" normalizeH="0" baseline="0" dirty="0">
                        <a:ln>
                          <a:noFill/>
                        </a:ln>
                        <a:solidFill>
                          <a:schemeClr val="tx1"/>
                        </a:solidFill>
                        <a:effectLst/>
                        <a:latin typeface=" Arial"/>
                        <a:cs typeface="Arial" panose="020B0604020202020204" pitchFamily="34" charset="0"/>
                      </a:endParaRPr>
                    </a:p>
                  </a:txBody>
                  <a:tcPr marL="68584" marR="68584" marT="34296" marB="34296"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4">
                        <a:lumMod val="60000"/>
                        <a:lumOff val="40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800" b="0" i="0" u="none" strike="noStrike" cap="none" normalizeH="0" baseline="0" dirty="0">
                        <a:ln>
                          <a:noFill/>
                        </a:ln>
                        <a:solidFill>
                          <a:schemeClr val="tx1"/>
                        </a:solidFill>
                        <a:effectLst/>
                        <a:latin typeface=" Arial"/>
                        <a:cs typeface="Arial" panose="020B0604020202020204" pitchFamily="34" charset="0"/>
                      </a:endParaRPr>
                    </a:p>
                  </a:txBody>
                  <a:tcPr marL="68584" marR="68584" marT="34296" marB="34296"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4">
                        <a:lumMod val="60000"/>
                        <a:lumOff val="40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800" b="0" i="0" u="none" strike="noStrike" cap="none" normalizeH="0" baseline="0" dirty="0">
                        <a:ln>
                          <a:noFill/>
                        </a:ln>
                        <a:solidFill>
                          <a:schemeClr val="tx1"/>
                        </a:solidFill>
                        <a:effectLst/>
                        <a:latin typeface=" Arial"/>
                        <a:cs typeface="Arial" panose="020B0604020202020204" pitchFamily="34" charset="0"/>
                      </a:endParaRPr>
                    </a:p>
                  </a:txBody>
                  <a:tcPr marL="68584" marR="68584" marT="34296" marB="34296"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rgbClr val="FF7C8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800" b="0" i="0" u="none" strike="noStrike" cap="none" normalizeH="0" baseline="0" dirty="0">
                        <a:ln>
                          <a:noFill/>
                        </a:ln>
                        <a:solidFill>
                          <a:schemeClr val="tx1"/>
                        </a:solidFill>
                        <a:effectLst/>
                        <a:latin typeface=" Arial"/>
                        <a:cs typeface="Arial" panose="020B0604020202020204" pitchFamily="34" charset="0"/>
                      </a:endParaRPr>
                    </a:p>
                  </a:txBody>
                  <a:tcPr marL="68584" marR="68584" marT="34296" marB="34296"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rgbClr val="FF7C8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800" b="0" i="0" u="none" strike="noStrike" cap="none" normalizeH="0" baseline="0" dirty="0">
                        <a:ln>
                          <a:noFill/>
                        </a:ln>
                        <a:solidFill>
                          <a:schemeClr val="tx1"/>
                        </a:solidFill>
                        <a:effectLst/>
                        <a:latin typeface=" Arial"/>
                        <a:cs typeface="Arial" panose="020B0604020202020204" pitchFamily="34" charset="0"/>
                      </a:endParaRPr>
                    </a:p>
                  </a:txBody>
                  <a:tcPr marL="68584" marR="68584" marT="34296" marB="34296"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rgbClr val="FF7C8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800" b="0" i="0" u="none" strike="noStrike" cap="none" normalizeH="0" baseline="0" dirty="0">
                        <a:ln>
                          <a:noFill/>
                        </a:ln>
                        <a:solidFill>
                          <a:schemeClr val="tx1"/>
                        </a:solidFill>
                        <a:effectLst/>
                        <a:latin typeface=" Arial"/>
                        <a:cs typeface="Arial" panose="020B0604020202020204" pitchFamily="34" charset="0"/>
                      </a:endParaRPr>
                    </a:p>
                  </a:txBody>
                  <a:tcPr marL="68584" marR="68584" marT="34296" marB="34296"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800" b="0" i="0" u="none" strike="noStrike" cap="none" normalizeH="0" baseline="0" dirty="0">
                        <a:ln>
                          <a:noFill/>
                        </a:ln>
                        <a:solidFill>
                          <a:schemeClr val="tx1"/>
                        </a:solidFill>
                        <a:effectLst/>
                        <a:latin typeface=" Arial"/>
                        <a:cs typeface="Arial" panose="020B0604020202020204" pitchFamily="34" charset="0"/>
                      </a:endParaRPr>
                    </a:p>
                  </a:txBody>
                  <a:tcPr marL="68584" marR="68584" marT="34296" marB="34296"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800" b="0" i="0" u="none" strike="noStrike" cap="none" normalizeH="0" baseline="0" dirty="0">
                        <a:ln>
                          <a:noFill/>
                        </a:ln>
                        <a:solidFill>
                          <a:schemeClr val="tx1"/>
                        </a:solidFill>
                        <a:effectLst/>
                        <a:latin typeface=" Arial"/>
                        <a:cs typeface="Arial" panose="020B0604020202020204" pitchFamily="34" charset="0"/>
                      </a:endParaRPr>
                    </a:p>
                  </a:txBody>
                  <a:tcPr marL="68584" marR="68584" marT="34296" marB="34296"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800" b="0" i="0" u="none" strike="noStrike" cap="none" normalizeH="0" baseline="0" dirty="0">
                        <a:ln>
                          <a:noFill/>
                        </a:ln>
                        <a:solidFill>
                          <a:schemeClr val="tx1"/>
                        </a:solidFill>
                        <a:effectLst/>
                        <a:latin typeface=" Arial"/>
                        <a:cs typeface="Arial" panose="020B0604020202020204" pitchFamily="34" charset="0"/>
                      </a:endParaRPr>
                    </a:p>
                  </a:txBody>
                  <a:tcPr marL="68584" marR="68584" marT="34296" marB="34296"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6">
                        <a:lumMod val="60000"/>
                        <a:lumOff val="40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800" b="0" i="0" u="none" strike="noStrike" cap="none" normalizeH="0" baseline="0" dirty="0">
                        <a:ln>
                          <a:noFill/>
                        </a:ln>
                        <a:solidFill>
                          <a:schemeClr val="tx1"/>
                        </a:solidFill>
                        <a:effectLst/>
                        <a:latin typeface=" Arial"/>
                        <a:cs typeface="Arial" panose="020B0604020202020204" pitchFamily="34" charset="0"/>
                      </a:endParaRPr>
                    </a:p>
                  </a:txBody>
                  <a:tcPr marL="68584" marR="68584" marT="34296" marB="34296"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6">
                        <a:lumMod val="60000"/>
                        <a:lumOff val="40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800" b="0" i="0" u="none" strike="noStrike" cap="none" normalizeH="0" baseline="0" dirty="0">
                        <a:ln>
                          <a:noFill/>
                        </a:ln>
                        <a:solidFill>
                          <a:schemeClr val="tx1"/>
                        </a:solidFill>
                        <a:effectLst/>
                        <a:latin typeface=" Arial"/>
                        <a:cs typeface="Arial" panose="020B0604020202020204" pitchFamily="34" charset="0"/>
                      </a:endParaRPr>
                    </a:p>
                  </a:txBody>
                  <a:tcPr marL="68584" marR="68584" marT="34296" marB="34296"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6">
                        <a:lumMod val="60000"/>
                        <a:lumOff val="40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800" b="0" i="0" u="none" strike="noStrike" cap="none" normalizeH="0" baseline="0" dirty="0">
                        <a:ln>
                          <a:noFill/>
                        </a:ln>
                        <a:solidFill>
                          <a:schemeClr val="tx1"/>
                        </a:solidFill>
                        <a:effectLst/>
                        <a:latin typeface=" Arial"/>
                        <a:cs typeface="Arial" panose="020B0604020202020204" pitchFamily="34" charset="0"/>
                      </a:endParaRPr>
                    </a:p>
                  </a:txBody>
                  <a:tcPr marL="68584" marR="68584" marT="34296" marB="34296"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4">
                        <a:lumMod val="60000"/>
                        <a:lumOff val="40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800" b="0" i="0" u="none" strike="noStrike" cap="none" normalizeH="0" baseline="0" dirty="0">
                        <a:ln>
                          <a:noFill/>
                        </a:ln>
                        <a:solidFill>
                          <a:schemeClr val="tx1"/>
                        </a:solidFill>
                        <a:effectLst/>
                        <a:latin typeface=" Arial"/>
                        <a:cs typeface="Arial" panose="020B0604020202020204" pitchFamily="34" charset="0"/>
                      </a:endParaRPr>
                    </a:p>
                  </a:txBody>
                  <a:tcPr marL="68584" marR="68584" marT="34296" marB="34296"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4">
                        <a:lumMod val="60000"/>
                        <a:lumOff val="40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800" b="0" i="0" u="none" strike="noStrike" cap="none" normalizeH="0" baseline="0" dirty="0">
                        <a:ln>
                          <a:noFill/>
                        </a:ln>
                        <a:solidFill>
                          <a:schemeClr val="tx1"/>
                        </a:solidFill>
                        <a:effectLst/>
                        <a:latin typeface=" Arial"/>
                        <a:cs typeface="Arial" panose="020B0604020202020204" pitchFamily="34" charset="0"/>
                      </a:endParaRPr>
                    </a:p>
                  </a:txBody>
                  <a:tcPr marL="68584" marR="68584" marT="34296" marB="34296"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4">
                        <a:lumMod val="60000"/>
                        <a:lumOff val="40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800" b="0" i="0" u="none" strike="noStrike" cap="none" normalizeH="0" baseline="0" dirty="0">
                        <a:ln>
                          <a:noFill/>
                        </a:ln>
                        <a:solidFill>
                          <a:schemeClr val="tx1"/>
                        </a:solidFill>
                        <a:effectLst/>
                        <a:latin typeface=" Arial"/>
                        <a:cs typeface="Arial" panose="020B0604020202020204" pitchFamily="34" charset="0"/>
                      </a:endParaRPr>
                    </a:p>
                  </a:txBody>
                  <a:tcPr marL="68584" marR="68584" marT="34296" marB="34296"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rgbClr val="FF7C8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800" b="0" i="0" u="none" strike="noStrike" cap="none" normalizeH="0" baseline="0" dirty="0">
                        <a:ln>
                          <a:noFill/>
                        </a:ln>
                        <a:solidFill>
                          <a:schemeClr val="tx1"/>
                        </a:solidFill>
                        <a:effectLst/>
                        <a:latin typeface=" Arial"/>
                        <a:cs typeface="Arial" panose="020B0604020202020204" pitchFamily="34" charset="0"/>
                      </a:endParaRPr>
                    </a:p>
                  </a:txBody>
                  <a:tcPr marL="68584" marR="68584" marT="34296" marB="34296"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rgbClr val="FF7C8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800" b="0" i="0" u="none" strike="noStrike" cap="none" normalizeH="0" baseline="0" dirty="0">
                        <a:ln>
                          <a:noFill/>
                        </a:ln>
                        <a:solidFill>
                          <a:schemeClr val="tx1"/>
                        </a:solidFill>
                        <a:effectLst/>
                        <a:latin typeface=" Arial"/>
                        <a:cs typeface="Arial" panose="020B0604020202020204" pitchFamily="34" charset="0"/>
                      </a:endParaRPr>
                    </a:p>
                  </a:txBody>
                  <a:tcPr marL="45720" marR="4572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rgbClr val="FF7C8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800" b="0" i="0" u="none" strike="noStrike" cap="none" normalizeH="0" baseline="0" dirty="0">
                        <a:ln>
                          <a:noFill/>
                        </a:ln>
                        <a:solidFill>
                          <a:schemeClr val="tx1"/>
                        </a:solidFill>
                        <a:effectLst/>
                        <a:latin typeface=" Arial"/>
                        <a:cs typeface="Arial" panose="020B0604020202020204" pitchFamily="34" charset="0"/>
                      </a:endParaRPr>
                    </a:p>
                  </a:txBody>
                  <a:tcPr marL="68584" marR="68584" marT="34296" marB="34296"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800" b="0" i="0" u="none" strike="noStrike" cap="none" normalizeH="0" baseline="0" dirty="0">
                        <a:ln>
                          <a:noFill/>
                        </a:ln>
                        <a:solidFill>
                          <a:schemeClr val="tx1"/>
                        </a:solidFill>
                        <a:effectLst/>
                        <a:latin typeface=" Arial"/>
                        <a:cs typeface="Arial" panose="020B0604020202020204" pitchFamily="34" charset="0"/>
                      </a:endParaRPr>
                    </a:p>
                  </a:txBody>
                  <a:tcPr marL="68584" marR="68584" marT="34296" marB="34296"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800" b="0" i="0" u="none" strike="noStrike" cap="none" normalizeH="0" baseline="0" dirty="0">
                        <a:ln>
                          <a:noFill/>
                        </a:ln>
                        <a:solidFill>
                          <a:schemeClr val="tx1"/>
                        </a:solidFill>
                        <a:effectLst/>
                        <a:latin typeface=" Arial"/>
                        <a:cs typeface="Arial" panose="020B0604020202020204" pitchFamily="34" charset="0"/>
                      </a:endParaRPr>
                    </a:p>
                  </a:txBody>
                  <a:tcPr marL="68584" marR="68584" marT="34296" marB="34296"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extLst>
                  <a:ext uri="{0D108BD9-81ED-4DB2-BD59-A6C34878D82A}">
                    <a16:rowId xmlns:a16="http://schemas.microsoft.com/office/drawing/2014/main" xmlns="" val="353201383"/>
                  </a:ext>
                </a:extLst>
              </a:tr>
              <a:tr h="209731">
                <a:tc>
                  <a:txBody>
                    <a:bodyPr/>
                    <a:lstStyle/>
                    <a:p>
                      <a:pPr marL="0" marR="0" lvl="0" indent="0" algn="l" defTabSz="914400" rtl="0" eaLnBrk="1" fontAlgn="base" latinLnBrk="0" hangingPunct="1">
                        <a:lnSpc>
                          <a:spcPct val="100000"/>
                        </a:lnSpc>
                        <a:spcBef>
                          <a:spcPct val="20000"/>
                        </a:spcBef>
                        <a:spcAft>
                          <a:spcPct val="0"/>
                        </a:spcAft>
                        <a:buClrTx/>
                        <a:buSzTx/>
                        <a:buFont typeface="+mj-lt"/>
                        <a:buNone/>
                        <a:tabLst/>
                      </a:pPr>
                      <a:r>
                        <a:rPr kumimoji="0" lang="en-GB" sz="800" u="none" strike="noStrike" cap="none" normalizeH="0" baseline="0" dirty="0">
                          <a:ln>
                            <a:noFill/>
                          </a:ln>
                          <a:effectLst/>
                          <a:latin typeface=" Arial"/>
                        </a:rPr>
                        <a:t>Thermal Scope </a:t>
                      </a:r>
                      <a:endParaRPr kumimoji="0" lang="en-GB" sz="800" b="0" i="0" u="none" strike="noStrike" cap="none" normalizeH="0" baseline="0" dirty="0">
                        <a:ln>
                          <a:noFill/>
                        </a:ln>
                        <a:solidFill>
                          <a:schemeClr val="tx1"/>
                        </a:solidFill>
                        <a:effectLst/>
                        <a:latin typeface=" Arial"/>
                        <a:cs typeface="Arial" panose="020B0604020202020204" pitchFamily="34" charset="0"/>
                      </a:endParaRPr>
                    </a:p>
                  </a:txBody>
                  <a:tcPr marL="68580" marR="68580" marT="34285" marB="34285"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800" u="none" strike="noStrike" cap="none" normalizeH="0" baseline="0" dirty="0">
                          <a:ln>
                            <a:noFill/>
                          </a:ln>
                          <a:effectLst/>
                          <a:latin typeface=" Arial"/>
                        </a:rPr>
                        <a:t>1</a:t>
                      </a:r>
                      <a:endParaRPr kumimoji="0" lang="en-US" sz="800" b="0" i="0" u="none" strike="noStrike" cap="none" normalizeH="0" baseline="0" dirty="0">
                        <a:ln>
                          <a:noFill/>
                        </a:ln>
                        <a:solidFill>
                          <a:schemeClr val="tx1"/>
                        </a:solidFill>
                        <a:effectLst/>
                        <a:latin typeface=" Arial"/>
                        <a:cs typeface="Arial" panose="020B0604020202020204" pitchFamily="34" charset="0"/>
                      </a:endParaRPr>
                    </a:p>
                  </a:txBody>
                  <a:tcPr marL="68584" marR="68584" marT="34296" marB="34296"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800" b="0" i="0" u="none" strike="noStrike" cap="none" normalizeH="0" baseline="0" dirty="0">
                        <a:ln>
                          <a:noFill/>
                        </a:ln>
                        <a:solidFill>
                          <a:schemeClr val="tx1"/>
                        </a:solidFill>
                        <a:effectLst/>
                        <a:latin typeface=" Arial"/>
                        <a:cs typeface="Arial" panose="020B0604020202020204" pitchFamily="34" charset="0"/>
                      </a:endParaRPr>
                    </a:p>
                  </a:txBody>
                  <a:tcPr marL="68584" marR="68584" marT="34296" marB="34296"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6">
                        <a:lumMod val="60000"/>
                        <a:lumOff val="40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800" b="0" i="0" u="none" strike="noStrike" cap="none" normalizeH="0" baseline="0" dirty="0">
                        <a:ln>
                          <a:noFill/>
                        </a:ln>
                        <a:solidFill>
                          <a:schemeClr val="tx1"/>
                        </a:solidFill>
                        <a:effectLst/>
                        <a:latin typeface=" Arial"/>
                        <a:cs typeface="Arial" panose="020B0604020202020204" pitchFamily="34" charset="0"/>
                      </a:endParaRPr>
                    </a:p>
                  </a:txBody>
                  <a:tcPr marL="68584" marR="68584" marT="34296" marB="34296"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6">
                        <a:lumMod val="60000"/>
                        <a:lumOff val="40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800" b="0" i="0" u="none" strike="noStrike" cap="none" normalizeH="0" baseline="0" dirty="0">
                        <a:ln>
                          <a:noFill/>
                        </a:ln>
                        <a:solidFill>
                          <a:schemeClr val="tx1"/>
                        </a:solidFill>
                        <a:effectLst/>
                        <a:latin typeface=" Arial"/>
                        <a:cs typeface="Arial" panose="020B0604020202020204" pitchFamily="34" charset="0"/>
                      </a:endParaRPr>
                    </a:p>
                  </a:txBody>
                  <a:tcPr marL="68584" marR="68584" marT="34296" marB="34296"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6">
                        <a:lumMod val="60000"/>
                        <a:lumOff val="40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800" b="0" i="0" u="none" strike="noStrike" cap="none" normalizeH="0" baseline="0" dirty="0">
                        <a:ln>
                          <a:noFill/>
                        </a:ln>
                        <a:solidFill>
                          <a:schemeClr val="tx1"/>
                        </a:solidFill>
                        <a:effectLst/>
                        <a:latin typeface=" Arial"/>
                        <a:cs typeface="Arial" panose="020B0604020202020204" pitchFamily="34" charset="0"/>
                      </a:endParaRPr>
                    </a:p>
                  </a:txBody>
                  <a:tcPr marL="68584" marR="68584" marT="34296" marB="34296"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4">
                        <a:lumMod val="60000"/>
                        <a:lumOff val="40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800" b="0" i="0" u="none" strike="noStrike" cap="none" normalizeH="0" baseline="0" dirty="0">
                        <a:ln>
                          <a:noFill/>
                        </a:ln>
                        <a:solidFill>
                          <a:schemeClr val="tx1"/>
                        </a:solidFill>
                        <a:effectLst/>
                        <a:latin typeface=" Arial"/>
                        <a:cs typeface="Arial" panose="020B0604020202020204" pitchFamily="34" charset="0"/>
                      </a:endParaRPr>
                    </a:p>
                  </a:txBody>
                  <a:tcPr marL="68584" marR="68584" marT="34296" marB="34296"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4">
                        <a:lumMod val="60000"/>
                        <a:lumOff val="40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800" b="0" i="0" u="none" strike="noStrike" cap="none" normalizeH="0" baseline="0" dirty="0">
                        <a:ln>
                          <a:noFill/>
                        </a:ln>
                        <a:solidFill>
                          <a:schemeClr val="tx1"/>
                        </a:solidFill>
                        <a:effectLst/>
                        <a:latin typeface=" Arial"/>
                        <a:cs typeface="Arial" panose="020B0604020202020204" pitchFamily="34" charset="0"/>
                      </a:endParaRPr>
                    </a:p>
                  </a:txBody>
                  <a:tcPr marL="68584" marR="68584" marT="34296" marB="34296"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4">
                        <a:lumMod val="60000"/>
                        <a:lumOff val="40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800" b="0" i="0" u="none" strike="noStrike" cap="none" normalizeH="0" baseline="0" dirty="0">
                        <a:ln>
                          <a:noFill/>
                        </a:ln>
                        <a:solidFill>
                          <a:schemeClr val="tx1"/>
                        </a:solidFill>
                        <a:effectLst/>
                        <a:latin typeface=" Arial"/>
                        <a:cs typeface="Arial" panose="020B0604020202020204" pitchFamily="34" charset="0"/>
                      </a:endParaRPr>
                    </a:p>
                  </a:txBody>
                  <a:tcPr marL="68584" marR="68584" marT="34296" marB="34296"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rgbClr val="FF7C8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800" b="0" i="0" u="none" strike="noStrike" cap="none" normalizeH="0" baseline="0" dirty="0">
                        <a:ln>
                          <a:noFill/>
                        </a:ln>
                        <a:solidFill>
                          <a:schemeClr val="tx1"/>
                        </a:solidFill>
                        <a:effectLst/>
                        <a:latin typeface=" Arial"/>
                        <a:cs typeface="Arial" panose="020B0604020202020204" pitchFamily="34" charset="0"/>
                      </a:endParaRPr>
                    </a:p>
                  </a:txBody>
                  <a:tcPr marL="68584" marR="68584" marT="34296" marB="34296"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rgbClr val="FF7C8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800" b="0" i="0" u="none" strike="noStrike" cap="none" normalizeH="0" baseline="0" dirty="0">
                        <a:ln>
                          <a:noFill/>
                        </a:ln>
                        <a:solidFill>
                          <a:schemeClr val="tx1"/>
                        </a:solidFill>
                        <a:effectLst/>
                        <a:latin typeface=" Arial"/>
                        <a:cs typeface="Arial" panose="020B0604020202020204" pitchFamily="34" charset="0"/>
                      </a:endParaRPr>
                    </a:p>
                  </a:txBody>
                  <a:tcPr marL="68584" marR="68584" marT="34296" marB="34296"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rgbClr val="FF7C8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800" b="0" i="0" u="none" strike="noStrike" cap="none" normalizeH="0" baseline="0" dirty="0">
                        <a:ln>
                          <a:noFill/>
                        </a:ln>
                        <a:solidFill>
                          <a:schemeClr val="tx1"/>
                        </a:solidFill>
                        <a:effectLst/>
                        <a:latin typeface=" Arial"/>
                        <a:cs typeface="Arial" panose="020B0604020202020204" pitchFamily="34" charset="0"/>
                      </a:endParaRPr>
                    </a:p>
                  </a:txBody>
                  <a:tcPr marL="68584" marR="68584" marT="34296" marB="34296"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800" b="0" i="0" u="none" strike="noStrike" cap="none" normalizeH="0" baseline="0" dirty="0">
                        <a:ln>
                          <a:noFill/>
                        </a:ln>
                        <a:solidFill>
                          <a:schemeClr val="tx1"/>
                        </a:solidFill>
                        <a:effectLst/>
                        <a:latin typeface=" Arial"/>
                        <a:cs typeface="Arial" panose="020B0604020202020204" pitchFamily="34" charset="0"/>
                      </a:endParaRPr>
                    </a:p>
                  </a:txBody>
                  <a:tcPr marL="68584" marR="68584" marT="34296" marB="34296"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800" b="0" i="0" u="none" strike="noStrike" cap="none" normalizeH="0" baseline="0" dirty="0">
                        <a:ln>
                          <a:noFill/>
                        </a:ln>
                        <a:solidFill>
                          <a:schemeClr val="tx1"/>
                        </a:solidFill>
                        <a:effectLst/>
                        <a:latin typeface=" Arial"/>
                        <a:cs typeface="Arial" panose="020B0604020202020204" pitchFamily="34" charset="0"/>
                      </a:endParaRPr>
                    </a:p>
                  </a:txBody>
                  <a:tcPr marL="68584" marR="68584" marT="34296" marB="34296"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800" b="0" i="0" u="none" strike="noStrike" cap="none" normalizeH="0" baseline="0" dirty="0">
                        <a:ln>
                          <a:noFill/>
                        </a:ln>
                        <a:solidFill>
                          <a:schemeClr val="tx1"/>
                        </a:solidFill>
                        <a:effectLst/>
                        <a:latin typeface=" Arial"/>
                        <a:cs typeface="Arial" panose="020B0604020202020204" pitchFamily="34" charset="0"/>
                      </a:endParaRPr>
                    </a:p>
                  </a:txBody>
                  <a:tcPr marL="68584" marR="68584" marT="34296" marB="34296"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6">
                        <a:lumMod val="60000"/>
                        <a:lumOff val="40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800" b="0" i="0" u="none" strike="noStrike" cap="none" normalizeH="0" baseline="0" dirty="0">
                        <a:ln>
                          <a:noFill/>
                        </a:ln>
                        <a:solidFill>
                          <a:schemeClr val="tx1"/>
                        </a:solidFill>
                        <a:effectLst/>
                        <a:latin typeface=" Arial"/>
                        <a:cs typeface="Arial" panose="020B0604020202020204" pitchFamily="34" charset="0"/>
                      </a:endParaRPr>
                    </a:p>
                  </a:txBody>
                  <a:tcPr marL="68584" marR="68584" marT="34296" marB="34296"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6">
                        <a:lumMod val="60000"/>
                        <a:lumOff val="40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800" b="0" i="0" u="none" strike="noStrike" cap="none" normalizeH="0" baseline="0" dirty="0">
                        <a:ln>
                          <a:noFill/>
                        </a:ln>
                        <a:solidFill>
                          <a:schemeClr val="tx1"/>
                        </a:solidFill>
                        <a:effectLst/>
                        <a:latin typeface=" Arial"/>
                        <a:cs typeface="Arial" panose="020B0604020202020204" pitchFamily="34" charset="0"/>
                      </a:endParaRPr>
                    </a:p>
                  </a:txBody>
                  <a:tcPr marL="68584" marR="68584" marT="34296" marB="34296"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6">
                        <a:lumMod val="60000"/>
                        <a:lumOff val="40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800" b="0" i="0" u="none" strike="noStrike" cap="none" normalizeH="0" baseline="0" dirty="0">
                        <a:ln>
                          <a:noFill/>
                        </a:ln>
                        <a:solidFill>
                          <a:schemeClr val="tx1"/>
                        </a:solidFill>
                        <a:effectLst/>
                        <a:latin typeface=" Arial"/>
                        <a:cs typeface="Arial" panose="020B0604020202020204" pitchFamily="34" charset="0"/>
                      </a:endParaRPr>
                    </a:p>
                  </a:txBody>
                  <a:tcPr marL="68584" marR="68584" marT="34296" marB="34296"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4">
                        <a:lumMod val="60000"/>
                        <a:lumOff val="40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800" b="0" i="0" u="none" strike="noStrike" cap="none" normalizeH="0" baseline="0" dirty="0">
                        <a:ln>
                          <a:noFill/>
                        </a:ln>
                        <a:solidFill>
                          <a:schemeClr val="tx1"/>
                        </a:solidFill>
                        <a:effectLst/>
                        <a:latin typeface=" Arial"/>
                        <a:cs typeface="Arial" panose="020B0604020202020204" pitchFamily="34" charset="0"/>
                      </a:endParaRPr>
                    </a:p>
                  </a:txBody>
                  <a:tcPr marL="68584" marR="68584" marT="34296" marB="34296"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4">
                        <a:lumMod val="60000"/>
                        <a:lumOff val="40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800" b="0" i="0" u="none" strike="noStrike" cap="none" normalizeH="0" baseline="0" dirty="0">
                        <a:ln>
                          <a:noFill/>
                        </a:ln>
                        <a:solidFill>
                          <a:schemeClr val="tx1"/>
                        </a:solidFill>
                        <a:effectLst/>
                        <a:latin typeface=" Arial"/>
                        <a:cs typeface="Arial" panose="020B0604020202020204" pitchFamily="34" charset="0"/>
                      </a:endParaRPr>
                    </a:p>
                  </a:txBody>
                  <a:tcPr marL="68584" marR="68584" marT="34296" marB="34296"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4">
                        <a:lumMod val="60000"/>
                        <a:lumOff val="40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800" b="0" i="0" u="none" strike="noStrike" cap="none" normalizeH="0" baseline="0" dirty="0">
                        <a:ln>
                          <a:noFill/>
                        </a:ln>
                        <a:solidFill>
                          <a:schemeClr val="tx1"/>
                        </a:solidFill>
                        <a:effectLst/>
                        <a:latin typeface=" Arial"/>
                        <a:cs typeface="Arial" panose="020B0604020202020204" pitchFamily="34" charset="0"/>
                      </a:endParaRPr>
                    </a:p>
                  </a:txBody>
                  <a:tcPr marL="68584" marR="68584" marT="34296" marB="34296"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rgbClr val="FF7C8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800" b="0" i="0" u="none" strike="noStrike" cap="none" normalizeH="0" baseline="0" dirty="0">
                        <a:ln>
                          <a:noFill/>
                        </a:ln>
                        <a:solidFill>
                          <a:schemeClr val="tx1"/>
                        </a:solidFill>
                        <a:effectLst/>
                        <a:latin typeface=" Arial"/>
                        <a:cs typeface="Arial" panose="020B0604020202020204" pitchFamily="34" charset="0"/>
                      </a:endParaRPr>
                    </a:p>
                  </a:txBody>
                  <a:tcPr marL="68584" marR="68584" marT="34296" marB="34296"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rgbClr val="FF7C8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800" b="0" i="0" u="none" strike="noStrike" cap="none" normalizeH="0" baseline="0" dirty="0">
                        <a:ln>
                          <a:noFill/>
                        </a:ln>
                        <a:solidFill>
                          <a:schemeClr val="tx1"/>
                        </a:solidFill>
                        <a:effectLst/>
                        <a:latin typeface=" Arial"/>
                        <a:cs typeface="Arial" panose="020B0604020202020204" pitchFamily="34" charset="0"/>
                      </a:endParaRPr>
                    </a:p>
                  </a:txBody>
                  <a:tcPr marL="45720" marR="4572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rgbClr val="FF7C8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800" b="0" i="0" u="none" strike="noStrike" cap="none" normalizeH="0" baseline="0" dirty="0">
                        <a:ln>
                          <a:noFill/>
                        </a:ln>
                        <a:solidFill>
                          <a:schemeClr val="tx1"/>
                        </a:solidFill>
                        <a:effectLst/>
                        <a:latin typeface=" Arial"/>
                        <a:cs typeface="Arial" panose="020B0604020202020204" pitchFamily="34" charset="0"/>
                      </a:endParaRPr>
                    </a:p>
                  </a:txBody>
                  <a:tcPr marL="68584" marR="68584" marT="34296" marB="34296"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800" b="0" i="0" u="none" strike="noStrike" cap="none" normalizeH="0" baseline="0" dirty="0">
                        <a:ln>
                          <a:noFill/>
                        </a:ln>
                        <a:solidFill>
                          <a:schemeClr val="tx1"/>
                        </a:solidFill>
                        <a:effectLst/>
                        <a:latin typeface=" Arial"/>
                        <a:cs typeface="Arial" panose="020B0604020202020204" pitchFamily="34" charset="0"/>
                      </a:endParaRPr>
                    </a:p>
                  </a:txBody>
                  <a:tcPr marL="68584" marR="68584" marT="34296" marB="34296"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800" b="0" i="0" u="none" strike="noStrike" cap="none" normalizeH="0" baseline="0" dirty="0">
                        <a:ln>
                          <a:noFill/>
                        </a:ln>
                        <a:solidFill>
                          <a:schemeClr val="tx1"/>
                        </a:solidFill>
                        <a:effectLst/>
                        <a:latin typeface=" Arial"/>
                        <a:cs typeface="Arial" panose="020B0604020202020204" pitchFamily="34" charset="0"/>
                      </a:endParaRPr>
                    </a:p>
                  </a:txBody>
                  <a:tcPr marL="68584" marR="68584" marT="34296" marB="34296"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extLst>
                  <a:ext uri="{0D108BD9-81ED-4DB2-BD59-A6C34878D82A}">
                    <a16:rowId xmlns:a16="http://schemas.microsoft.com/office/drawing/2014/main" xmlns="" val="2173543228"/>
                  </a:ext>
                </a:extLst>
              </a:tr>
              <a:tr h="209731">
                <a:tc>
                  <a:txBody>
                    <a:bodyPr/>
                    <a:lstStyle/>
                    <a:p>
                      <a:pPr marL="0" marR="0" lvl="0" indent="0" algn="l" defTabSz="914400" rtl="0" eaLnBrk="1" fontAlgn="base" latinLnBrk="0" hangingPunct="1">
                        <a:lnSpc>
                          <a:spcPct val="100000"/>
                        </a:lnSpc>
                        <a:spcBef>
                          <a:spcPct val="20000"/>
                        </a:spcBef>
                        <a:spcAft>
                          <a:spcPct val="0"/>
                        </a:spcAft>
                        <a:buClrTx/>
                        <a:buSzTx/>
                        <a:buFont typeface="+mj-lt"/>
                        <a:buNone/>
                        <a:tabLst/>
                      </a:pPr>
                      <a:r>
                        <a:rPr kumimoji="0" lang="en-GB" sz="800" u="none" strike="noStrike" cap="none" normalizeH="0" baseline="0" dirty="0">
                          <a:ln>
                            <a:noFill/>
                          </a:ln>
                          <a:effectLst/>
                          <a:latin typeface=" Arial"/>
                        </a:rPr>
                        <a:t>Thermal Imaging Camera </a:t>
                      </a:r>
                      <a:endParaRPr kumimoji="0" lang="en-GB" sz="800" b="0" i="0" u="none" strike="noStrike" cap="none" normalizeH="0" baseline="0" dirty="0">
                        <a:ln>
                          <a:noFill/>
                        </a:ln>
                        <a:solidFill>
                          <a:schemeClr val="tx1"/>
                        </a:solidFill>
                        <a:effectLst/>
                        <a:latin typeface=" Arial"/>
                        <a:cs typeface="Arial" panose="020B0604020202020204" pitchFamily="34" charset="0"/>
                      </a:endParaRPr>
                    </a:p>
                  </a:txBody>
                  <a:tcPr marL="68580" marR="68580" marT="34285" marB="34285"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800" u="none" strike="noStrike" cap="none" normalizeH="0" baseline="0" dirty="0">
                          <a:ln>
                            <a:noFill/>
                          </a:ln>
                          <a:effectLst/>
                          <a:latin typeface=" Arial"/>
                        </a:rPr>
                        <a:t>1</a:t>
                      </a:r>
                      <a:endParaRPr kumimoji="0" lang="en-US" sz="800" b="0" i="0" u="none" strike="noStrike" cap="none" normalizeH="0" baseline="0" dirty="0">
                        <a:ln>
                          <a:noFill/>
                        </a:ln>
                        <a:solidFill>
                          <a:schemeClr val="tx1"/>
                        </a:solidFill>
                        <a:effectLst/>
                        <a:latin typeface=" Arial"/>
                        <a:cs typeface="Arial" panose="020B0604020202020204" pitchFamily="34" charset="0"/>
                      </a:endParaRPr>
                    </a:p>
                  </a:txBody>
                  <a:tcPr marL="68584" marR="68584" marT="34296" marB="34296"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800" b="0" i="0" u="none" strike="noStrike" cap="none" normalizeH="0" baseline="0" dirty="0">
                        <a:ln>
                          <a:noFill/>
                        </a:ln>
                        <a:solidFill>
                          <a:schemeClr val="tx1"/>
                        </a:solidFill>
                        <a:effectLst/>
                        <a:latin typeface=" Arial"/>
                        <a:cs typeface="Arial" panose="020B0604020202020204" pitchFamily="34" charset="0"/>
                      </a:endParaRPr>
                    </a:p>
                  </a:txBody>
                  <a:tcPr marL="68584" marR="68584" marT="34296" marB="34296"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6">
                        <a:lumMod val="60000"/>
                        <a:lumOff val="40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800" b="0" i="0" u="none" strike="noStrike" cap="none" normalizeH="0" baseline="0" dirty="0">
                        <a:ln>
                          <a:noFill/>
                        </a:ln>
                        <a:solidFill>
                          <a:schemeClr val="tx1"/>
                        </a:solidFill>
                        <a:effectLst/>
                        <a:latin typeface=" Arial"/>
                        <a:cs typeface="Arial" panose="020B0604020202020204" pitchFamily="34" charset="0"/>
                      </a:endParaRPr>
                    </a:p>
                  </a:txBody>
                  <a:tcPr marL="68584" marR="68584" marT="34296" marB="34296"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6">
                        <a:lumMod val="60000"/>
                        <a:lumOff val="40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800" b="0" i="0" u="none" strike="noStrike" cap="none" normalizeH="0" baseline="0" dirty="0">
                        <a:ln>
                          <a:noFill/>
                        </a:ln>
                        <a:solidFill>
                          <a:schemeClr val="tx1"/>
                        </a:solidFill>
                        <a:effectLst/>
                        <a:latin typeface=" Arial"/>
                        <a:cs typeface="Arial" panose="020B0604020202020204" pitchFamily="34" charset="0"/>
                      </a:endParaRPr>
                    </a:p>
                  </a:txBody>
                  <a:tcPr marL="68584" marR="68584" marT="34296" marB="34296"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6">
                        <a:lumMod val="60000"/>
                        <a:lumOff val="40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800" b="0" i="0" u="none" strike="noStrike" cap="none" normalizeH="0" baseline="0" dirty="0">
                        <a:ln>
                          <a:noFill/>
                        </a:ln>
                        <a:solidFill>
                          <a:schemeClr val="tx1"/>
                        </a:solidFill>
                        <a:effectLst/>
                        <a:latin typeface=" Arial"/>
                        <a:cs typeface="Arial" panose="020B0604020202020204" pitchFamily="34" charset="0"/>
                      </a:endParaRPr>
                    </a:p>
                  </a:txBody>
                  <a:tcPr marL="68584" marR="68584" marT="34296" marB="34296"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4">
                        <a:lumMod val="60000"/>
                        <a:lumOff val="40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800" b="0" i="0" u="none" strike="noStrike" cap="none" normalizeH="0" baseline="0" dirty="0">
                        <a:ln>
                          <a:noFill/>
                        </a:ln>
                        <a:solidFill>
                          <a:schemeClr val="tx1"/>
                        </a:solidFill>
                        <a:effectLst/>
                        <a:latin typeface=" Arial"/>
                        <a:cs typeface="Arial" panose="020B0604020202020204" pitchFamily="34" charset="0"/>
                      </a:endParaRPr>
                    </a:p>
                  </a:txBody>
                  <a:tcPr marL="68584" marR="68584" marT="34296" marB="34296"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4">
                        <a:lumMod val="60000"/>
                        <a:lumOff val="40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800" b="0" i="0" u="none" strike="noStrike" cap="none" normalizeH="0" baseline="0" dirty="0">
                        <a:ln>
                          <a:noFill/>
                        </a:ln>
                        <a:solidFill>
                          <a:schemeClr val="tx1"/>
                        </a:solidFill>
                        <a:effectLst/>
                        <a:latin typeface=" Arial"/>
                        <a:cs typeface="Arial" panose="020B0604020202020204" pitchFamily="34" charset="0"/>
                      </a:endParaRPr>
                    </a:p>
                  </a:txBody>
                  <a:tcPr marL="68584" marR="68584" marT="34296" marB="34296"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4">
                        <a:lumMod val="60000"/>
                        <a:lumOff val="40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800" b="0" i="0" u="none" strike="noStrike" cap="none" normalizeH="0" baseline="0" dirty="0">
                        <a:ln>
                          <a:noFill/>
                        </a:ln>
                        <a:solidFill>
                          <a:schemeClr val="tx1"/>
                        </a:solidFill>
                        <a:effectLst/>
                        <a:latin typeface=" Arial"/>
                        <a:cs typeface="Arial" panose="020B0604020202020204" pitchFamily="34" charset="0"/>
                      </a:endParaRPr>
                    </a:p>
                  </a:txBody>
                  <a:tcPr marL="68584" marR="68584" marT="34296" marB="34296"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rgbClr val="FF7C8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800" b="0" i="0" u="none" strike="noStrike" cap="none" normalizeH="0" baseline="0" dirty="0">
                        <a:ln>
                          <a:noFill/>
                        </a:ln>
                        <a:solidFill>
                          <a:schemeClr val="tx1"/>
                        </a:solidFill>
                        <a:effectLst/>
                        <a:latin typeface=" Arial"/>
                        <a:cs typeface="Arial" panose="020B0604020202020204" pitchFamily="34" charset="0"/>
                      </a:endParaRPr>
                    </a:p>
                  </a:txBody>
                  <a:tcPr marL="68584" marR="68584" marT="34296" marB="34296"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rgbClr val="FF7C8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800" b="0" i="0" u="none" strike="noStrike" cap="none" normalizeH="0" baseline="0" dirty="0">
                        <a:ln>
                          <a:noFill/>
                        </a:ln>
                        <a:solidFill>
                          <a:schemeClr val="tx1"/>
                        </a:solidFill>
                        <a:effectLst/>
                        <a:latin typeface=" Arial"/>
                        <a:cs typeface="Arial" panose="020B0604020202020204" pitchFamily="34" charset="0"/>
                      </a:endParaRPr>
                    </a:p>
                  </a:txBody>
                  <a:tcPr marL="68584" marR="68584" marT="34296" marB="34296"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rgbClr val="FF7C8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800" b="0" i="0" u="none" strike="noStrike" cap="none" normalizeH="0" baseline="0" dirty="0">
                        <a:ln>
                          <a:noFill/>
                        </a:ln>
                        <a:solidFill>
                          <a:schemeClr val="tx1"/>
                        </a:solidFill>
                        <a:effectLst/>
                        <a:latin typeface=" Arial"/>
                        <a:cs typeface="Arial" panose="020B0604020202020204" pitchFamily="34" charset="0"/>
                      </a:endParaRPr>
                    </a:p>
                  </a:txBody>
                  <a:tcPr marL="68584" marR="68584" marT="34296" marB="34296"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800" b="0" i="0" u="none" strike="noStrike" cap="none" normalizeH="0" baseline="0" dirty="0">
                        <a:ln>
                          <a:noFill/>
                        </a:ln>
                        <a:solidFill>
                          <a:schemeClr val="tx1"/>
                        </a:solidFill>
                        <a:effectLst/>
                        <a:latin typeface=" Arial"/>
                        <a:cs typeface="Arial" panose="020B0604020202020204" pitchFamily="34" charset="0"/>
                      </a:endParaRPr>
                    </a:p>
                  </a:txBody>
                  <a:tcPr marL="68584" marR="68584" marT="34296" marB="34296"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800" b="0" i="0" u="none" strike="noStrike" cap="none" normalizeH="0" baseline="0" dirty="0">
                        <a:ln>
                          <a:noFill/>
                        </a:ln>
                        <a:solidFill>
                          <a:schemeClr val="tx1"/>
                        </a:solidFill>
                        <a:effectLst/>
                        <a:latin typeface=" Arial"/>
                        <a:cs typeface="Arial" panose="020B0604020202020204" pitchFamily="34" charset="0"/>
                      </a:endParaRPr>
                    </a:p>
                  </a:txBody>
                  <a:tcPr marL="68584" marR="68584" marT="34296" marB="34296"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800" b="0" i="0" u="none" strike="noStrike" cap="none" normalizeH="0" baseline="0" dirty="0">
                        <a:ln>
                          <a:noFill/>
                        </a:ln>
                        <a:solidFill>
                          <a:schemeClr val="tx1"/>
                        </a:solidFill>
                        <a:effectLst/>
                        <a:latin typeface=" Arial"/>
                        <a:cs typeface="Arial" panose="020B0604020202020204" pitchFamily="34" charset="0"/>
                      </a:endParaRPr>
                    </a:p>
                  </a:txBody>
                  <a:tcPr marL="68584" marR="68584" marT="34296" marB="34296"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6">
                        <a:lumMod val="60000"/>
                        <a:lumOff val="40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800" b="0" i="0" u="none" strike="noStrike" cap="none" normalizeH="0" baseline="0" dirty="0">
                        <a:ln>
                          <a:noFill/>
                        </a:ln>
                        <a:solidFill>
                          <a:schemeClr val="tx1"/>
                        </a:solidFill>
                        <a:effectLst/>
                        <a:latin typeface=" Arial"/>
                        <a:cs typeface="Arial" panose="020B0604020202020204" pitchFamily="34" charset="0"/>
                      </a:endParaRPr>
                    </a:p>
                  </a:txBody>
                  <a:tcPr marL="68584" marR="68584" marT="34296" marB="34296"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6">
                        <a:lumMod val="60000"/>
                        <a:lumOff val="40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800" b="0" i="0" u="none" strike="noStrike" cap="none" normalizeH="0" baseline="0" dirty="0">
                        <a:ln>
                          <a:noFill/>
                        </a:ln>
                        <a:solidFill>
                          <a:schemeClr val="tx1"/>
                        </a:solidFill>
                        <a:effectLst/>
                        <a:latin typeface=" Arial"/>
                        <a:cs typeface="Arial" panose="020B0604020202020204" pitchFamily="34" charset="0"/>
                      </a:endParaRPr>
                    </a:p>
                  </a:txBody>
                  <a:tcPr marL="68584" marR="68584" marT="34296" marB="34296"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6">
                        <a:lumMod val="60000"/>
                        <a:lumOff val="40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800" b="0" i="0" u="none" strike="noStrike" cap="none" normalizeH="0" baseline="0" dirty="0">
                        <a:ln>
                          <a:noFill/>
                        </a:ln>
                        <a:solidFill>
                          <a:schemeClr val="tx1"/>
                        </a:solidFill>
                        <a:effectLst/>
                        <a:latin typeface=" Arial"/>
                        <a:cs typeface="Arial" panose="020B0604020202020204" pitchFamily="34" charset="0"/>
                      </a:endParaRPr>
                    </a:p>
                  </a:txBody>
                  <a:tcPr marL="68584" marR="68584" marT="34296" marB="34296"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4">
                        <a:lumMod val="60000"/>
                        <a:lumOff val="40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800" b="0" i="0" u="none" strike="noStrike" cap="none" normalizeH="0" baseline="0" dirty="0">
                        <a:ln>
                          <a:noFill/>
                        </a:ln>
                        <a:solidFill>
                          <a:schemeClr val="tx1"/>
                        </a:solidFill>
                        <a:effectLst/>
                        <a:latin typeface=" Arial"/>
                        <a:cs typeface="Arial" panose="020B0604020202020204" pitchFamily="34" charset="0"/>
                      </a:endParaRPr>
                    </a:p>
                  </a:txBody>
                  <a:tcPr marL="68584" marR="68584" marT="34296" marB="34296"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4">
                        <a:lumMod val="60000"/>
                        <a:lumOff val="40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800" b="0" i="0" u="none" strike="noStrike" cap="none" normalizeH="0" baseline="0" dirty="0">
                        <a:ln>
                          <a:noFill/>
                        </a:ln>
                        <a:solidFill>
                          <a:schemeClr val="tx1"/>
                        </a:solidFill>
                        <a:effectLst/>
                        <a:latin typeface=" Arial"/>
                        <a:cs typeface="Arial" panose="020B0604020202020204" pitchFamily="34" charset="0"/>
                      </a:endParaRPr>
                    </a:p>
                  </a:txBody>
                  <a:tcPr marL="68584" marR="68584" marT="34296" marB="34296"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4">
                        <a:lumMod val="60000"/>
                        <a:lumOff val="40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800" b="0" i="0" u="none" strike="noStrike" cap="none" normalizeH="0" baseline="0" dirty="0">
                        <a:ln>
                          <a:noFill/>
                        </a:ln>
                        <a:solidFill>
                          <a:schemeClr val="tx1"/>
                        </a:solidFill>
                        <a:effectLst/>
                        <a:latin typeface=" Arial"/>
                        <a:cs typeface="Arial" panose="020B0604020202020204" pitchFamily="34" charset="0"/>
                      </a:endParaRPr>
                    </a:p>
                  </a:txBody>
                  <a:tcPr marL="68584" marR="68584" marT="34296" marB="34296"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rgbClr val="FF7C8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800" b="0" i="0" u="none" strike="noStrike" cap="none" normalizeH="0" baseline="0" dirty="0">
                        <a:ln>
                          <a:noFill/>
                        </a:ln>
                        <a:solidFill>
                          <a:schemeClr val="tx1"/>
                        </a:solidFill>
                        <a:effectLst/>
                        <a:latin typeface=" Arial"/>
                        <a:cs typeface="Arial" panose="020B0604020202020204" pitchFamily="34" charset="0"/>
                      </a:endParaRPr>
                    </a:p>
                  </a:txBody>
                  <a:tcPr marL="68584" marR="68584" marT="34296" marB="34296"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rgbClr val="FF7C8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800" b="0" i="0" u="none" strike="noStrike" cap="none" normalizeH="0" baseline="0" dirty="0">
                        <a:ln>
                          <a:noFill/>
                        </a:ln>
                        <a:solidFill>
                          <a:schemeClr val="tx1"/>
                        </a:solidFill>
                        <a:effectLst/>
                        <a:latin typeface=" Arial"/>
                        <a:cs typeface="Arial" panose="020B0604020202020204" pitchFamily="34" charset="0"/>
                      </a:endParaRPr>
                    </a:p>
                  </a:txBody>
                  <a:tcPr marL="45720" marR="4572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rgbClr val="FF7C8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800" b="0" i="0" u="none" strike="noStrike" cap="none" normalizeH="0" baseline="0" dirty="0">
                        <a:ln>
                          <a:noFill/>
                        </a:ln>
                        <a:solidFill>
                          <a:schemeClr val="tx1"/>
                        </a:solidFill>
                        <a:effectLst/>
                        <a:latin typeface=" Arial"/>
                        <a:cs typeface="Arial" panose="020B0604020202020204" pitchFamily="34" charset="0"/>
                      </a:endParaRPr>
                    </a:p>
                  </a:txBody>
                  <a:tcPr marL="68584" marR="68584" marT="34296" marB="34296"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800" b="0" i="0" u="none" strike="noStrike" cap="none" normalizeH="0" baseline="0" dirty="0">
                        <a:ln>
                          <a:noFill/>
                        </a:ln>
                        <a:solidFill>
                          <a:schemeClr val="tx1"/>
                        </a:solidFill>
                        <a:effectLst/>
                        <a:latin typeface=" Arial"/>
                        <a:cs typeface="Arial" panose="020B0604020202020204" pitchFamily="34" charset="0"/>
                      </a:endParaRPr>
                    </a:p>
                  </a:txBody>
                  <a:tcPr marL="68584" marR="68584" marT="34296" marB="34296"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800" b="0" i="0" u="none" strike="noStrike" cap="none" normalizeH="0" baseline="0" dirty="0">
                        <a:ln>
                          <a:noFill/>
                        </a:ln>
                        <a:solidFill>
                          <a:schemeClr val="tx1"/>
                        </a:solidFill>
                        <a:effectLst/>
                        <a:latin typeface=" Arial"/>
                        <a:cs typeface="Arial" panose="020B0604020202020204" pitchFamily="34" charset="0"/>
                      </a:endParaRPr>
                    </a:p>
                  </a:txBody>
                  <a:tcPr marL="68584" marR="68584" marT="34296" marB="34296"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extLst>
                  <a:ext uri="{0D108BD9-81ED-4DB2-BD59-A6C34878D82A}">
                    <a16:rowId xmlns:a16="http://schemas.microsoft.com/office/drawing/2014/main" xmlns="" val="1074759448"/>
                  </a:ext>
                </a:extLst>
              </a:tr>
              <a:tr h="209731">
                <a:tc>
                  <a:txBody>
                    <a:bodyPr/>
                    <a:lstStyle/>
                    <a:p>
                      <a:pPr marL="0" marR="0" lvl="0" indent="0" algn="l" defTabSz="914400" rtl="0" eaLnBrk="1" fontAlgn="base" latinLnBrk="0" hangingPunct="1">
                        <a:lnSpc>
                          <a:spcPct val="100000"/>
                        </a:lnSpc>
                        <a:spcBef>
                          <a:spcPct val="20000"/>
                        </a:spcBef>
                        <a:spcAft>
                          <a:spcPct val="0"/>
                        </a:spcAft>
                        <a:buClrTx/>
                        <a:buSzTx/>
                        <a:buFont typeface="+mj-lt"/>
                        <a:buNone/>
                        <a:tabLst/>
                      </a:pPr>
                      <a:r>
                        <a:rPr kumimoji="0" lang="en-GB" sz="800" u="none" strike="noStrike" cap="none" normalizeH="0" baseline="0" dirty="0">
                          <a:ln>
                            <a:noFill/>
                          </a:ln>
                          <a:effectLst/>
                          <a:latin typeface=" Arial"/>
                        </a:rPr>
                        <a:t>Optic Sight </a:t>
                      </a:r>
                      <a:endParaRPr kumimoji="0" lang="en-GB" sz="800" b="0" i="0" u="none" strike="noStrike" cap="none" normalizeH="0" baseline="0" dirty="0">
                        <a:ln>
                          <a:noFill/>
                        </a:ln>
                        <a:solidFill>
                          <a:schemeClr val="tx1"/>
                        </a:solidFill>
                        <a:effectLst/>
                        <a:latin typeface=" Arial"/>
                        <a:cs typeface="Arial" panose="020B0604020202020204" pitchFamily="34" charset="0"/>
                      </a:endParaRPr>
                    </a:p>
                  </a:txBody>
                  <a:tcPr marL="68580" marR="68580" marT="34285" marB="34285"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800" u="none" strike="noStrike" cap="none" normalizeH="0" baseline="0" dirty="0">
                          <a:ln>
                            <a:noFill/>
                          </a:ln>
                          <a:effectLst/>
                          <a:latin typeface=" Arial"/>
                        </a:rPr>
                        <a:t>4</a:t>
                      </a:r>
                      <a:endParaRPr kumimoji="0" lang="en-US" sz="800" b="0" i="0" u="none" strike="noStrike" cap="none" normalizeH="0" baseline="0" dirty="0">
                        <a:ln>
                          <a:noFill/>
                        </a:ln>
                        <a:solidFill>
                          <a:schemeClr val="tx1"/>
                        </a:solidFill>
                        <a:effectLst/>
                        <a:latin typeface=" Arial"/>
                        <a:cs typeface="Arial" panose="020B0604020202020204" pitchFamily="34" charset="0"/>
                      </a:endParaRPr>
                    </a:p>
                  </a:txBody>
                  <a:tcPr marL="68584" marR="68584" marT="34296" marB="34296"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800" b="0" i="0" u="none" strike="noStrike" cap="none" normalizeH="0" baseline="0" dirty="0">
                        <a:ln>
                          <a:noFill/>
                        </a:ln>
                        <a:solidFill>
                          <a:schemeClr val="tx1"/>
                        </a:solidFill>
                        <a:effectLst/>
                        <a:latin typeface=" Arial"/>
                        <a:cs typeface="Arial" panose="020B0604020202020204" pitchFamily="34" charset="0"/>
                      </a:endParaRPr>
                    </a:p>
                  </a:txBody>
                  <a:tcPr marL="68584" marR="68584" marT="34296" marB="34296"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6">
                        <a:lumMod val="60000"/>
                        <a:lumOff val="40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800" b="0" i="0" u="none" strike="noStrike" cap="none" normalizeH="0" baseline="0" dirty="0">
                        <a:ln>
                          <a:noFill/>
                        </a:ln>
                        <a:solidFill>
                          <a:schemeClr val="tx1"/>
                        </a:solidFill>
                        <a:effectLst/>
                        <a:latin typeface=" Arial"/>
                        <a:cs typeface="Arial" panose="020B0604020202020204" pitchFamily="34" charset="0"/>
                      </a:endParaRPr>
                    </a:p>
                  </a:txBody>
                  <a:tcPr marL="68584" marR="68584" marT="34296" marB="34296"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6">
                        <a:lumMod val="60000"/>
                        <a:lumOff val="40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800" b="0" i="0" u="none" strike="noStrike" cap="none" normalizeH="0" baseline="0" dirty="0">
                        <a:ln>
                          <a:noFill/>
                        </a:ln>
                        <a:solidFill>
                          <a:schemeClr val="tx1"/>
                        </a:solidFill>
                        <a:effectLst/>
                        <a:latin typeface=" Arial"/>
                        <a:cs typeface="Arial" panose="020B0604020202020204" pitchFamily="34" charset="0"/>
                      </a:endParaRPr>
                    </a:p>
                  </a:txBody>
                  <a:tcPr marL="68584" marR="68584" marT="34296" marB="34296"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6">
                        <a:lumMod val="60000"/>
                        <a:lumOff val="40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800" b="0" i="0" u="none" strike="noStrike" cap="none" normalizeH="0" baseline="0" dirty="0">
                        <a:ln>
                          <a:noFill/>
                        </a:ln>
                        <a:solidFill>
                          <a:schemeClr val="tx1"/>
                        </a:solidFill>
                        <a:effectLst/>
                        <a:latin typeface=" Arial"/>
                        <a:cs typeface="Arial" panose="020B0604020202020204" pitchFamily="34" charset="0"/>
                      </a:endParaRPr>
                    </a:p>
                  </a:txBody>
                  <a:tcPr marL="68584" marR="68584" marT="34296" marB="34296"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4">
                        <a:lumMod val="60000"/>
                        <a:lumOff val="40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800" b="0" i="0" u="none" strike="noStrike" cap="none" normalizeH="0" baseline="0" dirty="0">
                        <a:ln>
                          <a:noFill/>
                        </a:ln>
                        <a:solidFill>
                          <a:schemeClr val="tx1"/>
                        </a:solidFill>
                        <a:effectLst/>
                        <a:latin typeface=" Arial"/>
                        <a:cs typeface="Arial" panose="020B0604020202020204" pitchFamily="34" charset="0"/>
                      </a:endParaRPr>
                    </a:p>
                  </a:txBody>
                  <a:tcPr marL="68584" marR="68584" marT="34296" marB="34296"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4">
                        <a:lumMod val="60000"/>
                        <a:lumOff val="40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800" b="0" i="0" u="none" strike="noStrike" cap="none" normalizeH="0" baseline="0" dirty="0">
                        <a:ln>
                          <a:noFill/>
                        </a:ln>
                        <a:solidFill>
                          <a:schemeClr val="tx1"/>
                        </a:solidFill>
                        <a:effectLst/>
                        <a:latin typeface=" Arial"/>
                        <a:cs typeface="Arial" panose="020B0604020202020204" pitchFamily="34" charset="0"/>
                      </a:endParaRPr>
                    </a:p>
                  </a:txBody>
                  <a:tcPr marL="68584" marR="68584" marT="34296" marB="34296"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4">
                        <a:lumMod val="60000"/>
                        <a:lumOff val="40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800" b="0" i="0" u="none" strike="noStrike" cap="none" normalizeH="0" baseline="0" dirty="0">
                        <a:ln>
                          <a:noFill/>
                        </a:ln>
                        <a:solidFill>
                          <a:schemeClr val="tx1"/>
                        </a:solidFill>
                        <a:effectLst/>
                        <a:latin typeface=" Arial"/>
                        <a:cs typeface="Arial" panose="020B0604020202020204" pitchFamily="34" charset="0"/>
                      </a:endParaRPr>
                    </a:p>
                  </a:txBody>
                  <a:tcPr marL="68584" marR="68584" marT="34296" marB="34296"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rgbClr val="FF7C8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800" b="0" i="0" u="none" strike="noStrike" cap="none" normalizeH="0" baseline="0" dirty="0">
                        <a:ln>
                          <a:noFill/>
                        </a:ln>
                        <a:solidFill>
                          <a:schemeClr val="tx1"/>
                        </a:solidFill>
                        <a:effectLst/>
                        <a:latin typeface=" Arial"/>
                        <a:cs typeface="Arial" panose="020B0604020202020204" pitchFamily="34" charset="0"/>
                      </a:endParaRPr>
                    </a:p>
                  </a:txBody>
                  <a:tcPr marL="68584" marR="68584" marT="34296" marB="34296"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rgbClr val="FF7C8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800" b="0" i="0" u="none" strike="noStrike" cap="none" normalizeH="0" baseline="0" dirty="0">
                        <a:ln>
                          <a:noFill/>
                        </a:ln>
                        <a:solidFill>
                          <a:schemeClr val="tx1"/>
                        </a:solidFill>
                        <a:effectLst/>
                        <a:latin typeface=" Arial"/>
                        <a:cs typeface="Arial" panose="020B0604020202020204" pitchFamily="34" charset="0"/>
                      </a:endParaRPr>
                    </a:p>
                  </a:txBody>
                  <a:tcPr marL="68584" marR="68584" marT="34296" marB="34296"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rgbClr val="FF7C8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800" b="0" i="0" u="none" strike="noStrike" cap="none" normalizeH="0" baseline="0" dirty="0">
                        <a:ln>
                          <a:noFill/>
                        </a:ln>
                        <a:solidFill>
                          <a:schemeClr val="tx1"/>
                        </a:solidFill>
                        <a:effectLst/>
                        <a:latin typeface=" Arial"/>
                        <a:cs typeface="Arial" panose="020B0604020202020204" pitchFamily="34" charset="0"/>
                      </a:endParaRPr>
                    </a:p>
                  </a:txBody>
                  <a:tcPr marL="68584" marR="68584" marT="34296" marB="34296"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800" b="0" i="0" u="none" strike="noStrike" cap="none" normalizeH="0" baseline="0" dirty="0">
                        <a:ln>
                          <a:noFill/>
                        </a:ln>
                        <a:solidFill>
                          <a:schemeClr val="tx1"/>
                        </a:solidFill>
                        <a:effectLst/>
                        <a:latin typeface=" Arial"/>
                        <a:cs typeface="Arial" panose="020B0604020202020204" pitchFamily="34" charset="0"/>
                      </a:endParaRPr>
                    </a:p>
                  </a:txBody>
                  <a:tcPr marL="68584" marR="68584" marT="34296" marB="34296"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800" b="0" i="0" u="none" strike="noStrike" cap="none" normalizeH="0" baseline="0" dirty="0">
                        <a:ln>
                          <a:noFill/>
                        </a:ln>
                        <a:solidFill>
                          <a:schemeClr val="tx1"/>
                        </a:solidFill>
                        <a:effectLst/>
                        <a:latin typeface=" Arial"/>
                        <a:cs typeface="Arial" panose="020B0604020202020204" pitchFamily="34" charset="0"/>
                      </a:endParaRPr>
                    </a:p>
                  </a:txBody>
                  <a:tcPr marL="68584" marR="68584" marT="34296" marB="34296"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800" b="0" i="0" u="none" strike="noStrike" cap="none" normalizeH="0" baseline="0" dirty="0">
                        <a:ln>
                          <a:noFill/>
                        </a:ln>
                        <a:solidFill>
                          <a:schemeClr val="tx1"/>
                        </a:solidFill>
                        <a:effectLst/>
                        <a:latin typeface=" Arial"/>
                        <a:cs typeface="Arial" panose="020B0604020202020204" pitchFamily="34" charset="0"/>
                      </a:endParaRPr>
                    </a:p>
                  </a:txBody>
                  <a:tcPr marL="68584" marR="68584" marT="34296" marB="34296"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6">
                        <a:lumMod val="60000"/>
                        <a:lumOff val="40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800" b="0" i="0" u="none" strike="noStrike" cap="none" normalizeH="0" baseline="0" dirty="0">
                        <a:ln>
                          <a:noFill/>
                        </a:ln>
                        <a:solidFill>
                          <a:schemeClr val="tx1"/>
                        </a:solidFill>
                        <a:effectLst/>
                        <a:latin typeface=" Arial"/>
                        <a:cs typeface="Arial" panose="020B0604020202020204" pitchFamily="34" charset="0"/>
                      </a:endParaRPr>
                    </a:p>
                  </a:txBody>
                  <a:tcPr marL="68584" marR="68584" marT="34296" marB="34296"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6">
                        <a:lumMod val="60000"/>
                        <a:lumOff val="40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800" b="0" i="0" u="none" strike="noStrike" cap="none" normalizeH="0" baseline="0" dirty="0">
                        <a:ln>
                          <a:noFill/>
                        </a:ln>
                        <a:solidFill>
                          <a:schemeClr val="tx1"/>
                        </a:solidFill>
                        <a:effectLst/>
                        <a:latin typeface=" Arial"/>
                        <a:cs typeface="Arial" panose="020B0604020202020204" pitchFamily="34" charset="0"/>
                      </a:endParaRPr>
                    </a:p>
                  </a:txBody>
                  <a:tcPr marL="68584" marR="68584" marT="34296" marB="34296"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6">
                        <a:lumMod val="60000"/>
                        <a:lumOff val="40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800" b="0" i="0" u="none" strike="noStrike" cap="none" normalizeH="0" baseline="0" dirty="0">
                        <a:ln>
                          <a:noFill/>
                        </a:ln>
                        <a:solidFill>
                          <a:schemeClr val="tx1"/>
                        </a:solidFill>
                        <a:effectLst/>
                        <a:latin typeface=" Arial"/>
                        <a:cs typeface="Arial" panose="020B0604020202020204" pitchFamily="34" charset="0"/>
                      </a:endParaRPr>
                    </a:p>
                  </a:txBody>
                  <a:tcPr marL="68584" marR="68584" marT="34296" marB="34296"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4">
                        <a:lumMod val="60000"/>
                        <a:lumOff val="40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800" b="0" i="0" u="none" strike="noStrike" cap="none" normalizeH="0" baseline="0" dirty="0">
                        <a:ln>
                          <a:noFill/>
                        </a:ln>
                        <a:solidFill>
                          <a:schemeClr val="tx1"/>
                        </a:solidFill>
                        <a:effectLst/>
                        <a:latin typeface=" Arial"/>
                        <a:cs typeface="Arial" panose="020B0604020202020204" pitchFamily="34" charset="0"/>
                      </a:endParaRPr>
                    </a:p>
                  </a:txBody>
                  <a:tcPr marL="68584" marR="68584" marT="34296" marB="34296"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4">
                        <a:lumMod val="60000"/>
                        <a:lumOff val="40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800" b="0" i="0" u="none" strike="noStrike" cap="none" normalizeH="0" baseline="0" dirty="0">
                        <a:ln>
                          <a:noFill/>
                        </a:ln>
                        <a:solidFill>
                          <a:schemeClr val="tx1"/>
                        </a:solidFill>
                        <a:effectLst/>
                        <a:latin typeface=" Arial"/>
                        <a:cs typeface="Arial" panose="020B0604020202020204" pitchFamily="34" charset="0"/>
                      </a:endParaRPr>
                    </a:p>
                  </a:txBody>
                  <a:tcPr marL="68584" marR="68584" marT="34296" marB="34296"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4">
                        <a:lumMod val="60000"/>
                        <a:lumOff val="40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800" b="0" i="0" u="none" strike="noStrike" cap="none" normalizeH="0" baseline="0" dirty="0">
                        <a:ln>
                          <a:noFill/>
                        </a:ln>
                        <a:solidFill>
                          <a:schemeClr val="tx1"/>
                        </a:solidFill>
                        <a:effectLst/>
                        <a:latin typeface=" Arial"/>
                        <a:cs typeface="Arial" panose="020B0604020202020204" pitchFamily="34" charset="0"/>
                      </a:endParaRPr>
                    </a:p>
                  </a:txBody>
                  <a:tcPr marL="68584" marR="68584" marT="34296" marB="34296"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rgbClr val="FF7C8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800" b="0" i="0" u="none" strike="noStrike" cap="none" normalizeH="0" baseline="0" dirty="0">
                        <a:ln>
                          <a:noFill/>
                        </a:ln>
                        <a:solidFill>
                          <a:schemeClr val="tx1"/>
                        </a:solidFill>
                        <a:effectLst/>
                        <a:latin typeface=" Arial"/>
                        <a:cs typeface="Arial" panose="020B0604020202020204" pitchFamily="34" charset="0"/>
                      </a:endParaRPr>
                    </a:p>
                  </a:txBody>
                  <a:tcPr marL="68584" marR="68584" marT="34296" marB="34296"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rgbClr val="FF7C8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800" b="0" i="0" u="none" strike="noStrike" cap="none" normalizeH="0" baseline="0" dirty="0">
                        <a:ln>
                          <a:noFill/>
                        </a:ln>
                        <a:solidFill>
                          <a:schemeClr val="tx1"/>
                        </a:solidFill>
                        <a:effectLst/>
                        <a:latin typeface=" Arial"/>
                        <a:cs typeface="Arial" panose="020B0604020202020204" pitchFamily="34" charset="0"/>
                      </a:endParaRPr>
                    </a:p>
                  </a:txBody>
                  <a:tcPr marL="45720" marR="4572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rgbClr val="FF7C8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800" b="0" i="0" u="none" strike="noStrike" cap="none" normalizeH="0" baseline="0" dirty="0">
                        <a:ln>
                          <a:noFill/>
                        </a:ln>
                        <a:solidFill>
                          <a:schemeClr val="tx1"/>
                        </a:solidFill>
                        <a:effectLst/>
                        <a:latin typeface=" Arial"/>
                        <a:cs typeface="Arial" panose="020B0604020202020204" pitchFamily="34" charset="0"/>
                      </a:endParaRPr>
                    </a:p>
                  </a:txBody>
                  <a:tcPr marL="68584" marR="68584" marT="34296" marB="34296"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800" b="0" i="0" u="none" strike="noStrike" cap="none" normalizeH="0" baseline="0" dirty="0">
                        <a:ln>
                          <a:noFill/>
                        </a:ln>
                        <a:solidFill>
                          <a:schemeClr val="tx1"/>
                        </a:solidFill>
                        <a:effectLst/>
                        <a:latin typeface=" Arial"/>
                        <a:cs typeface="Arial" panose="020B0604020202020204" pitchFamily="34" charset="0"/>
                      </a:endParaRPr>
                    </a:p>
                  </a:txBody>
                  <a:tcPr marL="68584" marR="68584" marT="34296" marB="34296"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800" b="0" i="0" u="none" strike="noStrike" cap="none" normalizeH="0" baseline="0" dirty="0">
                        <a:ln>
                          <a:noFill/>
                        </a:ln>
                        <a:solidFill>
                          <a:schemeClr val="tx1"/>
                        </a:solidFill>
                        <a:effectLst/>
                        <a:latin typeface=" Arial"/>
                        <a:cs typeface="Arial" panose="020B0604020202020204" pitchFamily="34" charset="0"/>
                      </a:endParaRPr>
                    </a:p>
                  </a:txBody>
                  <a:tcPr marL="68584" marR="68584" marT="34296" marB="34296"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extLst>
                  <a:ext uri="{0D108BD9-81ED-4DB2-BD59-A6C34878D82A}">
                    <a16:rowId xmlns:a16="http://schemas.microsoft.com/office/drawing/2014/main" xmlns="" val="3086461414"/>
                  </a:ext>
                </a:extLst>
              </a:tr>
              <a:tr h="209731">
                <a:tc>
                  <a:txBody>
                    <a:bodyPr/>
                    <a:lstStyle/>
                    <a:p>
                      <a:pPr marL="0" marR="0" lvl="0" indent="0" algn="l" defTabSz="914400" rtl="0" eaLnBrk="1" fontAlgn="base" latinLnBrk="0" hangingPunct="1">
                        <a:lnSpc>
                          <a:spcPct val="100000"/>
                        </a:lnSpc>
                        <a:spcBef>
                          <a:spcPct val="20000"/>
                        </a:spcBef>
                        <a:spcAft>
                          <a:spcPct val="0"/>
                        </a:spcAft>
                        <a:buClrTx/>
                        <a:buSzTx/>
                        <a:buFont typeface="+mj-lt"/>
                        <a:buNone/>
                        <a:tabLst/>
                      </a:pPr>
                      <a:r>
                        <a:rPr kumimoji="0" lang="en-GB" sz="800" u="none" strike="noStrike" cap="none" normalizeH="0" baseline="0" dirty="0">
                          <a:ln>
                            <a:noFill/>
                          </a:ln>
                          <a:effectLst/>
                          <a:latin typeface=" Arial"/>
                        </a:rPr>
                        <a:t>OS (Licensed) </a:t>
                      </a:r>
                      <a:endParaRPr kumimoji="0" lang="en-GB" sz="800" b="0" i="0" u="none" strike="noStrike" cap="none" normalizeH="0" baseline="0" dirty="0">
                        <a:ln>
                          <a:noFill/>
                        </a:ln>
                        <a:solidFill>
                          <a:schemeClr val="tx1"/>
                        </a:solidFill>
                        <a:effectLst/>
                        <a:latin typeface=" Arial"/>
                        <a:cs typeface="Arial" panose="020B0604020202020204" pitchFamily="34" charset="0"/>
                      </a:endParaRPr>
                    </a:p>
                  </a:txBody>
                  <a:tcPr marL="68580" marR="68580" marT="34285" marB="34285"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800" u="none" strike="noStrike" cap="none" normalizeH="0" baseline="0" dirty="0">
                          <a:ln>
                            <a:noFill/>
                          </a:ln>
                          <a:effectLst/>
                          <a:latin typeface=" Arial"/>
                        </a:rPr>
                        <a:t>5</a:t>
                      </a:r>
                      <a:endParaRPr kumimoji="0" lang="en-US" sz="800" b="0" i="0" u="none" strike="noStrike" cap="none" normalizeH="0" baseline="0" dirty="0">
                        <a:ln>
                          <a:noFill/>
                        </a:ln>
                        <a:solidFill>
                          <a:schemeClr val="tx1"/>
                        </a:solidFill>
                        <a:effectLst/>
                        <a:latin typeface=" Arial"/>
                        <a:cs typeface="Arial" panose="020B0604020202020204" pitchFamily="34" charset="0"/>
                      </a:endParaRPr>
                    </a:p>
                  </a:txBody>
                  <a:tcPr marL="68584" marR="68584" marT="34296" marB="34296"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800" b="0" i="0" u="none" strike="noStrike" cap="none" normalizeH="0" baseline="0" dirty="0" smtClean="0">
                          <a:ln>
                            <a:noFill/>
                          </a:ln>
                          <a:solidFill>
                            <a:schemeClr val="tx1"/>
                          </a:solidFill>
                          <a:effectLst/>
                          <a:latin typeface=" Arial"/>
                          <a:cs typeface="Arial" panose="020B0604020202020204" pitchFamily="34" charset="0"/>
                        </a:rPr>
                        <a:t>2</a:t>
                      </a:r>
                      <a:endParaRPr kumimoji="0" lang="en-US" sz="800" b="0" i="0" u="none" strike="noStrike" cap="none" normalizeH="0" baseline="0" dirty="0">
                        <a:ln>
                          <a:noFill/>
                        </a:ln>
                        <a:solidFill>
                          <a:schemeClr val="tx1"/>
                        </a:solidFill>
                        <a:effectLst/>
                        <a:latin typeface=" Arial"/>
                        <a:cs typeface="Arial" panose="020B0604020202020204" pitchFamily="34" charset="0"/>
                      </a:endParaRPr>
                    </a:p>
                  </a:txBody>
                  <a:tcPr marL="68584" marR="68584" marT="34296" marB="34296"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6">
                        <a:lumMod val="60000"/>
                        <a:lumOff val="40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800" b="0" i="0" u="none" strike="noStrike" cap="none" normalizeH="0" baseline="0" dirty="0" smtClean="0">
                          <a:ln>
                            <a:noFill/>
                          </a:ln>
                          <a:solidFill>
                            <a:schemeClr val="tx1"/>
                          </a:solidFill>
                          <a:effectLst/>
                          <a:latin typeface=" Arial"/>
                          <a:cs typeface="Arial" panose="020B0604020202020204" pitchFamily="34" charset="0"/>
                        </a:rPr>
                        <a:t>2</a:t>
                      </a:r>
                      <a:endParaRPr kumimoji="0" lang="en-US" sz="800" b="0" i="0" u="none" strike="noStrike" cap="none" normalizeH="0" baseline="0" dirty="0">
                        <a:ln>
                          <a:noFill/>
                        </a:ln>
                        <a:solidFill>
                          <a:schemeClr val="tx1"/>
                        </a:solidFill>
                        <a:effectLst/>
                        <a:latin typeface=" Arial"/>
                        <a:cs typeface="Arial" panose="020B0604020202020204" pitchFamily="34" charset="0"/>
                      </a:endParaRPr>
                    </a:p>
                  </a:txBody>
                  <a:tcPr marL="68584" marR="68584" marT="34296" marB="34296"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6">
                        <a:lumMod val="60000"/>
                        <a:lumOff val="40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800" b="0" i="0" u="none" strike="noStrike" cap="none" normalizeH="0" baseline="0" dirty="0" smtClean="0">
                          <a:ln>
                            <a:noFill/>
                          </a:ln>
                          <a:solidFill>
                            <a:schemeClr val="tx1"/>
                          </a:solidFill>
                          <a:effectLst/>
                          <a:latin typeface=" Arial"/>
                          <a:cs typeface="Arial" panose="020B0604020202020204" pitchFamily="34" charset="0"/>
                        </a:rPr>
                        <a:t>4</a:t>
                      </a:r>
                      <a:endParaRPr kumimoji="0" lang="en-US" sz="800" b="0" i="0" u="none" strike="noStrike" cap="none" normalizeH="0" baseline="0" dirty="0">
                        <a:ln>
                          <a:noFill/>
                        </a:ln>
                        <a:solidFill>
                          <a:schemeClr val="tx1"/>
                        </a:solidFill>
                        <a:effectLst/>
                        <a:latin typeface=" Arial"/>
                        <a:cs typeface="Arial" panose="020B0604020202020204" pitchFamily="34" charset="0"/>
                      </a:endParaRPr>
                    </a:p>
                  </a:txBody>
                  <a:tcPr marL="68584" marR="68584" marT="34296" marB="34296"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6">
                        <a:lumMod val="60000"/>
                        <a:lumOff val="40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800" b="0" i="0" u="none" strike="noStrike" cap="none" normalizeH="0" baseline="0" dirty="0">
                        <a:ln>
                          <a:noFill/>
                        </a:ln>
                        <a:solidFill>
                          <a:schemeClr val="tx1"/>
                        </a:solidFill>
                        <a:effectLst/>
                        <a:latin typeface=" Arial"/>
                        <a:cs typeface="Arial" panose="020B0604020202020204" pitchFamily="34" charset="0"/>
                      </a:endParaRPr>
                    </a:p>
                  </a:txBody>
                  <a:tcPr marL="68584" marR="68584" marT="34296" marB="34296"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4">
                        <a:lumMod val="60000"/>
                        <a:lumOff val="40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800" b="0" i="0" u="none" strike="noStrike" cap="none" normalizeH="0" baseline="0" dirty="0">
                        <a:ln>
                          <a:noFill/>
                        </a:ln>
                        <a:solidFill>
                          <a:schemeClr val="tx1"/>
                        </a:solidFill>
                        <a:effectLst/>
                        <a:latin typeface=" Arial"/>
                        <a:cs typeface="Arial" panose="020B0604020202020204" pitchFamily="34" charset="0"/>
                      </a:endParaRPr>
                    </a:p>
                  </a:txBody>
                  <a:tcPr marL="68584" marR="68584" marT="34296" marB="34296"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4">
                        <a:lumMod val="60000"/>
                        <a:lumOff val="40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800" b="0" i="0" u="none" strike="noStrike" cap="none" normalizeH="0" baseline="0" dirty="0">
                        <a:ln>
                          <a:noFill/>
                        </a:ln>
                        <a:solidFill>
                          <a:schemeClr val="tx1"/>
                        </a:solidFill>
                        <a:effectLst/>
                        <a:latin typeface=" Arial"/>
                        <a:cs typeface="Arial" panose="020B0604020202020204" pitchFamily="34" charset="0"/>
                      </a:endParaRPr>
                    </a:p>
                  </a:txBody>
                  <a:tcPr marL="68584" marR="68584" marT="34296" marB="34296"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4">
                        <a:lumMod val="60000"/>
                        <a:lumOff val="40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800" b="0" i="0" u="none" strike="noStrike" cap="none" normalizeH="0" baseline="0" dirty="0">
                        <a:ln>
                          <a:noFill/>
                        </a:ln>
                        <a:solidFill>
                          <a:schemeClr val="tx1"/>
                        </a:solidFill>
                        <a:effectLst/>
                        <a:latin typeface=" Arial"/>
                        <a:cs typeface="Arial" panose="020B0604020202020204" pitchFamily="34" charset="0"/>
                      </a:endParaRPr>
                    </a:p>
                  </a:txBody>
                  <a:tcPr marL="68584" marR="68584" marT="34296" marB="34296"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rgbClr val="FF7C8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800" b="0" i="0" u="none" strike="noStrike" cap="none" normalizeH="0" baseline="0" dirty="0">
                        <a:ln>
                          <a:noFill/>
                        </a:ln>
                        <a:solidFill>
                          <a:schemeClr val="tx1"/>
                        </a:solidFill>
                        <a:effectLst/>
                        <a:latin typeface=" Arial"/>
                        <a:cs typeface="Arial" panose="020B0604020202020204" pitchFamily="34" charset="0"/>
                      </a:endParaRPr>
                    </a:p>
                  </a:txBody>
                  <a:tcPr marL="68584" marR="68584" marT="34296" marB="34296"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rgbClr val="FF7C8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800" b="0" i="0" u="none" strike="noStrike" cap="none" normalizeH="0" baseline="0" dirty="0">
                        <a:ln>
                          <a:noFill/>
                        </a:ln>
                        <a:solidFill>
                          <a:schemeClr val="tx1"/>
                        </a:solidFill>
                        <a:effectLst/>
                        <a:latin typeface=" Arial"/>
                        <a:cs typeface="Arial" panose="020B0604020202020204" pitchFamily="34" charset="0"/>
                      </a:endParaRPr>
                    </a:p>
                  </a:txBody>
                  <a:tcPr marL="68584" marR="68584" marT="34296" marB="34296"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rgbClr val="FF7C8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800" b="0" i="0" u="none" strike="noStrike" cap="none" normalizeH="0" baseline="0" dirty="0" smtClean="0">
                          <a:ln>
                            <a:noFill/>
                          </a:ln>
                          <a:solidFill>
                            <a:schemeClr val="tx1"/>
                          </a:solidFill>
                          <a:effectLst/>
                          <a:latin typeface=" Arial"/>
                          <a:cs typeface="Arial" panose="020B0604020202020204" pitchFamily="34" charset="0"/>
                        </a:rPr>
                        <a:t>2</a:t>
                      </a:r>
                      <a:endParaRPr kumimoji="0" lang="en-US" sz="800" b="0" i="0" u="none" strike="noStrike" cap="none" normalizeH="0" baseline="0" dirty="0">
                        <a:ln>
                          <a:noFill/>
                        </a:ln>
                        <a:solidFill>
                          <a:schemeClr val="tx1"/>
                        </a:solidFill>
                        <a:effectLst/>
                        <a:latin typeface=" Arial"/>
                        <a:cs typeface="Arial" panose="020B0604020202020204" pitchFamily="34" charset="0"/>
                      </a:endParaRPr>
                    </a:p>
                  </a:txBody>
                  <a:tcPr marL="68584" marR="68584" marT="34296" marB="34296"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800" b="0" i="0" u="none" strike="noStrike" cap="none" normalizeH="0" baseline="0" dirty="0" smtClean="0">
                          <a:ln>
                            <a:noFill/>
                          </a:ln>
                          <a:solidFill>
                            <a:schemeClr val="tx1"/>
                          </a:solidFill>
                          <a:effectLst/>
                          <a:latin typeface=" Arial"/>
                          <a:cs typeface="Arial" panose="020B0604020202020204" pitchFamily="34" charset="0"/>
                        </a:rPr>
                        <a:t>2</a:t>
                      </a:r>
                      <a:endParaRPr kumimoji="0" lang="en-US" sz="800" b="0" i="0" u="none" strike="noStrike" cap="none" normalizeH="0" baseline="0" dirty="0">
                        <a:ln>
                          <a:noFill/>
                        </a:ln>
                        <a:solidFill>
                          <a:schemeClr val="tx1"/>
                        </a:solidFill>
                        <a:effectLst/>
                        <a:latin typeface=" Arial"/>
                        <a:cs typeface="Arial" panose="020B0604020202020204" pitchFamily="34" charset="0"/>
                      </a:endParaRPr>
                    </a:p>
                  </a:txBody>
                  <a:tcPr marL="68584" marR="68584" marT="34296" marB="34296"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800" b="0" i="0" u="none" strike="noStrike" cap="none" normalizeH="0" baseline="0" dirty="0" smtClean="0">
                          <a:ln>
                            <a:noFill/>
                          </a:ln>
                          <a:solidFill>
                            <a:schemeClr val="tx1"/>
                          </a:solidFill>
                          <a:effectLst/>
                          <a:latin typeface=" Arial"/>
                          <a:cs typeface="Arial" panose="020B0604020202020204" pitchFamily="34" charset="0"/>
                        </a:rPr>
                        <a:t>4</a:t>
                      </a:r>
                      <a:endParaRPr kumimoji="0" lang="en-US" sz="800" b="0" i="0" u="none" strike="noStrike" cap="none" normalizeH="0" baseline="0" dirty="0">
                        <a:ln>
                          <a:noFill/>
                        </a:ln>
                        <a:solidFill>
                          <a:schemeClr val="tx1"/>
                        </a:solidFill>
                        <a:effectLst/>
                        <a:latin typeface=" Arial"/>
                        <a:cs typeface="Arial" panose="020B0604020202020204" pitchFamily="34" charset="0"/>
                      </a:endParaRPr>
                    </a:p>
                  </a:txBody>
                  <a:tcPr marL="68584" marR="68584" marT="34296" marB="34296"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800" b="0" i="0" u="none" strike="noStrike" cap="none" normalizeH="0" baseline="0" dirty="0" smtClean="0">
                          <a:ln>
                            <a:noFill/>
                          </a:ln>
                          <a:solidFill>
                            <a:schemeClr val="tx1"/>
                          </a:solidFill>
                          <a:effectLst/>
                          <a:latin typeface=" Arial"/>
                          <a:cs typeface="Arial" panose="020B0604020202020204" pitchFamily="34" charset="0"/>
                        </a:rPr>
                        <a:t>7</a:t>
                      </a:r>
                      <a:endParaRPr kumimoji="0" lang="en-US" sz="800" b="0" i="0" u="none" strike="noStrike" cap="none" normalizeH="0" baseline="0" dirty="0">
                        <a:ln>
                          <a:noFill/>
                        </a:ln>
                        <a:solidFill>
                          <a:schemeClr val="tx1"/>
                        </a:solidFill>
                        <a:effectLst/>
                        <a:latin typeface=" Arial"/>
                        <a:cs typeface="Arial" panose="020B0604020202020204" pitchFamily="34" charset="0"/>
                      </a:endParaRPr>
                    </a:p>
                  </a:txBody>
                  <a:tcPr marL="68584" marR="68584" marT="34296" marB="34296"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6">
                        <a:lumMod val="60000"/>
                        <a:lumOff val="40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800" b="0" i="0" u="none" strike="noStrike" cap="none" normalizeH="0" baseline="0" dirty="0" smtClean="0">
                          <a:ln>
                            <a:noFill/>
                          </a:ln>
                          <a:solidFill>
                            <a:schemeClr val="tx1"/>
                          </a:solidFill>
                          <a:effectLst/>
                          <a:latin typeface=" Arial"/>
                          <a:cs typeface="Arial" panose="020B0604020202020204" pitchFamily="34" charset="0"/>
                        </a:rPr>
                        <a:t>7</a:t>
                      </a:r>
                      <a:endParaRPr kumimoji="0" lang="en-US" sz="800" b="0" i="0" u="none" strike="noStrike" cap="none" normalizeH="0" baseline="0" dirty="0">
                        <a:ln>
                          <a:noFill/>
                        </a:ln>
                        <a:solidFill>
                          <a:schemeClr val="tx1"/>
                        </a:solidFill>
                        <a:effectLst/>
                        <a:latin typeface=" Arial"/>
                        <a:cs typeface="Arial" panose="020B0604020202020204" pitchFamily="34" charset="0"/>
                      </a:endParaRPr>
                    </a:p>
                  </a:txBody>
                  <a:tcPr marL="68584" marR="68584" marT="34296" marB="34296"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6">
                        <a:lumMod val="60000"/>
                        <a:lumOff val="40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800" b="0" i="0" u="none" strike="noStrike" cap="none" normalizeH="0" baseline="0" dirty="0" smtClean="0">
                          <a:ln>
                            <a:noFill/>
                          </a:ln>
                          <a:solidFill>
                            <a:schemeClr val="tx1"/>
                          </a:solidFill>
                          <a:effectLst/>
                          <a:latin typeface=" Arial"/>
                          <a:cs typeface="Arial" panose="020B0604020202020204" pitchFamily="34" charset="0"/>
                        </a:rPr>
                        <a:t>7</a:t>
                      </a:r>
                      <a:endParaRPr kumimoji="0" lang="en-US" sz="800" b="0" i="0" u="none" strike="noStrike" cap="none" normalizeH="0" baseline="0" dirty="0">
                        <a:ln>
                          <a:noFill/>
                        </a:ln>
                        <a:solidFill>
                          <a:schemeClr val="tx1"/>
                        </a:solidFill>
                        <a:effectLst/>
                        <a:latin typeface=" Arial"/>
                        <a:cs typeface="Arial" panose="020B0604020202020204" pitchFamily="34" charset="0"/>
                      </a:endParaRPr>
                    </a:p>
                  </a:txBody>
                  <a:tcPr marL="68584" marR="68584" marT="34296" marB="34296"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6">
                        <a:lumMod val="60000"/>
                        <a:lumOff val="40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800" b="0" i="0" u="none" strike="noStrike" cap="none" normalizeH="0" baseline="0" dirty="0">
                        <a:ln>
                          <a:noFill/>
                        </a:ln>
                        <a:solidFill>
                          <a:schemeClr val="tx1"/>
                        </a:solidFill>
                        <a:effectLst/>
                        <a:latin typeface=" Arial"/>
                        <a:cs typeface="Arial" panose="020B0604020202020204" pitchFamily="34" charset="0"/>
                      </a:endParaRPr>
                    </a:p>
                  </a:txBody>
                  <a:tcPr marL="68584" marR="68584" marT="34296" marB="34296"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4">
                        <a:lumMod val="60000"/>
                        <a:lumOff val="40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800" b="0" i="0" u="none" strike="noStrike" cap="none" normalizeH="0" baseline="0" dirty="0">
                        <a:ln>
                          <a:noFill/>
                        </a:ln>
                        <a:solidFill>
                          <a:schemeClr val="tx1"/>
                        </a:solidFill>
                        <a:effectLst/>
                        <a:latin typeface=" Arial"/>
                        <a:cs typeface="Arial" panose="020B0604020202020204" pitchFamily="34" charset="0"/>
                      </a:endParaRPr>
                    </a:p>
                  </a:txBody>
                  <a:tcPr marL="68584" marR="68584" marT="34296" marB="34296"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4">
                        <a:lumMod val="60000"/>
                        <a:lumOff val="40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800" b="0" i="0" u="none" strike="noStrike" cap="none" normalizeH="0" baseline="0" dirty="0">
                        <a:ln>
                          <a:noFill/>
                        </a:ln>
                        <a:solidFill>
                          <a:schemeClr val="tx1"/>
                        </a:solidFill>
                        <a:effectLst/>
                        <a:latin typeface=" Arial"/>
                        <a:cs typeface="Arial" panose="020B0604020202020204" pitchFamily="34" charset="0"/>
                      </a:endParaRPr>
                    </a:p>
                  </a:txBody>
                  <a:tcPr marL="68584" marR="68584" marT="34296" marB="34296"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4">
                        <a:lumMod val="60000"/>
                        <a:lumOff val="40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800" b="0" i="0" u="none" strike="noStrike" cap="none" normalizeH="0" baseline="0" dirty="0">
                        <a:ln>
                          <a:noFill/>
                        </a:ln>
                        <a:solidFill>
                          <a:schemeClr val="tx1"/>
                        </a:solidFill>
                        <a:effectLst/>
                        <a:latin typeface=" Arial"/>
                        <a:cs typeface="Arial" panose="020B0604020202020204" pitchFamily="34" charset="0"/>
                      </a:endParaRPr>
                    </a:p>
                  </a:txBody>
                  <a:tcPr marL="68584" marR="68584" marT="34296" marB="34296"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rgbClr val="FF7C8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800" b="0" i="0" u="none" strike="noStrike" cap="none" normalizeH="0" baseline="0" dirty="0">
                        <a:ln>
                          <a:noFill/>
                        </a:ln>
                        <a:solidFill>
                          <a:schemeClr val="tx1"/>
                        </a:solidFill>
                        <a:effectLst/>
                        <a:latin typeface=" Arial"/>
                        <a:cs typeface="Arial" panose="020B0604020202020204" pitchFamily="34" charset="0"/>
                      </a:endParaRPr>
                    </a:p>
                  </a:txBody>
                  <a:tcPr marL="68584" marR="68584" marT="34296" marB="34296"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rgbClr val="FF7C8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800" b="0" i="0" u="none" strike="noStrike" cap="none" normalizeH="0" baseline="0" dirty="0">
                        <a:ln>
                          <a:noFill/>
                        </a:ln>
                        <a:solidFill>
                          <a:schemeClr val="tx1"/>
                        </a:solidFill>
                        <a:effectLst/>
                        <a:latin typeface=" Arial"/>
                        <a:cs typeface="Arial" panose="020B0604020202020204" pitchFamily="34" charset="0"/>
                      </a:endParaRPr>
                    </a:p>
                  </a:txBody>
                  <a:tcPr marL="45720" marR="4572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rgbClr val="FF7C8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800" b="0" i="0" u="none" strike="noStrike" cap="none" normalizeH="0" baseline="0" dirty="0" smtClean="0">
                          <a:ln>
                            <a:noFill/>
                          </a:ln>
                          <a:solidFill>
                            <a:schemeClr val="tx1"/>
                          </a:solidFill>
                          <a:effectLst/>
                          <a:latin typeface=" Arial"/>
                          <a:cs typeface="Arial" panose="020B0604020202020204" pitchFamily="34" charset="0"/>
                        </a:rPr>
                        <a:t>7</a:t>
                      </a:r>
                      <a:endParaRPr kumimoji="0" lang="en-US" sz="800" b="0" i="0" u="none" strike="noStrike" cap="none" normalizeH="0" baseline="0" dirty="0">
                        <a:ln>
                          <a:noFill/>
                        </a:ln>
                        <a:solidFill>
                          <a:schemeClr val="tx1"/>
                        </a:solidFill>
                        <a:effectLst/>
                        <a:latin typeface=" Arial"/>
                        <a:cs typeface="Arial" panose="020B0604020202020204" pitchFamily="34" charset="0"/>
                      </a:endParaRPr>
                    </a:p>
                  </a:txBody>
                  <a:tcPr marL="68584" marR="68584" marT="34296" marB="34296"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800" b="0" i="0" u="none" strike="noStrike" cap="none" normalizeH="0" baseline="0" dirty="0" smtClean="0">
                          <a:ln>
                            <a:noFill/>
                          </a:ln>
                          <a:solidFill>
                            <a:schemeClr val="tx1"/>
                          </a:solidFill>
                          <a:effectLst/>
                          <a:latin typeface=" Arial"/>
                          <a:cs typeface="Arial" panose="020B0604020202020204" pitchFamily="34" charset="0"/>
                        </a:rPr>
                        <a:t>7</a:t>
                      </a:r>
                      <a:endParaRPr kumimoji="0" lang="en-US" sz="800" b="0" i="0" u="none" strike="noStrike" cap="none" normalizeH="0" baseline="0" dirty="0">
                        <a:ln>
                          <a:noFill/>
                        </a:ln>
                        <a:solidFill>
                          <a:schemeClr val="tx1"/>
                        </a:solidFill>
                        <a:effectLst/>
                        <a:latin typeface=" Arial"/>
                        <a:cs typeface="Arial" panose="020B0604020202020204" pitchFamily="34" charset="0"/>
                      </a:endParaRPr>
                    </a:p>
                  </a:txBody>
                  <a:tcPr marL="68584" marR="68584" marT="34296" marB="34296"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800" b="0" i="0" u="none" strike="noStrike" cap="none" normalizeH="0" baseline="0" dirty="0" smtClean="0">
                          <a:ln>
                            <a:noFill/>
                          </a:ln>
                          <a:solidFill>
                            <a:schemeClr val="tx1"/>
                          </a:solidFill>
                          <a:effectLst/>
                          <a:latin typeface=" Arial"/>
                          <a:cs typeface="Arial" panose="020B0604020202020204" pitchFamily="34" charset="0"/>
                        </a:rPr>
                        <a:t>7</a:t>
                      </a:r>
                      <a:endParaRPr kumimoji="0" lang="en-US" sz="800" b="0" i="0" u="none" strike="noStrike" cap="none" normalizeH="0" baseline="0" dirty="0">
                        <a:ln>
                          <a:noFill/>
                        </a:ln>
                        <a:solidFill>
                          <a:schemeClr val="tx1"/>
                        </a:solidFill>
                        <a:effectLst/>
                        <a:latin typeface=" Arial"/>
                        <a:cs typeface="Arial" panose="020B0604020202020204" pitchFamily="34" charset="0"/>
                      </a:endParaRPr>
                    </a:p>
                  </a:txBody>
                  <a:tcPr marL="68584" marR="68584" marT="34296" marB="34296"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extLst>
                  <a:ext uri="{0D108BD9-81ED-4DB2-BD59-A6C34878D82A}">
                    <a16:rowId xmlns:a16="http://schemas.microsoft.com/office/drawing/2014/main" xmlns="" val="3650873019"/>
                  </a:ext>
                </a:extLst>
              </a:tr>
              <a:tr h="209731">
                <a:tc>
                  <a:txBody>
                    <a:bodyPr/>
                    <a:lstStyle/>
                    <a:p>
                      <a:pPr marL="0" marR="0" lvl="0" indent="0" algn="l" defTabSz="914400" rtl="0" eaLnBrk="1" fontAlgn="base" latinLnBrk="0" hangingPunct="1">
                        <a:lnSpc>
                          <a:spcPct val="100000"/>
                        </a:lnSpc>
                        <a:spcBef>
                          <a:spcPct val="20000"/>
                        </a:spcBef>
                        <a:spcAft>
                          <a:spcPct val="0"/>
                        </a:spcAft>
                        <a:buClrTx/>
                        <a:buSzTx/>
                        <a:buFont typeface="+mj-lt"/>
                        <a:buNone/>
                        <a:tabLst/>
                      </a:pPr>
                      <a:r>
                        <a:rPr kumimoji="0" lang="en-GB" sz="800" u="none" strike="noStrike" cap="none" normalizeH="0" baseline="0" dirty="0">
                          <a:ln>
                            <a:noFill/>
                          </a:ln>
                          <a:effectLst/>
                          <a:latin typeface=" Arial"/>
                        </a:rPr>
                        <a:t>GPS, Handheld </a:t>
                      </a:r>
                      <a:endParaRPr kumimoji="0" lang="en-GB" sz="800" b="0" i="0" u="none" strike="noStrike" cap="none" normalizeH="0" baseline="0" dirty="0">
                        <a:ln>
                          <a:noFill/>
                        </a:ln>
                        <a:solidFill>
                          <a:schemeClr val="tx1"/>
                        </a:solidFill>
                        <a:effectLst/>
                        <a:latin typeface=" Arial"/>
                        <a:cs typeface="Arial" panose="020B0604020202020204" pitchFamily="34" charset="0"/>
                      </a:endParaRPr>
                    </a:p>
                  </a:txBody>
                  <a:tcPr marL="68580" marR="68580" marT="34285" marB="34285"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800" u="none" strike="noStrike" cap="none" normalizeH="0" baseline="0" dirty="0">
                          <a:ln>
                            <a:noFill/>
                          </a:ln>
                          <a:effectLst/>
                          <a:latin typeface=" Arial"/>
                        </a:rPr>
                        <a:t>10</a:t>
                      </a:r>
                      <a:endParaRPr kumimoji="0" lang="en-US" sz="800" b="0" i="0" u="none" strike="noStrike" cap="none" normalizeH="0" baseline="0" dirty="0">
                        <a:ln>
                          <a:noFill/>
                        </a:ln>
                        <a:solidFill>
                          <a:schemeClr val="tx1"/>
                        </a:solidFill>
                        <a:effectLst/>
                        <a:latin typeface=" Arial"/>
                        <a:cs typeface="Arial" panose="020B0604020202020204" pitchFamily="34" charset="0"/>
                      </a:endParaRPr>
                    </a:p>
                  </a:txBody>
                  <a:tcPr marL="68584" marR="68584" marT="34296" marB="34296"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800" b="0" i="0" u="none" strike="noStrike" cap="none" normalizeH="0" baseline="0" dirty="0" smtClean="0">
                          <a:ln>
                            <a:noFill/>
                          </a:ln>
                          <a:solidFill>
                            <a:schemeClr val="tx1"/>
                          </a:solidFill>
                          <a:effectLst/>
                          <a:latin typeface=" Arial"/>
                          <a:cs typeface="Arial" panose="020B0604020202020204" pitchFamily="34" charset="0"/>
                        </a:rPr>
                        <a:t>2</a:t>
                      </a:r>
                      <a:endParaRPr kumimoji="0" lang="en-US" sz="800" b="0" i="0" u="none" strike="noStrike" cap="none" normalizeH="0" baseline="0" dirty="0">
                        <a:ln>
                          <a:noFill/>
                        </a:ln>
                        <a:solidFill>
                          <a:schemeClr val="tx1"/>
                        </a:solidFill>
                        <a:effectLst/>
                        <a:latin typeface=" Arial"/>
                        <a:cs typeface="Arial" panose="020B0604020202020204" pitchFamily="34" charset="0"/>
                      </a:endParaRPr>
                    </a:p>
                  </a:txBody>
                  <a:tcPr marL="68584" marR="68584" marT="34296" marB="34296"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6">
                        <a:lumMod val="60000"/>
                        <a:lumOff val="40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800" b="0" i="0" u="none" strike="noStrike" cap="none" normalizeH="0" baseline="0" dirty="0" smtClean="0">
                          <a:ln>
                            <a:noFill/>
                          </a:ln>
                          <a:solidFill>
                            <a:schemeClr val="tx1"/>
                          </a:solidFill>
                          <a:effectLst/>
                          <a:latin typeface=" Arial"/>
                          <a:cs typeface="Arial" panose="020B0604020202020204" pitchFamily="34" charset="0"/>
                        </a:rPr>
                        <a:t>2</a:t>
                      </a:r>
                      <a:endParaRPr kumimoji="0" lang="en-US" sz="800" b="0" i="0" u="none" strike="noStrike" cap="none" normalizeH="0" baseline="0" dirty="0">
                        <a:ln>
                          <a:noFill/>
                        </a:ln>
                        <a:solidFill>
                          <a:schemeClr val="tx1"/>
                        </a:solidFill>
                        <a:effectLst/>
                        <a:latin typeface=" Arial"/>
                        <a:cs typeface="Arial" panose="020B0604020202020204" pitchFamily="34" charset="0"/>
                      </a:endParaRPr>
                    </a:p>
                  </a:txBody>
                  <a:tcPr marL="68584" marR="68584" marT="34296" marB="34296"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6">
                        <a:lumMod val="60000"/>
                        <a:lumOff val="40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800" b="0" i="0" u="none" strike="noStrike" cap="none" normalizeH="0" baseline="0" dirty="0" smtClean="0">
                          <a:ln>
                            <a:noFill/>
                          </a:ln>
                          <a:solidFill>
                            <a:schemeClr val="tx1"/>
                          </a:solidFill>
                          <a:effectLst/>
                          <a:latin typeface=" Arial"/>
                          <a:cs typeface="Arial" panose="020B0604020202020204" pitchFamily="34" charset="0"/>
                        </a:rPr>
                        <a:t>2</a:t>
                      </a:r>
                      <a:endParaRPr kumimoji="0" lang="en-US" sz="800" b="0" i="0" u="none" strike="noStrike" cap="none" normalizeH="0" baseline="0" dirty="0">
                        <a:ln>
                          <a:noFill/>
                        </a:ln>
                        <a:solidFill>
                          <a:schemeClr val="tx1"/>
                        </a:solidFill>
                        <a:effectLst/>
                        <a:latin typeface=" Arial"/>
                        <a:cs typeface="Arial" panose="020B0604020202020204" pitchFamily="34" charset="0"/>
                      </a:endParaRPr>
                    </a:p>
                  </a:txBody>
                  <a:tcPr marL="68584" marR="68584" marT="34296" marB="34296"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6">
                        <a:lumMod val="60000"/>
                        <a:lumOff val="40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800" b="0" i="0" u="none" strike="noStrike" cap="none" normalizeH="0" baseline="0" dirty="0">
                        <a:ln>
                          <a:noFill/>
                        </a:ln>
                        <a:solidFill>
                          <a:schemeClr val="tx1"/>
                        </a:solidFill>
                        <a:effectLst/>
                        <a:latin typeface=" Arial"/>
                        <a:cs typeface="Arial" panose="020B0604020202020204" pitchFamily="34" charset="0"/>
                      </a:endParaRPr>
                    </a:p>
                  </a:txBody>
                  <a:tcPr marL="68584" marR="68584" marT="34296" marB="34296"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4">
                        <a:lumMod val="60000"/>
                        <a:lumOff val="40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800" b="0" i="0" u="none" strike="noStrike" cap="none" normalizeH="0" baseline="0" dirty="0">
                        <a:ln>
                          <a:noFill/>
                        </a:ln>
                        <a:solidFill>
                          <a:schemeClr val="tx1"/>
                        </a:solidFill>
                        <a:effectLst/>
                        <a:latin typeface=" Arial"/>
                        <a:cs typeface="Arial" panose="020B0604020202020204" pitchFamily="34" charset="0"/>
                      </a:endParaRPr>
                    </a:p>
                  </a:txBody>
                  <a:tcPr marL="68584" marR="68584" marT="34296" marB="34296"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4">
                        <a:lumMod val="60000"/>
                        <a:lumOff val="40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800" b="0" i="0" u="none" strike="noStrike" cap="none" normalizeH="0" baseline="0" dirty="0">
                        <a:ln>
                          <a:noFill/>
                        </a:ln>
                        <a:solidFill>
                          <a:schemeClr val="tx1"/>
                        </a:solidFill>
                        <a:effectLst/>
                        <a:latin typeface=" Arial"/>
                        <a:cs typeface="Arial" panose="020B0604020202020204" pitchFamily="34" charset="0"/>
                      </a:endParaRPr>
                    </a:p>
                  </a:txBody>
                  <a:tcPr marL="68584" marR="68584" marT="34296" marB="34296"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4">
                        <a:lumMod val="60000"/>
                        <a:lumOff val="40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800" b="0" i="0" u="none" strike="noStrike" cap="none" normalizeH="0" baseline="0" dirty="0">
                        <a:ln>
                          <a:noFill/>
                        </a:ln>
                        <a:solidFill>
                          <a:schemeClr val="tx1"/>
                        </a:solidFill>
                        <a:effectLst/>
                        <a:latin typeface=" Arial"/>
                        <a:cs typeface="Arial" panose="020B0604020202020204" pitchFamily="34" charset="0"/>
                      </a:endParaRPr>
                    </a:p>
                  </a:txBody>
                  <a:tcPr marL="68584" marR="68584" marT="34296" marB="34296"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rgbClr val="FF7C8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800" b="0" i="0" u="none" strike="noStrike" cap="none" normalizeH="0" baseline="0" dirty="0">
                        <a:ln>
                          <a:noFill/>
                        </a:ln>
                        <a:solidFill>
                          <a:schemeClr val="tx1"/>
                        </a:solidFill>
                        <a:effectLst/>
                        <a:latin typeface=" Arial"/>
                        <a:cs typeface="Arial" panose="020B0604020202020204" pitchFamily="34" charset="0"/>
                      </a:endParaRPr>
                    </a:p>
                  </a:txBody>
                  <a:tcPr marL="68584" marR="68584" marT="34296" marB="34296"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rgbClr val="FF7C8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800" b="0" i="0" u="none" strike="noStrike" cap="none" normalizeH="0" baseline="0" dirty="0">
                        <a:ln>
                          <a:noFill/>
                        </a:ln>
                        <a:solidFill>
                          <a:schemeClr val="tx1"/>
                        </a:solidFill>
                        <a:effectLst/>
                        <a:latin typeface=" Arial"/>
                        <a:cs typeface="Arial" panose="020B0604020202020204" pitchFamily="34" charset="0"/>
                      </a:endParaRPr>
                    </a:p>
                  </a:txBody>
                  <a:tcPr marL="68584" marR="68584" marT="34296" marB="34296"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rgbClr val="FF7C8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800" b="0" i="0" u="none" strike="noStrike" cap="none" normalizeH="0" baseline="0" dirty="0" smtClean="0">
                          <a:ln>
                            <a:noFill/>
                          </a:ln>
                          <a:solidFill>
                            <a:schemeClr val="tx1"/>
                          </a:solidFill>
                          <a:effectLst/>
                          <a:latin typeface=" Arial"/>
                          <a:cs typeface="Arial" panose="020B0604020202020204" pitchFamily="34" charset="0"/>
                        </a:rPr>
                        <a:t>2</a:t>
                      </a:r>
                      <a:endParaRPr kumimoji="0" lang="en-US" sz="800" b="0" i="0" u="none" strike="noStrike" cap="none" normalizeH="0" baseline="0" dirty="0">
                        <a:ln>
                          <a:noFill/>
                        </a:ln>
                        <a:solidFill>
                          <a:schemeClr val="tx1"/>
                        </a:solidFill>
                        <a:effectLst/>
                        <a:latin typeface=" Arial"/>
                        <a:cs typeface="Arial" panose="020B0604020202020204" pitchFamily="34" charset="0"/>
                      </a:endParaRPr>
                    </a:p>
                  </a:txBody>
                  <a:tcPr marL="68584" marR="68584" marT="34296" marB="34296"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800" b="0" i="0" u="none" strike="noStrike" cap="none" normalizeH="0" baseline="0" dirty="0" smtClean="0">
                          <a:ln>
                            <a:noFill/>
                          </a:ln>
                          <a:solidFill>
                            <a:schemeClr val="tx1"/>
                          </a:solidFill>
                          <a:effectLst/>
                          <a:latin typeface=" Arial"/>
                          <a:cs typeface="Arial" panose="020B0604020202020204" pitchFamily="34" charset="0"/>
                        </a:rPr>
                        <a:t>2</a:t>
                      </a:r>
                      <a:endParaRPr kumimoji="0" lang="en-US" sz="800" b="0" i="0" u="none" strike="noStrike" cap="none" normalizeH="0" baseline="0" dirty="0">
                        <a:ln>
                          <a:noFill/>
                        </a:ln>
                        <a:solidFill>
                          <a:schemeClr val="tx1"/>
                        </a:solidFill>
                        <a:effectLst/>
                        <a:latin typeface=" Arial"/>
                        <a:cs typeface="Arial" panose="020B0604020202020204" pitchFamily="34" charset="0"/>
                      </a:endParaRPr>
                    </a:p>
                  </a:txBody>
                  <a:tcPr marL="68584" marR="68584" marT="34296" marB="34296"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800" b="0" i="0" u="none" strike="noStrike" cap="none" normalizeH="0" baseline="0" dirty="0" smtClean="0">
                          <a:ln>
                            <a:noFill/>
                          </a:ln>
                          <a:solidFill>
                            <a:schemeClr val="tx1"/>
                          </a:solidFill>
                          <a:effectLst/>
                          <a:latin typeface=" Arial"/>
                          <a:cs typeface="Arial" panose="020B0604020202020204" pitchFamily="34" charset="0"/>
                        </a:rPr>
                        <a:t>2</a:t>
                      </a:r>
                      <a:endParaRPr kumimoji="0" lang="en-US" sz="800" b="0" i="0" u="none" strike="noStrike" cap="none" normalizeH="0" baseline="0" dirty="0">
                        <a:ln>
                          <a:noFill/>
                        </a:ln>
                        <a:solidFill>
                          <a:schemeClr val="tx1"/>
                        </a:solidFill>
                        <a:effectLst/>
                        <a:latin typeface=" Arial"/>
                        <a:cs typeface="Arial" panose="020B0604020202020204" pitchFamily="34" charset="0"/>
                      </a:endParaRPr>
                    </a:p>
                  </a:txBody>
                  <a:tcPr marL="68584" marR="68584" marT="34296" marB="34296"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800" b="0" i="0" u="none" strike="noStrike" cap="none" normalizeH="0" baseline="0" dirty="0" smtClean="0">
                          <a:ln>
                            <a:noFill/>
                          </a:ln>
                          <a:solidFill>
                            <a:schemeClr val="tx1"/>
                          </a:solidFill>
                          <a:effectLst/>
                          <a:latin typeface=" Arial"/>
                          <a:cs typeface="Arial" panose="020B0604020202020204" pitchFamily="34" charset="0"/>
                        </a:rPr>
                        <a:t>9</a:t>
                      </a:r>
                      <a:endParaRPr kumimoji="0" lang="en-US" sz="800" b="0" i="0" u="none" strike="noStrike" cap="none" normalizeH="0" baseline="0" dirty="0">
                        <a:ln>
                          <a:noFill/>
                        </a:ln>
                        <a:solidFill>
                          <a:schemeClr val="tx1"/>
                        </a:solidFill>
                        <a:effectLst/>
                        <a:latin typeface=" Arial"/>
                        <a:cs typeface="Arial" panose="020B0604020202020204" pitchFamily="34" charset="0"/>
                      </a:endParaRPr>
                    </a:p>
                  </a:txBody>
                  <a:tcPr marL="68584" marR="68584" marT="34296" marB="34296"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6">
                        <a:lumMod val="60000"/>
                        <a:lumOff val="40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800" b="0" i="0" u="none" strike="noStrike" cap="none" normalizeH="0" baseline="0" dirty="0" smtClean="0">
                          <a:ln>
                            <a:noFill/>
                          </a:ln>
                          <a:solidFill>
                            <a:schemeClr val="tx1"/>
                          </a:solidFill>
                          <a:effectLst/>
                          <a:latin typeface=" Arial"/>
                          <a:cs typeface="Arial" panose="020B0604020202020204" pitchFamily="34" charset="0"/>
                        </a:rPr>
                        <a:t>9</a:t>
                      </a:r>
                      <a:endParaRPr kumimoji="0" lang="en-US" sz="800" b="0" i="0" u="none" strike="noStrike" cap="none" normalizeH="0" baseline="0" dirty="0">
                        <a:ln>
                          <a:noFill/>
                        </a:ln>
                        <a:solidFill>
                          <a:schemeClr val="tx1"/>
                        </a:solidFill>
                        <a:effectLst/>
                        <a:latin typeface=" Arial"/>
                        <a:cs typeface="Arial" panose="020B0604020202020204" pitchFamily="34" charset="0"/>
                      </a:endParaRPr>
                    </a:p>
                  </a:txBody>
                  <a:tcPr marL="68584" marR="68584" marT="34296" marB="34296"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6">
                        <a:lumMod val="60000"/>
                        <a:lumOff val="40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800" b="0" i="0" u="none" strike="noStrike" cap="none" normalizeH="0" baseline="0" dirty="0" smtClean="0">
                          <a:ln>
                            <a:noFill/>
                          </a:ln>
                          <a:solidFill>
                            <a:schemeClr val="tx1"/>
                          </a:solidFill>
                          <a:effectLst/>
                          <a:latin typeface=" Arial"/>
                          <a:cs typeface="Arial" panose="020B0604020202020204" pitchFamily="34" charset="0"/>
                        </a:rPr>
                        <a:t>9</a:t>
                      </a:r>
                      <a:endParaRPr kumimoji="0" lang="en-US" sz="800" b="0" i="0" u="none" strike="noStrike" cap="none" normalizeH="0" baseline="0" dirty="0">
                        <a:ln>
                          <a:noFill/>
                        </a:ln>
                        <a:solidFill>
                          <a:schemeClr val="tx1"/>
                        </a:solidFill>
                        <a:effectLst/>
                        <a:latin typeface=" Arial"/>
                        <a:cs typeface="Arial" panose="020B0604020202020204" pitchFamily="34" charset="0"/>
                      </a:endParaRPr>
                    </a:p>
                  </a:txBody>
                  <a:tcPr marL="68584" marR="68584" marT="34296" marB="34296"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6">
                        <a:lumMod val="60000"/>
                        <a:lumOff val="40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800" b="0" i="0" u="none" strike="noStrike" cap="none" normalizeH="0" baseline="0" dirty="0">
                        <a:ln>
                          <a:noFill/>
                        </a:ln>
                        <a:solidFill>
                          <a:schemeClr val="tx1"/>
                        </a:solidFill>
                        <a:effectLst/>
                        <a:latin typeface=" Arial"/>
                        <a:cs typeface="Arial" panose="020B0604020202020204" pitchFamily="34" charset="0"/>
                      </a:endParaRPr>
                    </a:p>
                  </a:txBody>
                  <a:tcPr marL="68584" marR="68584" marT="34296" marB="34296"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4">
                        <a:lumMod val="60000"/>
                        <a:lumOff val="40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800" b="0" i="0" u="none" strike="noStrike" cap="none" normalizeH="0" baseline="0" dirty="0">
                        <a:ln>
                          <a:noFill/>
                        </a:ln>
                        <a:solidFill>
                          <a:schemeClr val="tx1"/>
                        </a:solidFill>
                        <a:effectLst/>
                        <a:latin typeface=" Arial"/>
                        <a:cs typeface="Arial" panose="020B0604020202020204" pitchFamily="34" charset="0"/>
                      </a:endParaRPr>
                    </a:p>
                  </a:txBody>
                  <a:tcPr marL="68584" marR="68584" marT="34296" marB="34296"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4">
                        <a:lumMod val="60000"/>
                        <a:lumOff val="40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800" b="0" i="0" u="none" strike="noStrike" cap="none" normalizeH="0" baseline="0" dirty="0">
                        <a:ln>
                          <a:noFill/>
                        </a:ln>
                        <a:solidFill>
                          <a:schemeClr val="tx1"/>
                        </a:solidFill>
                        <a:effectLst/>
                        <a:latin typeface=" Arial"/>
                        <a:cs typeface="Arial" panose="020B0604020202020204" pitchFamily="34" charset="0"/>
                      </a:endParaRPr>
                    </a:p>
                  </a:txBody>
                  <a:tcPr marL="68584" marR="68584" marT="34296" marB="34296"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4">
                        <a:lumMod val="60000"/>
                        <a:lumOff val="40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800" b="0" i="0" u="none" strike="noStrike" cap="none" normalizeH="0" baseline="0" dirty="0">
                        <a:ln>
                          <a:noFill/>
                        </a:ln>
                        <a:solidFill>
                          <a:schemeClr val="tx1"/>
                        </a:solidFill>
                        <a:effectLst/>
                        <a:latin typeface=" Arial"/>
                        <a:cs typeface="Arial" panose="020B0604020202020204" pitchFamily="34" charset="0"/>
                      </a:endParaRPr>
                    </a:p>
                  </a:txBody>
                  <a:tcPr marL="68584" marR="68584" marT="34296" marB="34296"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rgbClr val="FF7C8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800" b="0" i="0" u="none" strike="noStrike" cap="none" normalizeH="0" baseline="0" dirty="0">
                        <a:ln>
                          <a:noFill/>
                        </a:ln>
                        <a:solidFill>
                          <a:schemeClr val="tx1"/>
                        </a:solidFill>
                        <a:effectLst/>
                        <a:latin typeface=" Arial"/>
                        <a:cs typeface="Arial" panose="020B0604020202020204" pitchFamily="34" charset="0"/>
                      </a:endParaRPr>
                    </a:p>
                  </a:txBody>
                  <a:tcPr marL="68584" marR="68584" marT="34296" marB="34296"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rgbClr val="FF7C8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800" b="0" i="0" u="none" strike="noStrike" cap="none" normalizeH="0" baseline="0" dirty="0">
                        <a:ln>
                          <a:noFill/>
                        </a:ln>
                        <a:solidFill>
                          <a:schemeClr val="tx1"/>
                        </a:solidFill>
                        <a:effectLst/>
                        <a:latin typeface=" Arial"/>
                        <a:cs typeface="Arial" panose="020B0604020202020204" pitchFamily="34" charset="0"/>
                      </a:endParaRPr>
                    </a:p>
                  </a:txBody>
                  <a:tcPr marL="45720" marR="4572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rgbClr val="FF7C8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800" b="0" i="0" u="none" strike="noStrike" cap="none" normalizeH="0" baseline="0" dirty="0" smtClean="0">
                          <a:ln>
                            <a:noFill/>
                          </a:ln>
                          <a:solidFill>
                            <a:schemeClr val="tx1"/>
                          </a:solidFill>
                          <a:effectLst/>
                          <a:latin typeface=" Arial"/>
                          <a:cs typeface="Arial" panose="020B0604020202020204" pitchFamily="34" charset="0"/>
                        </a:rPr>
                        <a:t>9</a:t>
                      </a:r>
                      <a:endParaRPr kumimoji="0" lang="en-US" sz="800" b="0" i="0" u="none" strike="noStrike" cap="none" normalizeH="0" baseline="0" dirty="0">
                        <a:ln>
                          <a:noFill/>
                        </a:ln>
                        <a:solidFill>
                          <a:schemeClr val="tx1"/>
                        </a:solidFill>
                        <a:effectLst/>
                        <a:latin typeface=" Arial"/>
                        <a:cs typeface="Arial" panose="020B0604020202020204" pitchFamily="34" charset="0"/>
                      </a:endParaRPr>
                    </a:p>
                  </a:txBody>
                  <a:tcPr marL="68584" marR="68584" marT="34296" marB="34296"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800" b="0" i="0" u="none" strike="noStrike" cap="none" normalizeH="0" baseline="0" dirty="0" smtClean="0">
                          <a:ln>
                            <a:noFill/>
                          </a:ln>
                          <a:solidFill>
                            <a:schemeClr val="tx1"/>
                          </a:solidFill>
                          <a:effectLst/>
                          <a:latin typeface=" Arial"/>
                          <a:cs typeface="Arial" panose="020B0604020202020204" pitchFamily="34" charset="0"/>
                        </a:rPr>
                        <a:t>9</a:t>
                      </a:r>
                      <a:endParaRPr kumimoji="0" lang="en-US" sz="800" b="0" i="0" u="none" strike="noStrike" cap="none" normalizeH="0" baseline="0" dirty="0">
                        <a:ln>
                          <a:noFill/>
                        </a:ln>
                        <a:solidFill>
                          <a:schemeClr val="tx1"/>
                        </a:solidFill>
                        <a:effectLst/>
                        <a:latin typeface=" Arial"/>
                        <a:cs typeface="Arial" panose="020B0604020202020204" pitchFamily="34" charset="0"/>
                      </a:endParaRPr>
                    </a:p>
                  </a:txBody>
                  <a:tcPr marL="68584" marR="68584" marT="34296" marB="34296"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800" b="0" i="0" u="none" strike="noStrike" cap="none" normalizeH="0" baseline="0" dirty="0" smtClean="0">
                          <a:ln>
                            <a:noFill/>
                          </a:ln>
                          <a:solidFill>
                            <a:schemeClr val="tx1"/>
                          </a:solidFill>
                          <a:effectLst/>
                          <a:latin typeface=" Arial"/>
                          <a:cs typeface="Arial" panose="020B0604020202020204" pitchFamily="34" charset="0"/>
                        </a:rPr>
                        <a:t>9</a:t>
                      </a:r>
                      <a:endParaRPr kumimoji="0" lang="en-US" sz="800" b="0" i="0" u="none" strike="noStrike" cap="none" normalizeH="0" baseline="0" dirty="0">
                        <a:ln>
                          <a:noFill/>
                        </a:ln>
                        <a:solidFill>
                          <a:schemeClr val="tx1"/>
                        </a:solidFill>
                        <a:effectLst/>
                        <a:latin typeface=" Arial"/>
                        <a:cs typeface="Arial" panose="020B0604020202020204" pitchFamily="34" charset="0"/>
                      </a:endParaRPr>
                    </a:p>
                  </a:txBody>
                  <a:tcPr marL="68584" marR="68584" marT="34296" marB="34296"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extLst>
                  <a:ext uri="{0D108BD9-81ED-4DB2-BD59-A6C34878D82A}">
                    <a16:rowId xmlns:a16="http://schemas.microsoft.com/office/drawing/2014/main" xmlns="" val="1382095167"/>
                  </a:ext>
                </a:extLst>
              </a:tr>
              <a:tr h="209731">
                <a:tc>
                  <a:txBody>
                    <a:bodyPr/>
                    <a:lstStyle/>
                    <a:p>
                      <a:pPr marL="0" marR="0" lvl="0" indent="0" algn="l" defTabSz="914400" rtl="0" eaLnBrk="1" fontAlgn="base" latinLnBrk="0" hangingPunct="1">
                        <a:lnSpc>
                          <a:spcPct val="100000"/>
                        </a:lnSpc>
                        <a:spcBef>
                          <a:spcPct val="20000"/>
                        </a:spcBef>
                        <a:spcAft>
                          <a:spcPct val="0"/>
                        </a:spcAft>
                        <a:buClrTx/>
                        <a:buSzTx/>
                        <a:buFont typeface="+mj-lt"/>
                        <a:buNone/>
                        <a:tabLst/>
                      </a:pPr>
                      <a:r>
                        <a:rPr kumimoji="0" lang="en-GB" sz="800" u="none" strike="noStrike" cap="none" normalizeH="0" baseline="0" dirty="0">
                          <a:ln>
                            <a:noFill/>
                          </a:ln>
                          <a:effectLst/>
                          <a:latin typeface=" Arial"/>
                        </a:rPr>
                        <a:t>Desktop Computer</a:t>
                      </a:r>
                      <a:endParaRPr kumimoji="0" lang="en-GB" sz="800" b="0" i="0" u="none" strike="noStrike" cap="none" normalizeH="0" baseline="0" dirty="0">
                        <a:ln>
                          <a:noFill/>
                        </a:ln>
                        <a:solidFill>
                          <a:schemeClr val="tx1"/>
                        </a:solidFill>
                        <a:effectLst/>
                        <a:latin typeface=" Arial"/>
                        <a:cs typeface="Arial" panose="020B0604020202020204" pitchFamily="34" charset="0"/>
                      </a:endParaRPr>
                    </a:p>
                  </a:txBody>
                  <a:tcPr marL="68580" marR="68580" marT="34265" marB="34265"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800" u="none" strike="noStrike" cap="none" normalizeH="0" baseline="0" dirty="0">
                          <a:ln>
                            <a:noFill/>
                          </a:ln>
                          <a:effectLst/>
                          <a:latin typeface=" Arial"/>
                        </a:rPr>
                        <a:t>4</a:t>
                      </a:r>
                      <a:endParaRPr kumimoji="0" lang="en-US" sz="800" b="0" i="0" u="none" strike="noStrike" cap="none" normalizeH="0" baseline="0" dirty="0">
                        <a:ln>
                          <a:noFill/>
                        </a:ln>
                        <a:solidFill>
                          <a:schemeClr val="tx1"/>
                        </a:solidFill>
                        <a:effectLst/>
                        <a:latin typeface=" Arial"/>
                        <a:cs typeface="Arial" panose="020B0604020202020204" pitchFamily="34" charset="0"/>
                      </a:endParaRPr>
                    </a:p>
                  </a:txBody>
                  <a:tcPr marL="68584" marR="68584" marT="34296" marB="34296"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800" b="0" i="0" u="none" strike="noStrike" cap="none" normalizeH="0" baseline="0" dirty="0" smtClean="0">
                          <a:ln>
                            <a:noFill/>
                          </a:ln>
                          <a:solidFill>
                            <a:schemeClr val="tx1"/>
                          </a:solidFill>
                          <a:effectLst/>
                          <a:latin typeface=" Arial"/>
                          <a:cs typeface="Arial" panose="020B0604020202020204" pitchFamily="34" charset="0"/>
                        </a:rPr>
                        <a:t>3</a:t>
                      </a:r>
                      <a:endParaRPr kumimoji="0" lang="en-US" sz="800" b="0" i="0" u="none" strike="noStrike" cap="none" normalizeH="0" baseline="0" dirty="0">
                        <a:ln>
                          <a:noFill/>
                        </a:ln>
                        <a:solidFill>
                          <a:schemeClr val="tx1"/>
                        </a:solidFill>
                        <a:effectLst/>
                        <a:latin typeface=" Arial"/>
                        <a:cs typeface="Arial" panose="020B0604020202020204" pitchFamily="34" charset="0"/>
                      </a:endParaRPr>
                    </a:p>
                  </a:txBody>
                  <a:tcPr marL="68584" marR="68584" marT="34296" marB="34296"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6">
                        <a:lumMod val="60000"/>
                        <a:lumOff val="40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800" b="0" i="0" u="none" strike="noStrike" cap="none" normalizeH="0" baseline="0" dirty="0" smtClean="0">
                          <a:ln>
                            <a:noFill/>
                          </a:ln>
                          <a:solidFill>
                            <a:schemeClr val="tx1"/>
                          </a:solidFill>
                          <a:effectLst/>
                          <a:latin typeface=" Arial"/>
                          <a:cs typeface="Arial" panose="020B0604020202020204" pitchFamily="34" charset="0"/>
                        </a:rPr>
                        <a:t>3</a:t>
                      </a:r>
                      <a:endParaRPr kumimoji="0" lang="en-US" sz="800" b="0" i="0" u="none" strike="noStrike" cap="none" normalizeH="0" baseline="0" dirty="0">
                        <a:ln>
                          <a:noFill/>
                        </a:ln>
                        <a:solidFill>
                          <a:schemeClr val="tx1"/>
                        </a:solidFill>
                        <a:effectLst/>
                        <a:latin typeface=" Arial"/>
                        <a:cs typeface="Arial" panose="020B0604020202020204" pitchFamily="34" charset="0"/>
                      </a:endParaRPr>
                    </a:p>
                  </a:txBody>
                  <a:tcPr marL="68584" marR="68584" marT="34296" marB="34296"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6">
                        <a:lumMod val="60000"/>
                        <a:lumOff val="40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800" b="0" i="0" u="none" strike="noStrike" cap="none" normalizeH="0" baseline="0" dirty="0" smtClean="0">
                          <a:ln>
                            <a:noFill/>
                          </a:ln>
                          <a:solidFill>
                            <a:schemeClr val="tx1"/>
                          </a:solidFill>
                          <a:effectLst/>
                          <a:latin typeface=" Arial"/>
                          <a:cs typeface="Arial" panose="020B0604020202020204" pitchFamily="34" charset="0"/>
                        </a:rPr>
                        <a:t>3</a:t>
                      </a:r>
                      <a:endParaRPr kumimoji="0" lang="en-US" sz="800" b="0" i="0" u="none" strike="noStrike" cap="none" normalizeH="0" baseline="0" dirty="0">
                        <a:ln>
                          <a:noFill/>
                        </a:ln>
                        <a:solidFill>
                          <a:schemeClr val="tx1"/>
                        </a:solidFill>
                        <a:effectLst/>
                        <a:latin typeface=" Arial"/>
                        <a:cs typeface="Arial" panose="020B0604020202020204" pitchFamily="34" charset="0"/>
                      </a:endParaRPr>
                    </a:p>
                  </a:txBody>
                  <a:tcPr marL="68584" marR="68584" marT="34296" marB="34296"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6">
                        <a:lumMod val="60000"/>
                        <a:lumOff val="40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800" b="0" i="0" u="none" strike="noStrike" cap="none" normalizeH="0" baseline="0" dirty="0">
                        <a:ln>
                          <a:noFill/>
                        </a:ln>
                        <a:solidFill>
                          <a:schemeClr val="tx1"/>
                        </a:solidFill>
                        <a:effectLst/>
                        <a:latin typeface=" Arial"/>
                        <a:cs typeface="Arial" panose="020B0604020202020204" pitchFamily="34" charset="0"/>
                      </a:endParaRPr>
                    </a:p>
                  </a:txBody>
                  <a:tcPr marL="68584" marR="68584" marT="34296" marB="34296"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4">
                        <a:lumMod val="60000"/>
                        <a:lumOff val="40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800" b="0" i="0" u="none" strike="noStrike" cap="none" normalizeH="0" baseline="0" dirty="0">
                        <a:ln>
                          <a:noFill/>
                        </a:ln>
                        <a:solidFill>
                          <a:schemeClr val="tx1"/>
                        </a:solidFill>
                        <a:effectLst/>
                        <a:latin typeface=" Arial"/>
                        <a:cs typeface="Arial" panose="020B0604020202020204" pitchFamily="34" charset="0"/>
                      </a:endParaRPr>
                    </a:p>
                  </a:txBody>
                  <a:tcPr marL="68584" marR="68584" marT="34296" marB="34296"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4">
                        <a:lumMod val="60000"/>
                        <a:lumOff val="40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800" b="0" i="0" u="none" strike="noStrike" cap="none" normalizeH="0" baseline="0" dirty="0">
                        <a:ln>
                          <a:noFill/>
                        </a:ln>
                        <a:solidFill>
                          <a:schemeClr val="tx1"/>
                        </a:solidFill>
                        <a:effectLst/>
                        <a:latin typeface=" Arial"/>
                        <a:cs typeface="Arial" panose="020B0604020202020204" pitchFamily="34" charset="0"/>
                      </a:endParaRPr>
                    </a:p>
                  </a:txBody>
                  <a:tcPr marL="68584" marR="68584" marT="34296" marB="34296"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4">
                        <a:lumMod val="60000"/>
                        <a:lumOff val="40000"/>
                      </a:schemeClr>
                    </a:solidFill>
                  </a:tcPr>
                </a:tc>
                <a:tc>
                  <a:txBody>
                    <a:bodyPr/>
                    <a:lstStyle/>
                    <a:p>
                      <a:pPr algn="ctr" fontAlgn="ctr"/>
                      <a:endParaRPr lang="en-US" sz="800" b="0" i="0" u="none" strike="noStrike" dirty="0">
                        <a:effectLst/>
                        <a:latin typeface=" Arial"/>
                      </a:endParaRPr>
                    </a:p>
                  </a:txBody>
                  <a:tcPr marL="0" marR="0"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rgbClr val="FF7C8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800" b="0" i="0" u="none" strike="noStrike" cap="none" normalizeH="0" baseline="0" dirty="0">
                        <a:ln>
                          <a:noFill/>
                        </a:ln>
                        <a:solidFill>
                          <a:schemeClr val="tx1"/>
                        </a:solidFill>
                        <a:effectLst/>
                        <a:latin typeface=" Arial"/>
                        <a:cs typeface="Arial" panose="020B0604020202020204" pitchFamily="34" charset="0"/>
                      </a:endParaRPr>
                    </a:p>
                  </a:txBody>
                  <a:tcPr marL="68584" marR="68584" marT="34296" marB="34296"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rgbClr val="FF7C8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800" b="0" i="0" u="none" strike="noStrike" cap="none" normalizeH="0" baseline="0" dirty="0">
                        <a:ln>
                          <a:noFill/>
                        </a:ln>
                        <a:solidFill>
                          <a:schemeClr val="tx1"/>
                        </a:solidFill>
                        <a:effectLst/>
                        <a:latin typeface=" Arial"/>
                        <a:cs typeface="Arial" panose="020B0604020202020204" pitchFamily="34" charset="0"/>
                      </a:endParaRPr>
                    </a:p>
                  </a:txBody>
                  <a:tcPr marL="68584" marR="68584" marT="34296" marB="34296"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rgbClr val="FF7C8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800" b="0" i="0" u="none" strike="noStrike" cap="none" normalizeH="0" baseline="0" dirty="0" smtClean="0">
                          <a:ln>
                            <a:noFill/>
                          </a:ln>
                          <a:solidFill>
                            <a:schemeClr val="tx1"/>
                          </a:solidFill>
                          <a:effectLst/>
                          <a:latin typeface=" Arial"/>
                          <a:cs typeface="Arial" panose="020B0604020202020204" pitchFamily="34" charset="0"/>
                        </a:rPr>
                        <a:t>3</a:t>
                      </a:r>
                      <a:endParaRPr kumimoji="0" lang="en-US" sz="800" b="0" i="0" u="none" strike="noStrike" cap="none" normalizeH="0" baseline="0" dirty="0">
                        <a:ln>
                          <a:noFill/>
                        </a:ln>
                        <a:solidFill>
                          <a:schemeClr val="tx1"/>
                        </a:solidFill>
                        <a:effectLst/>
                        <a:latin typeface=" Arial"/>
                        <a:cs typeface="Arial" panose="020B0604020202020204" pitchFamily="34" charset="0"/>
                      </a:endParaRPr>
                    </a:p>
                  </a:txBody>
                  <a:tcPr marL="68584" marR="68584" marT="34296" marB="34296"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800" b="0" i="0" u="none" strike="noStrike" cap="none" normalizeH="0" baseline="0" dirty="0" smtClean="0">
                          <a:ln>
                            <a:noFill/>
                          </a:ln>
                          <a:solidFill>
                            <a:schemeClr val="tx1"/>
                          </a:solidFill>
                          <a:effectLst/>
                          <a:latin typeface=" Arial"/>
                          <a:cs typeface="Arial" panose="020B0604020202020204" pitchFamily="34" charset="0"/>
                        </a:rPr>
                        <a:t>3</a:t>
                      </a:r>
                      <a:endParaRPr kumimoji="0" lang="en-US" sz="800" b="0" i="0" u="none" strike="noStrike" cap="none" normalizeH="0" baseline="0" dirty="0">
                        <a:ln>
                          <a:noFill/>
                        </a:ln>
                        <a:solidFill>
                          <a:schemeClr val="tx1"/>
                        </a:solidFill>
                        <a:effectLst/>
                        <a:latin typeface=" Arial"/>
                        <a:cs typeface="Arial" panose="020B0604020202020204" pitchFamily="34" charset="0"/>
                      </a:endParaRPr>
                    </a:p>
                  </a:txBody>
                  <a:tcPr marL="68584" marR="68584" marT="34296" marB="34296"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800" b="0" i="0" u="none" strike="noStrike" cap="none" normalizeH="0" baseline="0" dirty="0" smtClean="0">
                          <a:ln>
                            <a:noFill/>
                          </a:ln>
                          <a:solidFill>
                            <a:schemeClr val="tx1"/>
                          </a:solidFill>
                          <a:effectLst/>
                          <a:latin typeface=" Arial"/>
                          <a:cs typeface="Arial" panose="020B0604020202020204" pitchFamily="34" charset="0"/>
                        </a:rPr>
                        <a:t>3</a:t>
                      </a:r>
                      <a:endParaRPr kumimoji="0" lang="en-US" sz="800" b="0" i="0" u="none" strike="noStrike" cap="none" normalizeH="0" baseline="0" dirty="0">
                        <a:ln>
                          <a:noFill/>
                        </a:ln>
                        <a:solidFill>
                          <a:schemeClr val="tx1"/>
                        </a:solidFill>
                        <a:effectLst/>
                        <a:latin typeface=" Arial"/>
                        <a:cs typeface="Arial" panose="020B0604020202020204" pitchFamily="34" charset="0"/>
                      </a:endParaRPr>
                    </a:p>
                  </a:txBody>
                  <a:tcPr marL="68584" marR="68584" marT="34296" marB="34296"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800" b="0" i="0" u="none" strike="noStrike" cap="none" normalizeH="0" baseline="0" dirty="0" smtClean="0">
                          <a:ln>
                            <a:noFill/>
                          </a:ln>
                          <a:solidFill>
                            <a:schemeClr val="tx1"/>
                          </a:solidFill>
                          <a:effectLst/>
                          <a:latin typeface=" Arial"/>
                          <a:cs typeface="Arial" panose="020B0604020202020204" pitchFamily="34" charset="0"/>
                        </a:rPr>
                        <a:t>6</a:t>
                      </a:r>
                      <a:endParaRPr kumimoji="0" lang="en-US" sz="800" b="0" i="0" u="none" strike="noStrike" cap="none" normalizeH="0" baseline="0" dirty="0">
                        <a:ln>
                          <a:noFill/>
                        </a:ln>
                        <a:solidFill>
                          <a:schemeClr val="tx1"/>
                        </a:solidFill>
                        <a:effectLst/>
                        <a:latin typeface=" Arial"/>
                        <a:cs typeface="Arial" panose="020B0604020202020204" pitchFamily="34" charset="0"/>
                      </a:endParaRPr>
                    </a:p>
                  </a:txBody>
                  <a:tcPr marL="68584" marR="68584" marT="34296" marB="34296"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6">
                        <a:lumMod val="60000"/>
                        <a:lumOff val="40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800" b="0" i="0" u="none" strike="noStrike" cap="none" normalizeH="0" baseline="0" dirty="0" smtClean="0">
                          <a:ln>
                            <a:noFill/>
                          </a:ln>
                          <a:solidFill>
                            <a:schemeClr val="tx1"/>
                          </a:solidFill>
                          <a:effectLst/>
                          <a:latin typeface=" Arial"/>
                          <a:cs typeface="Arial" panose="020B0604020202020204" pitchFamily="34" charset="0"/>
                        </a:rPr>
                        <a:t>6</a:t>
                      </a:r>
                      <a:endParaRPr kumimoji="0" lang="en-US" sz="800" b="0" i="0" u="none" strike="noStrike" cap="none" normalizeH="0" baseline="0" dirty="0">
                        <a:ln>
                          <a:noFill/>
                        </a:ln>
                        <a:solidFill>
                          <a:schemeClr val="tx1"/>
                        </a:solidFill>
                        <a:effectLst/>
                        <a:latin typeface=" Arial"/>
                        <a:cs typeface="Arial" panose="020B0604020202020204" pitchFamily="34" charset="0"/>
                      </a:endParaRPr>
                    </a:p>
                  </a:txBody>
                  <a:tcPr marL="68584" marR="68584" marT="34296" marB="34296"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6">
                        <a:lumMod val="60000"/>
                        <a:lumOff val="40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800" b="0" i="0" u="none" strike="noStrike" cap="none" normalizeH="0" baseline="0" dirty="0" smtClean="0">
                          <a:ln>
                            <a:noFill/>
                          </a:ln>
                          <a:solidFill>
                            <a:schemeClr val="tx1"/>
                          </a:solidFill>
                          <a:effectLst/>
                          <a:latin typeface=" Arial"/>
                          <a:cs typeface="Arial" panose="020B0604020202020204" pitchFamily="34" charset="0"/>
                        </a:rPr>
                        <a:t>6</a:t>
                      </a:r>
                      <a:endParaRPr kumimoji="0" lang="en-US" sz="800" b="0" i="0" u="none" strike="noStrike" cap="none" normalizeH="0" baseline="0" dirty="0">
                        <a:ln>
                          <a:noFill/>
                        </a:ln>
                        <a:solidFill>
                          <a:schemeClr val="tx1"/>
                        </a:solidFill>
                        <a:effectLst/>
                        <a:latin typeface=" Arial"/>
                        <a:cs typeface="Arial" panose="020B0604020202020204" pitchFamily="34" charset="0"/>
                      </a:endParaRPr>
                    </a:p>
                  </a:txBody>
                  <a:tcPr marL="68584" marR="68584" marT="34296" marB="34296"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6">
                        <a:lumMod val="60000"/>
                        <a:lumOff val="40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800" b="0" i="0" u="none" strike="noStrike" cap="none" normalizeH="0" baseline="0" dirty="0">
                        <a:ln>
                          <a:noFill/>
                        </a:ln>
                        <a:solidFill>
                          <a:schemeClr val="tx1"/>
                        </a:solidFill>
                        <a:effectLst/>
                        <a:latin typeface=" Arial"/>
                        <a:cs typeface="Arial" panose="020B0604020202020204" pitchFamily="34" charset="0"/>
                      </a:endParaRPr>
                    </a:p>
                  </a:txBody>
                  <a:tcPr marL="68584" marR="68584" marT="34296" marB="34296"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4">
                        <a:lumMod val="60000"/>
                        <a:lumOff val="40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800" b="0" i="0" u="none" strike="noStrike" cap="none" normalizeH="0" baseline="0" dirty="0">
                        <a:ln>
                          <a:noFill/>
                        </a:ln>
                        <a:solidFill>
                          <a:schemeClr val="tx1"/>
                        </a:solidFill>
                        <a:effectLst/>
                        <a:latin typeface=" Arial"/>
                        <a:cs typeface="Arial" panose="020B0604020202020204" pitchFamily="34" charset="0"/>
                      </a:endParaRPr>
                    </a:p>
                  </a:txBody>
                  <a:tcPr marL="68584" marR="68584" marT="34296" marB="34296"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4">
                        <a:lumMod val="60000"/>
                        <a:lumOff val="40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800" b="0" i="0" u="none" strike="noStrike" cap="none" normalizeH="0" baseline="0" dirty="0">
                        <a:ln>
                          <a:noFill/>
                        </a:ln>
                        <a:solidFill>
                          <a:schemeClr val="tx1"/>
                        </a:solidFill>
                        <a:effectLst/>
                        <a:latin typeface=" Arial"/>
                        <a:cs typeface="Arial" panose="020B0604020202020204" pitchFamily="34" charset="0"/>
                      </a:endParaRPr>
                    </a:p>
                  </a:txBody>
                  <a:tcPr marL="68584" marR="68584" marT="34296" marB="34296"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4">
                        <a:lumMod val="60000"/>
                        <a:lumOff val="40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800" b="0" i="0" u="none" strike="noStrike" cap="none" normalizeH="0" baseline="0" dirty="0">
                        <a:ln>
                          <a:noFill/>
                        </a:ln>
                        <a:solidFill>
                          <a:schemeClr val="tx1"/>
                        </a:solidFill>
                        <a:effectLst/>
                        <a:latin typeface=" Arial"/>
                        <a:cs typeface="Arial" panose="020B0604020202020204" pitchFamily="34" charset="0"/>
                      </a:endParaRPr>
                    </a:p>
                  </a:txBody>
                  <a:tcPr marL="68584" marR="68584" marT="34296" marB="34296"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rgbClr val="FF7C80"/>
                    </a:solidFill>
                  </a:tcPr>
                </a:tc>
                <a:tc>
                  <a:txBody>
                    <a:bodyPr/>
                    <a:lstStyle/>
                    <a:p>
                      <a:pPr algn="ctr" fontAlgn="ctr"/>
                      <a:endParaRPr lang="en-US" sz="800" b="0" i="0" u="none" strike="noStrike" dirty="0">
                        <a:effectLst/>
                        <a:latin typeface=" Arial"/>
                      </a:endParaRPr>
                    </a:p>
                  </a:txBody>
                  <a:tcPr marL="0" marR="0"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rgbClr val="FF7C8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800" b="0" i="0" u="none" strike="noStrike" cap="none" normalizeH="0" baseline="0" dirty="0">
                        <a:ln>
                          <a:noFill/>
                        </a:ln>
                        <a:solidFill>
                          <a:schemeClr val="tx1"/>
                        </a:solidFill>
                        <a:effectLst/>
                        <a:latin typeface=" Arial"/>
                        <a:cs typeface="Arial" panose="020B0604020202020204" pitchFamily="34" charset="0"/>
                      </a:endParaRPr>
                    </a:p>
                  </a:txBody>
                  <a:tcPr marL="45720" marR="4572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rgbClr val="FF7C8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800" b="0" i="0" u="none" strike="noStrike" cap="none" normalizeH="0" baseline="0" dirty="0" smtClean="0">
                          <a:ln>
                            <a:noFill/>
                          </a:ln>
                          <a:solidFill>
                            <a:schemeClr val="tx1"/>
                          </a:solidFill>
                          <a:effectLst/>
                          <a:latin typeface=" Arial"/>
                          <a:cs typeface="Arial" panose="020B0604020202020204" pitchFamily="34" charset="0"/>
                        </a:rPr>
                        <a:t>6</a:t>
                      </a:r>
                      <a:endParaRPr kumimoji="0" lang="en-US" sz="800" b="0" i="0" u="none" strike="noStrike" cap="none" normalizeH="0" baseline="0" dirty="0">
                        <a:ln>
                          <a:noFill/>
                        </a:ln>
                        <a:solidFill>
                          <a:schemeClr val="tx1"/>
                        </a:solidFill>
                        <a:effectLst/>
                        <a:latin typeface=" Arial"/>
                        <a:cs typeface="Arial" panose="020B0604020202020204" pitchFamily="34" charset="0"/>
                      </a:endParaRPr>
                    </a:p>
                  </a:txBody>
                  <a:tcPr marL="68584" marR="68584" marT="34296" marB="34296"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800" b="0" i="0" u="none" strike="noStrike" cap="none" normalizeH="0" baseline="0" dirty="0" smtClean="0">
                          <a:ln>
                            <a:noFill/>
                          </a:ln>
                          <a:solidFill>
                            <a:schemeClr val="tx1"/>
                          </a:solidFill>
                          <a:effectLst/>
                          <a:latin typeface=" Arial"/>
                          <a:cs typeface="Arial" panose="020B0604020202020204" pitchFamily="34" charset="0"/>
                        </a:rPr>
                        <a:t>6</a:t>
                      </a:r>
                      <a:endParaRPr kumimoji="0" lang="en-US" sz="800" b="0" i="0" u="none" strike="noStrike" cap="none" normalizeH="0" baseline="0" dirty="0">
                        <a:ln>
                          <a:noFill/>
                        </a:ln>
                        <a:solidFill>
                          <a:schemeClr val="tx1"/>
                        </a:solidFill>
                        <a:effectLst/>
                        <a:latin typeface=" Arial"/>
                        <a:cs typeface="Arial" panose="020B0604020202020204" pitchFamily="34" charset="0"/>
                      </a:endParaRPr>
                    </a:p>
                  </a:txBody>
                  <a:tcPr marL="68584" marR="68584" marT="34296" marB="34296"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800" b="0" i="0" u="none" strike="noStrike" cap="none" normalizeH="0" baseline="0" dirty="0" smtClean="0">
                          <a:ln>
                            <a:noFill/>
                          </a:ln>
                          <a:solidFill>
                            <a:schemeClr val="tx1"/>
                          </a:solidFill>
                          <a:effectLst/>
                          <a:latin typeface=" Arial"/>
                          <a:cs typeface="Arial" panose="020B0604020202020204" pitchFamily="34" charset="0"/>
                        </a:rPr>
                        <a:t>6</a:t>
                      </a:r>
                      <a:endParaRPr kumimoji="0" lang="en-US" sz="800" b="0" i="0" u="none" strike="noStrike" cap="none" normalizeH="0" baseline="0" dirty="0">
                        <a:ln>
                          <a:noFill/>
                        </a:ln>
                        <a:solidFill>
                          <a:schemeClr val="tx1"/>
                        </a:solidFill>
                        <a:effectLst/>
                        <a:latin typeface=" Arial"/>
                        <a:cs typeface="Arial" panose="020B0604020202020204" pitchFamily="34" charset="0"/>
                      </a:endParaRPr>
                    </a:p>
                  </a:txBody>
                  <a:tcPr marL="68584" marR="68584" marT="34296" marB="34296"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extLst>
                  <a:ext uri="{0D108BD9-81ED-4DB2-BD59-A6C34878D82A}">
                    <a16:rowId xmlns:a16="http://schemas.microsoft.com/office/drawing/2014/main" xmlns="" val="2914895227"/>
                  </a:ext>
                </a:extLst>
              </a:tr>
              <a:tr h="209731">
                <a:tc>
                  <a:txBody>
                    <a:bodyPr/>
                    <a:lstStyle/>
                    <a:p>
                      <a:pPr marL="0" marR="0" lvl="0" indent="0" algn="l" defTabSz="914400" rtl="0" eaLnBrk="1" fontAlgn="base" latinLnBrk="0" hangingPunct="1">
                        <a:lnSpc>
                          <a:spcPct val="100000"/>
                        </a:lnSpc>
                        <a:spcBef>
                          <a:spcPct val="20000"/>
                        </a:spcBef>
                        <a:spcAft>
                          <a:spcPct val="0"/>
                        </a:spcAft>
                        <a:buClrTx/>
                        <a:buSzTx/>
                        <a:buFont typeface="+mj-lt"/>
                        <a:buNone/>
                        <a:tabLst/>
                      </a:pPr>
                      <a:r>
                        <a:rPr kumimoji="0" lang="en-GB" sz="800" u="none" strike="noStrike" cap="none" normalizeH="0" baseline="0" dirty="0">
                          <a:ln>
                            <a:noFill/>
                          </a:ln>
                          <a:effectLst/>
                          <a:latin typeface=" Arial"/>
                        </a:rPr>
                        <a:t>Laptop Computer</a:t>
                      </a:r>
                      <a:endParaRPr kumimoji="0" lang="en-GB" sz="800" b="0" i="0" u="none" strike="noStrike" cap="none" normalizeH="0" baseline="0" dirty="0">
                        <a:ln>
                          <a:noFill/>
                        </a:ln>
                        <a:solidFill>
                          <a:schemeClr val="tx1"/>
                        </a:solidFill>
                        <a:effectLst/>
                        <a:latin typeface=" Arial"/>
                        <a:cs typeface="Arial" panose="020B0604020202020204" pitchFamily="34" charset="0"/>
                      </a:endParaRPr>
                    </a:p>
                  </a:txBody>
                  <a:tcPr marL="68580" marR="68580" marT="34265" marB="34265"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800" u="none" strike="noStrike" cap="none" normalizeH="0" baseline="0" dirty="0">
                          <a:ln>
                            <a:noFill/>
                          </a:ln>
                          <a:effectLst/>
                          <a:latin typeface=" Arial"/>
                        </a:rPr>
                        <a:t>1</a:t>
                      </a:r>
                      <a:endParaRPr kumimoji="0" lang="en-US" sz="800" b="0" i="0" u="none" strike="noStrike" cap="none" normalizeH="0" baseline="0" dirty="0">
                        <a:ln>
                          <a:noFill/>
                        </a:ln>
                        <a:solidFill>
                          <a:schemeClr val="tx1"/>
                        </a:solidFill>
                        <a:effectLst/>
                        <a:latin typeface=" Arial"/>
                        <a:cs typeface="Arial" panose="020B0604020202020204" pitchFamily="34" charset="0"/>
                      </a:endParaRPr>
                    </a:p>
                  </a:txBody>
                  <a:tcPr marL="68584" marR="68584" marT="34296" marB="34296"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800" b="0" i="0" u="none" strike="noStrike" cap="none" normalizeH="0" baseline="0" dirty="0">
                        <a:ln>
                          <a:noFill/>
                        </a:ln>
                        <a:solidFill>
                          <a:schemeClr val="tx1"/>
                        </a:solidFill>
                        <a:effectLst/>
                        <a:latin typeface=" Arial"/>
                        <a:cs typeface="Arial" panose="020B0604020202020204" pitchFamily="34" charset="0"/>
                      </a:endParaRPr>
                    </a:p>
                  </a:txBody>
                  <a:tcPr marL="68584" marR="68584" marT="34296" marB="34296"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6">
                        <a:lumMod val="60000"/>
                        <a:lumOff val="40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800" b="0" i="0" u="none" strike="noStrike" cap="none" normalizeH="0" baseline="0" dirty="0" smtClean="0">
                          <a:ln>
                            <a:noFill/>
                          </a:ln>
                          <a:solidFill>
                            <a:schemeClr val="tx1"/>
                          </a:solidFill>
                          <a:effectLst/>
                          <a:latin typeface=" Arial"/>
                          <a:cs typeface="Arial" panose="020B0604020202020204" pitchFamily="34" charset="0"/>
                        </a:rPr>
                        <a:t>1</a:t>
                      </a:r>
                      <a:endParaRPr kumimoji="0" lang="en-US" sz="800" b="0" i="0" u="none" strike="noStrike" cap="none" normalizeH="0" baseline="0" dirty="0">
                        <a:ln>
                          <a:noFill/>
                        </a:ln>
                        <a:solidFill>
                          <a:schemeClr val="tx1"/>
                        </a:solidFill>
                        <a:effectLst/>
                        <a:latin typeface=" Arial"/>
                        <a:cs typeface="Arial" panose="020B0604020202020204" pitchFamily="34" charset="0"/>
                      </a:endParaRPr>
                    </a:p>
                  </a:txBody>
                  <a:tcPr marL="68584" marR="68584" marT="34296" marB="34296"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6">
                        <a:lumMod val="60000"/>
                        <a:lumOff val="40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800" b="0" i="0" u="none" strike="noStrike" cap="none" normalizeH="0" baseline="0" dirty="0" smtClean="0">
                          <a:ln>
                            <a:noFill/>
                          </a:ln>
                          <a:solidFill>
                            <a:schemeClr val="tx1"/>
                          </a:solidFill>
                          <a:effectLst/>
                          <a:latin typeface=" Arial"/>
                          <a:cs typeface="Arial" panose="020B0604020202020204" pitchFamily="34" charset="0"/>
                        </a:rPr>
                        <a:t>1</a:t>
                      </a:r>
                      <a:endParaRPr kumimoji="0" lang="en-US" sz="800" b="0" i="0" u="none" strike="noStrike" cap="none" normalizeH="0" baseline="0" dirty="0">
                        <a:ln>
                          <a:noFill/>
                        </a:ln>
                        <a:solidFill>
                          <a:schemeClr val="tx1"/>
                        </a:solidFill>
                        <a:effectLst/>
                        <a:latin typeface=" Arial"/>
                        <a:cs typeface="Arial" panose="020B0604020202020204" pitchFamily="34" charset="0"/>
                      </a:endParaRPr>
                    </a:p>
                  </a:txBody>
                  <a:tcPr marL="68584" marR="68584" marT="34296" marB="34296"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6">
                        <a:lumMod val="60000"/>
                        <a:lumOff val="40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800" b="0" i="0" u="none" strike="noStrike" cap="none" normalizeH="0" baseline="0" dirty="0">
                        <a:ln>
                          <a:noFill/>
                        </a:ln>
                        <a:solidFill>
                          <a:schemeClr val="tx1"/>
                        </a:solidFill>
                        <a:effectLst/>
                        <a:latin typeface=" Arial"/>
                        <a:cs typeface="Arial" panose="020B0604020202020204" pitchFamily="34" charset="0"/>
                      </a:endParaRPr>
                    </a:p>
                  </a:txBody>
                  <a:tcPr marL="68584" marR="68584" marT="34296" marB="34296"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4">
                        <a:lumMod val="60000"/>
                        <a:lumOff val="40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800" b="0" i="0" u="none" strike="noStrike" cap="none" normalizeH="0" baseline="0" dirty="0">
                        <a:ln>
                          <a:noFill/>
                        </a:ln>
                        <a:solidFill>
                          <a:schemeClr val="tx1"/>
                        </a:solidFill>
                        <a:effectLst/>
                        <a:latin typeface=" Arial"/>
                        <a:cs typeface="Arial" panose="020B0604020202020204" pitchFamily="34" charset="0"/>
                      </a:endParaRPr>
                    </a:p>
                  </a:txBody>
                  <a:tcPr marL="68584" marR="68584" marT="34296" marB="34296"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4">
                        <a:lumMod val="60000"/>
                        <a:lumOff val="40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800" b="0" i="0" u="none" strike="noStrike" cap="none" normalizeH="0" baseline="0" dirty="0">
                        <a:ln>
                          <a:noFill/>
                        </a:ln>
                        <a:solidFill>
                          <a:schemeClr val="tx1"/>
                        </a:solidFill>
                        <a:effectLst/>
                        <a:latin typeface=" Arial"/>
                        <a:cs typeface="Arial" panose="020B0604020202020204" pitchFamily="34" charset="0"/>
                      </a:endParaRPr>
                    </a:p>
                  </a:txBody>
                  <a:tcPr marL="68584" marR="68584" marT="34296" marB="34296"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4">
                        <a:lumMod val="60000"/>
                        <a:lumOff val="40000"/>
                      </a:schemeClr>
                    </a:solidFill>
                  </a:tcPr>
                </a:tc>
                <a:tc>
                  <a:txBody>
                    <a:bodyPr/>
                    <a:lstStyle/>
                    <a:p>
                      <a:pPr algn="ctr" fontAlgn="ctr"/>
                      <a:r>
                        <a:rPr lang="en-US" sz="800" b="0" i="0" u="none" strike="noStrike" dirty="0" smtClean="0">
                          <a:effectLst/>
                          <a:latin typeface=" Arial"/>
                        </a:rPr>
                        <a:t>1</a:t>
                      </a:r>
                      <a:endParaRPr lang="en-US" sz="800" b="0" i="0" u="none" strike="noStrike" dirty="0">
                        <a:effectLst/>
                        <a:latin typeface=" Arial"/>
                      </a:endParaRPr>
                    </a:p>
                  </a:txBody>
                  <a:tcPr marL="0" marR="0"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rgbClr val="FF7C8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800" b="0" i="0" u="none" strike="noStrike" cap="none" normalizeH="0" baseline="0" dirty="0">
                        <a:ln>
                          <a:noFill/>
                        </a:ln>
                        <a:solidFill>
                          <a:schemeClr val="tx1"/>
                        </a:solidFill>
                        <a:effectLst/>
                        <a:latin typeface=" Arial"/>
                        <a:cs typeface="Arial" panose="020B0604020202020204" pitchFamily="34" charset="0"/>
                      </a:endParaRPr>
                    </a:p>
                  </a:txBody>
                  <a:tcPr marL="68584" marR="68584" marT="34296" marB="34296"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rgbClr val="FF7C8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800" b="0" i="0" u="none" strike="noStrike" cap="none" normalizeH="0" baseline="0" dirty="0">
                        <a:ln>
                          <a:noFill/>
                        </a:ln>
                        <a:solidFill>
                          <a:schemeClr val="tx1"/>
                        </a:solidFill>
                        <a:effectLst/>
                        <a:latin typeface=" Arial"/>
                        <a:cs typeface="Arial" panose="020B0604020202020204" pitchFamily="34" charset="0"/>
                      </a:endParaRPr>
                    </a:p>
                  </a:txBody>
                  <a:tcPr marL="68584" marR="68584" marT="34296" marB="34296"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rgbClr val="FF7C8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800" b="0" i="0" u="none" strike="noStrike" cap="none" normalizeH="0" baseline="0" dirty="0" smtClean="0">
                          <a:ln>
                            <a:noFill/>
                          </a:ln>
                          <a:solidFill>
                            <a:schemeClr val="tx1"/>
                          </a:solidFill>
                          <a:effectLst/>
                          <a:latin typeface=" Arial"/>
                          <a:cs typeface="Arial" panose="020B0604020202020204" pitchFamily="34" charset="0"/>
                        </a:rPr>
                        <a:t>1</a:t>
                      </a:r>
                      <a:endParaRPr kumimoji="0" lang="en-US" sz="800" b="0" i="0" u="none" strike="noStrike" cap="none" normalizeH="0" baseline="0" dirty="0">
                        <a:ln>
                          <a:noFill/>
                        </a:ln>
                        <a:solidFill>
                          <a:schemeClr val="tx1"/>
                        </a:solidFill>
                        <a:effectLst/>
                        <a:latin typeface=" Arial"/>
                        <a:cs typeface="Arial" panose="020B0604020202020204" pitchFamily="34" charset="0"/>
                      </a:endParaRPr>
                    </a:p>
                  </a:txBody>
                  <a:tcPr marL="68584" marR="68584" marT="34296" marB="34296"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800" b="0" i="0" u="none" strike="noStrike" cap="none" normalizeH="0" baseline="0" dirty="0" smtClean="0">
                          <a:ln>
                            <a:noFill/>
                          </a:ln>
                          <a:solidFill>
                            <a:schemeClr val="tx1"/>
                          </a:solidFill>
                          <a:effectLst/>
                          <a:latin typeface=" Arial"/>
                          <a:cs typeface="Arial" panose="020B0604020202020204" pitchFamily="34" charset="0"/>
                        </a:rPr>
                        <a:t>1</a:t>
                      </a:r>
                      <a:endParaRPr kumimoji="0" lang="en-US" sz="800" b="0" i="0" u="none" strike="noStrike" cap="none" normalizeH="0" baseline="0" dirty="0">
                        <a:ln>
                          <a:noFill/>
                        </a:ln>
                        <a:solidFill>
                          <a:schemeClr val="tx1"/>
                        </a:solidFill>
                        <a:effectLst/>
                        <a:latin typeface=" Arial"/>
                        <a:cs typeface="Arial" panose="020B0604020202020204" pitchFamily="34" charset="0"/>
                      </a:endParaRPr>
                    </a:p>
                  </a:txBody>
                  <a:tcPr marL="68584" marR="68584" marT="34296" marB="34296"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800" b="0" i="0" u="none" strike="noStrike" cap="none" normalizeH="0" baseline="0" dirty="0" smtClean="0">
                          <a:ln>
                            <a:noFill/>
                          </a:ln>
                          <a:solidFill>
                            <a:schemeClr val="tx1"/>
                          </a:solidFill>
                          <a:effectLst/>
                          <a:latin typeface=" Arial"/>
                          <a:cs typeface="Arial" panose="020B0604020202020204" pitchFamily="34" charset="0"/>
                        </a:rPr>
                        <a:t>1</a:t>
                      </a:r>
                      <a:endParaRPr kumimoji="0" lang="en-US" sz="800" b="0" i="0" u="none" strike="noStrike" cap="none" normalizeH="0" baseline="0" dirty="0">
                        <a:ln>
                          <a:noFill/>
                        </a:ln>
                        <a:solidFill>
                          <a:schemeClr val="tx1"/>
                        </a:solidFill>
                        <a:effectLst/>
                        <a:latin typeface=" Arial"/>
                        <a:cs typeface="Arial" panose="020B0604020202020204" pitchFamily="34" charset="0"/>
                      </a:endParaRPr>
                    </a:p>
                  </a:txBody>
                  <a:tcPr marL="68584" marR="68584" marT="34296" marB="34296"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800" b="0" i="0" u="none" strike="noStrike" cap="none" normalizeH="0" baseline="0" dirty="0" smtClean="0">
                          <a:ln>
                            <a:noFill/>
                          </a:ln>
                          <a:solidFill>
                            <a:schemeClr val="tx1"/>
                          </a:solidFill>
                          <a:effectLst/>
                          <a:latin typeface=" Arial"/>
                          <a:cs typeface="Arial" panose="020B0604020202020204" pitchFamily="34" charset="0"/>
                        </a:rPr>
                        <a:t>1</a:t>
                      </a:r>
                      <a:endParaRPr kumimoji="0" lang="en-US" sz="800" b="0" i="0" u="none" strike="noStrike" cap="none" normalizeH="0" baseline="0" dirty="0">
                        <a:ln>
                          <a:noFill/>
                        </a:ln>
                        <a:solidFill>
                          <a:schemeClr val="tx1"/>
                        </a:solidFill>
                        <a:effectLst/>
                        <a:latin typeface=" Arial"/>
                        <a:cs typeface="Arial" panose="020B0604020202020204" pitchFamily="34" charset="0"/>
                      </a:endParaRPr>
                    </a:p>
                  </a:txBody>
                  <a:tcPr marL="68584" marR="68584" marT="34296" marB="34296"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6">
                        <a:lumMod val="60000"/>
                        <a:lumOff val="40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800" b="0" i="0" u="none" strike="noStrike" cap="none" normalizeH="0" baseline="0" dirty="0" smtClean="0">
                          <a:ln>
                            <a:noFill/>
                          </a:ln>
                          <a:solidFill>
                            <a:schemeClr val="tx1"/>
                          </a:solidFill>
                          <a:effectLst/>
                          <a:latin typeface=" Arial"/>
                          <a:cs typeface="Arial" panose="020B0604020202020204" pitchFamily="34" charset="0"/>
                        </a:rPr>
                        <a:t>1</a:t>
                      </a:r>
                      <a:endParaRPr kumimoji="0" lang="en-US" sz="800" b="0" i="0" u="none" strike="noStrike" cap="none" normalizeH="0" baseline="0" dirty="0">
                        <a:ln>
                          <a:noFill/>
                        </a:ln>
                        <a:solidFill>
                          <a:schemeClr val="tx1"/>
                        </a:solidFill>
                        <a:effectLst/>
                        <a:latin typeface=" Arial"/>
                        <a:cs typeface="Arial" panose="020B0604020202020204" pitchFamily="34" charset="0"/>
                      </a:endParaRPr>
                    </a:p>
                  </a:txBody>
                  <a:tcPr marL="68584" marR="68584" marT="34296" marB="34296"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6">
                        <a:lumMod val="60000"/>
                        <a:lumOff val="40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800" b="0" i="0" u="none" strike="noStrike" cap="none" normalizeH="0" baseline="0" dirty="0" smtClean="0">
                          <a:ln>
                            <a:noFill/>
                          </a:ln>
                          <a:solidFill>
                            <a:schemeClr val="tx1"/>
                          </a:solidFill>
                          <a:effectLst/>
                          <a:latin typeface=" Arial"/>
                          <a:cs typeface="Arial" panose="020B0604020202020204" pitchFamily="34" charset="0"/>
                        </a:rPr>
                        <a:t>1</a:t>
                      </a:r>
                      <a:endParaRPr kumimoji="0" lang="en-US" sz="800" b="0" i="0" u="none" strike="noStrike" cap="none" normalizeH="0" baseline="0" dirty="0">
                        <a:ln>
                          <a:noFill/>
                        </a:ln>
                        <a:solidFill>
                          <a:schemeClr val="tx1"/>
                        </a:solidFill>
                        <a:effectLst/>
                        <a:latin typeface=" Arial"/>
                        <a:cs typeface="Arial" panose="020B0604020202020204" pitchFamily="34" charset="0"/>
                      </a:endParaRPr>
                    </a:p>
                  </a:txBody>
                  <a:tcPr marL="68584" marR="68584" marT="34296" marB="34296"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6">
                        <a:lumMod val="60000"/>
                        <a:lumOff val="40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800" b="0" i="0" u="none" strike="noStrike" cap="none" normalizeH="0" baseline="0" dirty="0">
                        <a:ln>
                          <a:noFill/>
                        </a:ln>
                        <a:solidFill>
                          <a:schemeClr val="tx1"/>
                        </a:solidFill>
                        <a:effectLst/>
                        <a:latin typeface=" Arial"/>
                        <a:cs typeface="Arial" panose="020B0604020202020204" pitchFamily="34" charset="0"/>
                      </a:endParaRPr>
                    </a:p>
                  </a:txBody>
                  <a:tcPr marL="68584" marR="68584" marT="34296" marB="34296"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4">
                        <a:lumMod val="60000"/>
                        <a:lumOff val="40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800" b="0" i="0" u="none" strike="noStrike" cap="none" normalizeH="0" baseline="0" dirty="0">
                        <a:ln>
                          <a:noFill/>
                        </a:ln>
                        <a:solidFill>
                          <a:schemeClr val="tx1"/>
                        </a:solidFill>
                        <a:effectLst/>
                        <a:latin typeface=" Arial"/>
                        <a:cs typeface="Arial" panose="020B0604020202020204" pitchFamily="34" charset="0"/>
                      </a:endParaRPr>
                    </a:p>
                  </a:txBody>
                  <a:tcPr marL="68584" marR="68584" marT="34296" marB="34296"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4">
                        <a:lumMod val="60000"/>
                        <a:lumOff val="40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800" b="0" i="0" u="none" strike="noStrike" cap="none" normalizeH="0" baseline="0" dirty="0">
                        <a:ln>
                          <a:noFill/>
                        </a:ln>
                        <a:solidFill>
                          <a:schemeClr val="tx1"/>
                        </a:solidFill>
                        <a:effectLst/>
                        <a:latin typeface=" Arial"/>
                        <a:cs typeface="Arial" panose="020B0604020202020204" pitchFamily="34" charset="0"/>
                      </a:endParaRPr>
                    </a:p>
                  </a:txBody>
                  <a:tcPr marL="68584" marR="68584" marT="34296" marB="34296"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4">
                        <a:lumMod val="60000"/>
                        <a:lumOff val="40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800" b="0" i="0" u="none" strike="noStrike" cap="none" normalizeH="0" baseline="0" dirty="0">
                        <a:ln>
                          <a:noFill/>
                        </a:ln>
                        <a:solidFill>
                          <a:schemeClr val="tx1"/>
                        </a:solidFill>
                        <a:effectLst/>
                        <a:latin typeface=" Arial"/>
                        <a:cs typeface="Arial" panose="020B0604020202020204" pitchFamily="34" charset="0"/>
                      </a:endParaRPr>
                    </a:p>
                  </a:txBody>
                  <a:tcPr marL="68584" marR="68584" marT="34296" marB="34296"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rgbClr val="FF7C80"/>
                    </a:solidFill>
                  </a:tcPr>
                </a:tc>
                <a:tc>
                  <a:txBody>
                    <a:bodyPr/>
                    <a:lstStyle/>
                    <a:p>
                      <a:pPr algn="ctr" fontAlgn="ctr"/>
                      <a:endParaRPr lang="en-US" sz="800" b="0" i="0" u="none" strike="noStrike" dirty="0">
                        <a:effectLst/>
                        <a:latin typeface=" Arial"/>
                      </a:endParaRPr>
                    </a:p>
                  </a:txBody>
                  <a:tcPr marL="0" marR="0"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rgbClr val="FF7C8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800" b="0" i="0" u="none" strike="noStrike" cap="none" normalizeH="0" baseline="0" dirty="0">
                        <a:ln>
                          <a:noFill/>
                        </a:ln>
                        <a:solidFill>
                          <a:schemeClr val="tx1"/>
                        </a:solidFill>
                        <a:effectLst/>
                        <a:latin typeface=" Arial"/>
                        <a:cs typeface="Arial" panose="020B0604020202020204" pitchFamily="34" charset="0"/>
                      </a:endParaRPr>
                    </a:p>
                  </a:txBody>
                  <a:tcPr marL="45720" marR="4572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rgbClr val="FF7C8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800" b="0" i="0" u="none" strike="noStrike" cap="none" normalizeH="0" baseline="0" dirty="0" smtClean="0">
                          <a:ln>
                            <a:noFill/>
                          </a:ln>
                          <a:solidFill>
                            <a:schemeClr val="tx1"/>
                          </a:solidFill>
                          <a:effectLst/>
                          <a:latin typeface=" Arial"/>
                          <a:cs typeface="Arial" panose="020B0604020202020204" pitchFamily="34" charset="0"/>
                        </a:rPr>
                        <a:t>1</a:t>
                      </a:r>
                      <a:endParaRPr kumimoji="0" lang="en-US" sz="800" b="0" i="0" u="none" strike="noStrike" cap="none" normalizeH="0" baseline="0" dirty="0">
                        <a:ln>
                          <a:noFill/>
                        </a:ln>
                        <a:solidFill>
                          <a:schemeClr val="tx1"/>
                        </a:solidFill>
                        <a:effectLst/>
                        <a:latin typeface=" Arial"/>
                        <a:cs typeface="Arial" panose="020B0604020202020204" pitchFamily="34" charset="0"/>
                      </a:endParaRPr>
                    </a:p>
                  </a:txBody>
                  <a:tcPr marL="68584" marR="68584" marT="34296" marB="34296"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800" b="0" i="0" u="none" strike="noStrike" cap="none" normalizeH="0" baseline="0" dirty="0" smtClean="0">
                          <a:ln>
                            <a:noFill/>
                          </a:ln>
                          <a:solidFill>
                            <a:schemeClr val="tx1"/>
                          </a:solidFill>
                          <a:effectLst/>
                          <a:latin typeface=" Arial"/>
                          <a:cs typeface="Arial" panose="020B0604020202020204" pitchFamily="34" charset="0"/>
                        </a:rPr>
                        <a:t>1</a:t>
                      </a:r>
                      <a:endParaRPr kumimoji="0" lang="en-US" sz="800" b="0" i="0" u="none" strike="noStrike" cap="none" normalizeH="0" baseline="0" dirty="0">
                        <a:ln>
                          <a:noFill/>
                        </a:ln>
                        <a:solidFill>
                          <a:schemeClr val="tx1"/>
                        </a:solidFill>
                        <a:effectLst/>
                        <a:latin typeface=" Arial"/>
                        <a:cs typeface="Arial" panose="020B0604020202020204" pitchFamily="34" charset="0"/>
                      </a:endParaRPr>
                    </a:p>
                  </a:txBody>
                  <a:tcPr marL="68584" marR="68584" marT="34296" marB="34296"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800" b="0" i="0" u="none" strike="noStrike" cap="none" normalizeH="0" baseline="0" dirty="0" smtClean="0">
                          <a:ln>
                            <a:noFill/>
                          </a:ln>
                          <a:solidFill>
                            <a:schemeClr val="tx1"/>
                          </a:solidFill>
                          <a:effectLst/>
                          <a:latin typeface=" Arial"/>
                          <a:cs typeface="Arial" panose="020B0604020202020204" pitchFamily="34" charset="0"/>
                        </a:rPr>
                        <a:t>1</a:t>
                      </a:r>
                      <a:endParaRPr kumimoji="0" lang="en-US" sz="800" b="0" i="0" u="none" strike="noStrike" cap="none" normalizeH="0" baseline="0" dirty="0">
                        <a:ln>
                          <a:noFill/>
                        </a:ln>
                        <a:solidFill>
                          <a:schemeClr val="tx1"/>
                        </a:solidFill>
                        <a:effectLst/>
                        <a:latin typeface=" Arial"/>
                        <a:cs typeface="Arial" panose="020B0604020202020204" pitchFamily="34" charset="0"/>
                      </a:endParaRPr>
                    </a:p>
                  </a:txBody>
                  <a:tcPr marL="68584" marR="68584" marT="34296" marB="34296"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extLst>
                  <a:ext uri="{0D108BD9-81ED-4DB2-BD59-A6C34878D82A}">
                    <a16:rowId xmlns:a16="http://schemas.microsoft.com/office/drawing/2014/main" xmlns="" val="3811387635"/>
                  </a:ext>
                </a:extLst>
              </a:tr>
              <a:tr h="209731">
                <a:tc>
                  <a:txBody>
                    <a:bodyPr/>
                    <a:lstStyle/>
                    <a:p>
                      <a:pPr marL="0" marR="0" lvl="0" indent="0" algn="l" defTabSz="914400" rtl="0" eaLnBrk="1" fontAlgn="base" latinLnBrk="0" hangingPunct="1">
                        <a:lnSpc>
                          <a:spcPct val="100000"/>
                        </a:lnSpc>
                        <a:spcBef>
                          <a:spcPct val="20000"/>
                        </a:spcBef>
                        <a:spcAft>
                          <a:spcPct val="0"/>
                        </a:spcAft>
                        <a:buClrTx/>
                        <a:buSzTx/>
                        <a:buFont typeface="+mj-lt"/>
                        <a:buNone/>
                        <a:tabLst/>
                      </a:pPr>
                      <a:r>
                        <a:rPr kumimoji="0" lang="en-GB" sz="800" u="none" strike="noStrike" cap="none" normalizeH="0" baseline="0" dirty="0">
                          <a:ln>
                            <a:noFill/>
                          </a:ln>
                          <a:effectLst/>
                          <a:latin typeface=" Arial"/>
                        </a:rPr>
                        <a:t>Multi Media Projector</a:t>
                      </a:r>
                      <a:endParaRPr kumimoji="0" lang="en-GB" sz="800" b="0" i="0" u="none" strike="noStrike" cap="none" normalizeH="0" baseline="0" dirty="0">
                        <a:ln>
                          <a:noFill/>
                        </a:ln>
                        <a:solidFill>
                          <a:schemeClr val="tx1"/>
                        </a:solidFill>
                        <a:effectLst/>
                        <a:latin typeface=" Arial"/>
                        <a:cs typeface="Arial" panose="020B0604020202020204" pitchFamily="34" charset="0"/>
                      </a:endParaRPr>
                    </a:p>
                  </a:txBody>
                  <a:tcPr marL="68580" marR="68580" marT="34265" marB="34265"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800" u="none" strike="noStrike" cap="none" normalizeH="0" baseline="0" dirty="0">
                          <a:ln>
                            <a:noFill/>
                          </a:ln>
                          <a:effectLst/>
                          <a:latin typeface=" Arial"/>
                        </a:rPr>
                        <a:t>1</a:t>
                      </a:r>
                      <a:endParaRPr kumimoji="0" lang="en-US" sz="800" b="0" i="0" u="none" strike="noStrike" cap="none" normalizeH="0" baseline="0" dirty="0">
                        <a:ln>
                          <a:noFill/>
                        </a:ln>
                        <a:solidFill>
                          <a:schemeClr val="tx1"/>
                        </a:solidFill>
                        <a:effectLst/>
                        <a:latin typeface=" Arial"/>
                        <a:cs typeface="Arial" panose="020B0604020202020204" pitchFamily="34" charset="0"/>
                      </a:endParaRPr>
                    </a:p>
                  </a:txBody>
                  <a:tcPr marL="68584" marR="68584" marT="34296" marB="34296"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800" b="0" i="0" u="none" strike="noStrike" cap="none" normalizeH="0" baseline="0" dirty="0" smtClean="0">
                          <a:ln>
                            <a:noFill/>
                          </a:ln>
                          <a:solidFill>
                            <a:schemeClr val="tx1"/>
                          </a:solidFill>
                          <a:effectLst/>
                          <a:latin typeface=" Arial"/>
                          <a:cs typeface="Arial" panose="020B0604020202020204" pitchFamily="34" charset="0"/>
                        </a:rPr>
                        <a:t>1</a:t>
                      </a:r>
                      <a:endParaRPr kumimoji="0" lang="en-US" sz="800" b="0" i="0" u="none" strike="noStrike" cap="none" normalizeH="0" baseline="0" dirty="0">
                        <a:ln>
                          <a:noFill/>
                        </a:ln>
                        <a:solidFill>
                          <a:schemeClr val="tx1"/>
                        </a:solidFill>
                        <a:effectLst/>
                        <a:latin typeface=" Arial"/>
                        <a:cs typeface="Arial" panose="020B0604020202020204" pitchFamily="34" charset="0"/>
                      </a:endParaRPr>
                    </a:p>
                  </a:txBody>
                  <a:tcPr marL="68584" marR="68584" marT="34296" marB="34296"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6">
                        <a:lumMod val="60000"/>
                        <a:lumOff val="40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800" b="0" i="0" u="none" strike="noStrike" cap="none" normalizeH="0" baseline="0" dirty="0" smtClean="0">
                          <a:ln>
                            <a:noFill/>
                          </a:ln>
                          <a:solidFill>
                            <a:schemeClr val="tx1"/>
                          </a:solidFill>
                          <a:effectLst/>
                          <a:latin typeface=" Arial"/>
                          <a:cs typeface="Arial" panose="020B0604020202020204" pitchFamily="34" charset="0"/>
                        </a:rPr>
                        <a:t>1</a:t>
                      </a:r>
                      <a:endParaRPr kumimoji="0" lang="en-US" sz="800" b="0" i="0" u="none" strike="noStrike" cap="none" normalizeH="0" baseline="0" dirty="0">
                        <a:ln>
                          <a:noFill/>
                        </a:ln>
                        <a:solidFill>
                          <a:schemeClr val="tx1"/>
                        </a:solidFill>
                        <a:effectLst/>
                        <a:latin typeface=" Arial"/>
                        <a:cs typeface="Arial" panose="020B0604020202020204" pitchFamily="34" charset="0"/>
                      </a:endParaRPr>
                    </a:p>
                  </a:txBody>
                  <a:tcPr marL="68584" marR="68584" marT="34296" marB="34296"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6">
                        <a:lumMod val="60000"/>
                        <a:lumOff val="40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800" b="0" i="0" u="none" strike="noStrike" cap="none" normalizeH="0" baseline="0" dirty="0" smtClean="0">
                          <a:ln>
                            <a:noFill/>
                          </a:ln>
                          <a:solidFill>
                            <a:schemeClr val="tx1"/>
                          </a:solidFill>
                          <a:effectLst/>
                          <a:latin typeface=" Arial"/>
                          <a:cs typeface="Arial" panose="020B0604020202020204" pitchFamily="34" charset="0"/>
                        </a:rPr>
                        <a:t>1</a:t>
                      </a:r>
                      <a:endParaRPr kumimoji="0" lang="en-US" sz="800" b="0" i="0" u="none" strike="noStrike" cap="none" normalizeH="0" baseline="0" dirty="0">
                        <a:ln>
                          <a:noFill/>
                        </a:ln>
                        <a:solidFill>
                          <a:schemeClr val="tx1"/>
                        </a:solidFill>
                        <a:effectLst/>
                        <a:latin typeface=" Arial"/>
                        <a:cs typeface="Arial" panose="020B0604020202020204" pitchFamily="34" charset="0"/>
                      </a:endParaRPr>
                    </a:p>
                  </a:txBody>
                  <a:tcPr marL="68584" marR="68584" marT="34296" marB="34296"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6">
                        <a:lumMod val="60000"/>
                        <a:lumOff val="40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800" b="0" i="0" u="none" strike="noStrike" cap="none" normalizeH="0" baseline="0" dirty="0">
                        <a:ln>
                          <a:noFill/>
                        </a:ln>
                        <a:solidFill>
                          <a:schemeClr val="tx1"/>
                        </a:solidFill>
                        <a:effectLst/>
                        <a:latin typeface=" Arial"/>
                        <a:cs typeface="Arial" panose="020B0604020202020204" pitchFamily="34" charset="0"/>
                      </a:endParaRPr>
                    </a:p>
                  </a:txBody>
                  <a:tcPr marL="68584" marR="68584" marT="34296" marB="34296"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4">
                        <a:lumMod val="60000"/>
                        <a:lumOff val="40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800" b="0" i="0" u="none" strike="noStrike" cap="none" normalizeH="0" baseline="0" dirty="0">
                        <a:ln>
                          <a:noFill/>
                        </a:ln>
                        <a:solidFill>
                          <a:schemeClr val="tx1"/>
                        </a:solidFill>
                        <a:effectLst/>
                        <a:latin typeface=" Arial"/>
                        <a:cs typeface="Arial" panose="020B0604020202020204" pitchFamily="34" charset="0"/>
                      </a:endParaRPr>
                    </a:p>
                  </a:txBody>
                  <a:tcPr marL="68584" marR="68584" marT="34296" marB="34296"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4">
                        <a:lumMod val="60000"/>
                        <a:lumOff val="40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800" b="0" i="0" u="none" strike="noStrike" cap="none" normalizeH="0" baseline="0" dirty="0">
                        <a:ln>
                          <a:noFill/>
                        </a:ln>
                        <a:solidFill>
                          <a:schemeClr val="tx1"/>
                        </a:solidFill>
                        <a:effectLst/>
                        <a:latin typeface=" Arial"/>
                        <a:cs typeface="Arial" panose="020B0604020202020204" pitchFamily="34" charset="0"/>
                      </a:endParaRPr>
                    </a:p>
                  </a:txBody>
                  <a:tcPr marL="68584" marR="68584" marT="34296" marB="34296"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4">
                        <a:lumMod val="60000"/>
                        <a:lumOff val="40000"/>
                      </a:schemeClr>
                    </a:solidFill>
                  </a:tcPr>
                </a:tc>
                <a:tc>
                  <a:txBody>
                    <a:bodyPr/>
                    <a:lstStyle/>
                    <a:p>
                      <a:pPr algn="ctr" fontAlgn="ctr"/>
                      <a:endParaRPr lang="en-US" sz="800" b="0" i="0" u="none" strike="noStrike" dirty="0">
                        <a:effectLst/>
                        <a:latin typeface=" Arial"/>
                      </a:endParaRPr>
                    </a:p>
                  </a:txBody>
                  <a:tcPr marL="0" marR="0"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rgbClr val="FF7C8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800" b="0" i="0" u="none" strike="noStrike" cap="none" normalizeH="0" baseline="0" dirty="0">
                        <a:ln>
                          <a:noFill/>
                        </a:ln>
                        <a:solidFill>
                          <a:schemeClr val="tx1"/>
                        </a:solidFill>
                        <a:effectLst/>
                        <a:latin typeface=" Arial"/>
                        <a:cs typeface="Arial" panose="020B0604020202020204" pitchFamily="34" charset="0"/>
                      </a:endParaRPr>
                    </a:p>
                  </a:txBody>
                  <a:tcPr marL="68584" marR="68584" marT="34296" marB="34296"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rgbClr val="FF7C8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800" b="0" i="0" u="none" strike="noStrike" cap="none" normalizeH="0" baseline="0" dirty="0">
                        <a:ln>
                          <a:noFill/>
                        </a:ln>
                        <a:solidFill>
                          <a:schemeClr val="tx1"/>
                        </a:solidFill>
                        <a:effectLst/>
                        <a:latin typeface=" Arial"/>
                        <a:cs typeface="Arial" panose="020B0604020202020204" pitchFamily="34" charset="0"/>
                      </a:endParaRPr>
                    </a:p>
                  </a:txBody>
                  <a:tcPr marL="68584" marR="68584" marT="34296" marB="34296"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rgbClr val="FF7C8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800" b="0" i="0" u="none" strike="noStrike" cap="none" normalizeH="0" baseline="0" dirty="0" smtClean="0">
                          <a:ln>
                            <a:noFill/>
                          </a:ln>
                          <a:solidFill>
                            <a:schemeClr val="tx1"/>
                          </a:solidFill>
                          <a:effectLst/>
                          <a:latin typeface=" Arial"/>
                          <a:cs typeface="Arial" panose="020B0604020202020204" pitchFamily="34" charset="0"/>
                        </a:rPr>
                        <a:t>1</a:t>
                      </a:r>
                      <a:endParaRPr kumimoji="0" lang="en-US" sz="800" b="0" i="0" u="none" strike="noStrike" cap="none" normalizeH="0" baseline="0" dirty="0">
                        <a:ln>
                          <a:noFill/>
                        </a:ln>
                        <a:solidFill>
                          <a:schemeClr val="tx1"/>
                        </a:solidFill>
                        <a:effectLst/>
                        <a:latin typeface=" Arial"/>
                        <a:cs typeface="Arial" panose="020B0604020202020204" pitchFamily="34" charset="0"/>
                      </a:endParaRPr>
                    </a:p>
                  </a:txBody>
                  <a:tcPr marL="68584" marR="68584" marT="34296" marB="34296"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800" b="0" i="0" u="none" strike="noStrike" cap="none" normalizeH="0" baseline="0" dirty="0" smtClean="0">
                          <a:ln>
                            <a:noFill/>
                          </a:ln>
                          <a:solidFill>
                            <a:schemeClr val="tx1"/>
                          </a:solidFill>
                          <a:effectLst/>
                          <a:latin typeface=" Arial"/>
                          <a:cs typeface="Arial" panose="020B0604020202020204" pitchFamily="34" charset="0"/>
                        </a:rPr>
                        <a:t>1</a:t>
                      </a:r>
                      <a:endParaRPr kumimoji="0" lang="en-US" sz="800" b="0" i="0" u="none" strike="noStrike" cap="none" normalizeH="0" baseline="0" dirty="0">
                        <a:ln>
                          <a:noFill/>
                        </a:ln>
                        <a:solidFill>
                          <a:schemeClr val="tx1"/>
                        </a:solidFill>
                        <a:effectLst/>
                        <a:latin typeface=" Arial"/>
                        <a:cs typeface="Arial" panose="020B0604020202020204" pitchFamily="34" charset="0"/>
                      </a:endParaRPr>
                    </a:p>
                  </a:txBody>
                  <a:tcPr marL="68584" marR="68584" marT="34296" marB="34296"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800" b="0" i="0" u="none" strike="noStrike" cap="none" normalizeH="0" baseline="0" dirty="0" smtClean="0">
                          <a:ln>
                            <a:noFill/>
                          </a:ln>
                          <a:solidFill>
                            <a:schemeClr val="tx1"/>
                          </a:solidFill>
                          <a:effectLst/>
                          <a:latin typeface=" Arial"/>
                          <a:cs typeface="Arial" panose="020B0604020202020204" pitchFamily="34" charset="0"/>
                        </a:rPr>
                        <a:t>1</a:t>
                      </a:r>
                      <a:endParaRPr kumimoji="0" lang="en-US" sz="800" b="0" i="0" u="none" strike="noStrike" cap="none" normalizeH="0" baseline="0" dirty="0">
                        <a:ln>
                          <a:noFill/>
                        </a:ln>
                        <a:solidFill>
                          <a:schemeClr val="tx1"/>
                        </a:solidFill>
                        <a:effectLst/>
                        <a:latin typeface=" Arial"/>
                        <a:cs typeface="Arial" panose="020B0604020202020204" pitchFamily="34" charset="0"/>
                      </a:endParaRPr>
                    </a:p>
                  </a:txBody>
                  <a:tcPr marL="68584" marR="68584" marT="34296" marB="34296"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800" b="0" i="0" u="none" strike="noStrike" cap="none" normalizeH="0" baseline="0" dirty="0" smtClean="0">
                          <a:ln>
                            <a:noFill/>
                          </a:ln>
                          <a:solidFill>
                            <a:schemeClr val="tx1"/>
                          </a:solidFill>
                          <a:effectLst/>
                          <a:latin typeface=" Arial"/>
                          <a:cs typeface="Arial" panose="020B0604020202020204" pitchFamily="34" charset="0"/>
                        </a:rPr>
                        <a:t>1</a:t>
                      </a:r>
                      <a:endParaRPr kumimoji="0" lang="en-US" sz="800" b="0" i="0" u="none" strike="noStrike" cap="none" normalizeH="0" baseline="0" dirty="0">
                        <a:ln>
                          <a:noFill/>
                        </a:ln>
                        <a:solidFill>
                          <a:schemeClr val="tx1"/>
                        </a:solidFill>
                        <a:effectLst/>
                        <a:latin typeface=" Arial"/>
                        <a:cs typeface="Arial" panose="020B0604020202020204" pitchFamily="34" charset="0"/>
                      </a:endParaRPr>
                    </a:p>
                  </a:txBody>
                  <a:tcPr marL="68584" marR="68584" marT="34296" marB="34296"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6">
                        <a:lumMod val="60000"/>
                        <a:lumOff val="40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800" b="0" i="0" u="none" strike="noStrike" cap="none" normalizeH="0" baseline="0" dirty="0" smtClean="0">
                          <a:ln>
                            <a:noFill/>
                          </a:ln>
                          <a:solidFill>
                            <a:schemeClr val="tx1"/>
                          </a:solidFill>
                          <a:effectLst/>
                          <a:latin typeface=" Arial"/>
                          <a:cs typeface="Arial" panose="020B0604020202020204" pitchFamily="34" charset="0"/>
                        </a:rPr>
                        <a:t>1</a:t>
                      </a:r>
                      <a:endParaRPr kumimoji="0" lang="en-US" sz="800" b="0" i="0" u="none" strike="noStrike" cap="none" normalizeH="0" baseline="0" dirty="0">
                        <a:ln>
                          <a:noFill/>
                        </a:ln>
                        <a:solidFill>
                          <a:schemeClr val="tx1"/>
                        </a:solidFill>
                        <a:effectLst/>
                        <a:latin typeface=" Arial"/>
                        <a:cs typeface="Arial" panose="020B0604020202020204" pitchFamily="34" charset="0"/>
                      </a:endParaRPr>
                    </a:p>
                  </a:txBody>
                  <a:tcPr marL="68584" marR="68584" marT="34296" marB="34296"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6">
                        <a:lumMod val="60000"/>
                        <a:lumOff val="40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800" b="0" i="0" u="none" strike="noStrike" cap="none" normalizeH="0" baseline="0" dirty="0" smtClean="0">
                          <a:ln>
                            <a:noFill/>
                          </a:ln>
                          <a:solidFill>
                            <a:schemeClr val="tx1"/>
                          </a:solidFill>
                          <a:effectLst/>
                          <a:latin typeface=" Arial"/>
                          <a:cs typeface="Arial" panose="020B0604020202020204" pitchFamily="34" charset="0"/>
                        </a:rPr>
                        <a:t>1</a:t>
                      </a:r>
                      <a:endParaRPr kumimoji="0" lang="en-US" sz="800" b="0" i="0" u="none" strike="noStrike" cap="none" normalizeH="0" baseline="0" dirty="0">
                        <a:ln>
                          <a:noFill/>
                        </a:ln>
                        <a:solidFill>
                          <a:schemeClr val="tx1"/>
                        </a:solidFill>
                        <a:effectLst/>
                        <a:latin typeface=" Arial"/>
                        <a:cs typeface="Arial" panose="020B0604020202020204" pitchFamily="34" charset="0"/>
                      </a:endParaRPr>
                    </a:p>
                  </a:txBody>
                  <a:tcPr marL="68584" marR="68584" marT="34296" marB="34296"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6">
                        <a:lumMod val="60000"/>
                        <a:lumOff val="40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800" b="0" i="0" u="none" strike="noStrike" cap="none" normalizeH="0" baseline="0" dirty="0">
                        <a:ln>
                          <a:noFill/>
                        </a:ln>
                        <a:solidFill>
                          <a:schemeClr val="tx1"/>
                        </a:solidFill>
                        <a:effectLst/>
                        <a:latin typeface=" Arial"/>
                        <a:cs typeface="Arial" panose="020B0604020202020204" pitchFamily="34" charset="0"/>
                      </a:endParaRPr>
                    </a:p>
                  </a:txBody>
                  <a:tcPr marL="68584" marR="68584" marT="34296" marB="34296"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4">
                        <a:lumMod val="60000"/>
                        <a:lumOff val="40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800" b="0" i="0" u="none" strike="noStrike" cap="none" normalizeH="0" baseline="0" dirty="0">
                        <a:ln>
                          <a:noFill/>
                        </a:ln>
                        <a:solidFill>
                          <a:schemeClr val="tx1"/>
                        </a:solidFill>
                        <a:effectLst/>
                        <a:latin typeface=" Arial"/>
                        <a:cs typeface="Arial" panose="020B0604020202020204" pitchFamily="34" charset="0"/>
                      </a:endParaRPr>
                    </a:p>
                  </a:txBody>
                  <a:tcPr marL="68584" marR="68584" marT="34296" marB="34296"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4">
                        <a:lumMod val="60000"/>
                        <a:lumOff val="40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800" b="0" i="0" u="none" strike="noStrike" cap="none" normalizeH="0" baseline="0" dirty="0">
                        <a:ln>
                          <a:noFill/>
                        </a:ln>
                        <a:solidFill>
                          <a:schemeClr val="tx1"/>
                        </a:solidFill>
                        <a:effectLst/>
                        <a:latin typeface=" Arial"/>
                        <a:cs typeface="Arial" panose="020B0604020202020204" pitchFamily="34" charset="0"/>
                      </a:endParaRPr>
                    </a:p>
                  </a:txBody>
                  <a:tcPr marL="68584" marR="68584" marT="34296" marB="34296"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4">
                        <a:lumMod val="60000"/>
                        <a:lumOff val="40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800" b="0" i="0" u="none" strike="noStrike" cap="none" normalizeH="0" baseline="0" dirty="0">
                        <a:ln>
                          <a:noFill/>
                        </a:ln>
                        <a:solidFill>
                          <a:schemeClr val="tx1"/>
                        </a:solidFill>
                        <a:effectLst/>
                        <a:latin typeface=" Arial"/>
                        <a:cs typeface="Arial" panose="020B0604020202020204" pitchFamily="34" charset="0"/>
                      </a:endParaRPr>
                    </a:p>
                  </a:txBody>
                  <a:tcPr marL="68584" marR="68584" marT="34296" marB="34296"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rgbClr val="FF7C80"/>
                    </a:solidFill>
                  </a:tcPr>
                </a:tc>
                <a:tc>
                  <a:txBody>
                    <a:bodyPr/>
                    <a:lstStyle/>
                    <a:p>
                      <a:pPr algn="ctr" fontAlgn="ctr"/>
                      <a:endParaRPr lang="en-US" sz="800" b="0" i="0" u="none" strike="noStrike" dirty="0">
                        <a:effectLst/>
                        <a:latin typeface=" Arial"/>
                      </a:endParaRPr>
                    </a:p>
                  </a:txBody>
                  <a:tcPr marL="0" marR="0"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rgbClr val="FF7C8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800" b="0" i="0" u="none" strike="noStrike" cap="none" normalizeH="0" baseline="0" dirty="0">
                        <a:ln>
                          <a:noFill/>
                        </a:ln>
                        <a:solidFill>
                          <a:schemeClr val="tx1"/>
                        </a:solidFill>
                        <a:effectLst/>
                        <a:latin typeface=" Arial"/>
                        <a:cs typeface="Arial" panose="020B0604020202020204" pitchFamily="34" charset="0"/>
                      </a:endParaRPr>
                    </a:p>
                  </a:txBody>
                  <a:tcPr marL="45720" marR="4572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rgbClr val="FF7C8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800" b="0" i="0" u="none" strike="noStrike" cap="none" normalizeH="0" baseline="0" dirty="0" smtClean="0">
                          <a:ln>
                            <a:noFill/>
                          </a:ln>
                          <a:solidFill>
                            <a:schemeClr val="tx1"/>
                          </a:solidFill>
                          <a:effectLst/>
                          <a:latin typeface=" Arial"/>
                          <a:cs typeface="Arial" panose="020B0604020202020204" pitchFamily="34" charset="0"/>
                        </a:rPr>
                        <a:t>1</a:t>
                      </a:r>
                      <a:endParaRPr kumimoji="0" lang="en-US" sz="800" b="0" i="0" u="none" strike="noStrike" cap="none" normalizeH="0" baseline="0" dirty="0">
                        <a:ln>
                          <a:noFill/>
                        </a:ln>
                        <a:solidFill>
                          <a:schemeClr val="tx1"/>
                        </a:solidFill>
                        <a:effectLst/>
                        <a:latin typeface=" Arial"/>
                        <a:cs typeface="Arial" panose="020B0604020202020204" pitchFamily="34" charset="0"/>
                      </a:endParaRPr>
                    </a:p>
                  </a:txBody>
                  <a:tcPr marL="68584" marR="68584" marT="34296" marB="34296"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800" b="0" i="0" u="none" strike="noStrike" cap="none" normalizeH="0" baseline="0" dirty="0" smtClean="0">
                          <a:ln>
                            <a:noFill/>
                          </a:ln>
                          <a:solidFill>
                            <a:schemeClr val="tx1"/>
                          </a:solidFill>
                          <a:effectLst/>
                          <a:latin typeface=" Arial"/>
                          <a:cs typeface="Arial" panose="020B0604020202020204" pitchFamily="34" charset="0"/>
                        </a:rPr>
                        <a:t>1</a:t>
                      </a:r>
                      <a:endParaRPr kumimoji="0" lang="en-US" sz="800" b="0" i="0" u="none" strike="noStrike" cap="none" normalizeH="0" baseline="0" dirty="0">
                        <a:ln>
                          <a:noFill/>
                        </a:ln>
                        <a:solidFill>
                          <a:schemeClr val="tx1"/>
                        </a:solidFill>
                        <a:effectLst/>
                        <a:latin typeface=" Arial"/>
                        <a:cs typeface="Arial" panose="020B0604020202020204" pitchFamily="34" charset="0"/>
                      </a:endParaRPr>
                    </a:p>
                  </a:txBody>
                  <a:tcPr marL="68584" marR="68584" marT="34296" marB="34296"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800" b="0" i="0" u="none" strike="noStrike" cap="none" normalizeH="0" baseline="0" dirty="0" smtClean="0">
                          <a:ln>
                            <a:noFill/>
                          </a:ln>
                          <a:solidFill>
                            <a:schemeClr val="tx1"/>
                          </a:solidFill>
                          <a:effectLst/>
                          <a:latin typeface=" Arial"/>
                          <a:cs typeface="Arial" panose="020B0604020202020204" pitchFamily="34" charset="0"/>
                        </a:rPr>
                        <a:t>1</a:t>
                      </a:r>
                      <a:endParaRPr kumimoji="0" lang="en-US" sz="800" b="0" i="0" u="none" strike="noStrike" cap="none" normalizeH="0" baseline="0" dirty="0">
                        <a:ln>
                          <a:noFill/>
                        </a:ln>
                        <a:solidFill>
                          <a:schemeClr val="tx1"/>
                        </a:solidFill>
                        <a:effectLst/>
                        <a:latin typeface=" Arial"/>
                        <a:cs typeface="Arial" panose="020B0604020202020204" pitchFamily="34" charset="0"/>
                      </a:endParaRPr>
                    </a:p>
                  </a:txBody>
                  <a:tcPr marL="68584" marR="68584" marT="34296" marB="34296"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extLst>
                  <a:ext uri="{0D108BD9-81ED-4DB2-BD59-A6C34878D82A}">
                    <a16:rowId xmlns:a16="http://schemas.microsoft.com/office/drawing/2014/main" xmlns="" val="3208719610"/>
                  </a:ext>
                </a:extLst>
              </a:tr>
              <a:tr h="209731">
                <a:tc>
                  <a:txBody>
                    <a:bodyPr/>
                    <a:lstStyle/>
                    <a:p>
                      <a:pPr marL="0" marR="0" lvl="0" indent="0" algn="l" defTabSz="914400" rtl="0" eaLnBrk="1" fontAlgn="base" latinLnBrk="0" hangingPunct="1">
                        <a:lnSpc>
                          <a:spcPct val="100000"/>
                        </a:lnSpc>
                        <a:spcBef>
                          <a:spcPct val="20000"/>
                        </a:spcBef>
                        <a:spcAft>
                          <a:spcPct val="0"/>
                        </a:spcAft>
                        <a:buClrTx/>
                        <a:buSzTx/>
                        <a:buFont typeface="+mj-lt"/>
                        <a:buNone/>
                        <a:tabLst/>
                      </a:pPr>
                      <a:r>
                        <a:rPr kumimoji="0" lang="en-GB" sz="800" u="none" strike="noStrike" cap="none" normalizeH="0" baseline="0" dirty="0">
                          <a:ln>
                            <a:noFill/>
                          </a:ln>
                          <a:effectLst/>
                          <a:latin typeface=" Arial"/>
                        </a:rPr>
                        <a:t>Printer (with or without Scanner)</a:t>
                      </a:r>
                      <a:endParaRPr kumimoji="0" lang="en-GB" sz="800" b="0" i="0" u="none" strike="noStrike" cap="none" normalizeH="0" baseline="0" dirty="0">
                        <a:ln>
                          <a:noFill/>
                        </a:ln>
                        <a:solidFill>
                          <a:schemeClr val="tx1"/>
                        </a:solidFill>
                        <a:effectLst/>
                        <a:latin typeface=" Arial"/>
                        <a:cs typeface="Arial" panose="020B0604020202020204" pitchFamily="34" charset="0"/>
                      </a:endParaRPr>
                    </a:p>
                  </a:txBody>
                  <a:tcPr marL="68580" marR="68580" marT="34265" marB="34265"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800" u="none" strike="noStrike" cap="none" normalizeH="0" baseline="0" dirty="0">
                          <a:ln>
                            <a:noFill/>
                          </a:ln>
                          <a:effectLst/>
                          <a:latin typeface=" Arial"/>
                        </a:rPr>
                        <a:t>2</a:t>
                      </a:r>
                      <a:endParaRPr kumimoji="0" lang="en-US" sz="800" b="0" i="0" u="none" strike="noStrike" cap="none" normalizeH="0" baseline="0" dirty="0">
                        <a:ln>
                          <a:noFill/>
                        </a:ln>
                        <a:solidFill>
                          <a:schemeClr val="tx1"/>
                        </a:solidFill>
                        <a:effectLst/>
                        <a:latin typeface=" Arial"/>
                        <a:cs typeface="Arial" panose="020B0604020202020204" pitchFamily="34" charset="0"/>
                      </a:endParaRPr>
                    </a:p>
                  </a:txBody>
                  <a:tcPr marL="68584" marR="68584" marT="34296" marB="34296"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800" b="0" i="0" u="none" strike="noStrike" cap="none" normalizeH="0" baseline="0" dirty="0" smtClean="0">
                          <a:ln>
                            <a:noFill/>
                          </a:ln>
                          <a:solidFill>
                            <a:schemeClr val="tx1"/>
                          </a:solidFill>
                          <a:effectLst/>
                          <a:latin typeface=" Arial"/>
                          <a:cs typeface="Arial" panose="020B0604020202020204" pitchFamily="34" charset="0"/>
                        </a:rPr>
                        <a:t>3</a:t>
                      </a:r>
                      <a:endParaRPr kumimoji="0" lang="en-US" sz="800" b="0" i="0" u="none" strike="noStrike" cap="none" normalizeH="0" baseline="0" dirty="0">
                        <a:ln>
                          <a:noFill/>
                        </a:ln>
                        <a:solidFill>
                          <a:schemeClr val="tx1"/>
                        </a:solidFill>
                        <a:effectLst/>
                        <a:latin typeface=" Arial"/>
                        <a:cs typeface="Arial" panose="020B0604020202020204" pitchFamily="34" charset="0"/>
                      </a:endParaRPr>
                    </a:p>
                  </a:txBody>
                  <a:tcPr marL="68584" marR="68584" marT="34296" marB="34296"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6">
                        <a:lumMod val="60000"/>
                        <a:lumOff val="40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800" b="0" i="0" u="none" strike="noStrike" cap="none" normalizeH="0" baseline="0" dirty="0" smtClean="0">
                          <a:ln>
                            <a:noFill/>
                          </a:ln>
                          <a:solidFill>
                            <a:schemeClr val="tx1"/>
                          </a:solidFill>
                          <a:effectLst/>
                          <a:latin typeface=" Arial"/>
                          <a:cs typeface="Arial" panose="020B0604020202020204" pitchFamily="34" charset="0"/>
                        </a:rPr>
                        <a:t>3</a:t>
                      </a:r>
                      <a:endParaRPr kumimoji="0" lang="en-US" sz="800" b="0" i="0" u="none" strike="noStrike" cap="none" normalizeH="0" baseline="0" dirty="0">
                        <a:ln>
                          <a:noFill/>
                        </a:ln>
                        <a:solidFill>
                          <a:schemeClr val="tx1"/>
                        </a:solidFill>
                        <a:effectLst/>
                        <a:latin typeface=" Arial"/>
                        <a:cs typeface="Arial" panose="020B0604020202020204" pitchFamily="34" charset="0"/>
                      </a:endParaRPr>
                    </a:p>
                  </a:txBody>
                  <a:tcPr marL="68584" marR="68584" marT="34296" marB="34296"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6">
                        <a:lumMod val="60000"/>
                        <a:lumOff val="40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800" b="0" i="0" u="none" strike="noStrike" cap="none" normalizeH="0" baseline="0" dirty="0" smtClean="0">
                          <a:ln>
                            <a:noFill/>
                          </a:ln>
                          <a:solidFill>
                            <a:schemeClr val="tx1"/>
                          </a:solidFill>
                          <a:effectLst/>
                          <a:latin typeface=" Arial"/>
                          <a:cs typeface="Arial" panose="020B0604020202020204" pitchFamily="34" charset="0"/>
                        </a:rPr>
                        <a:t>4</a:t>
                      </a:r>
                      <a:endParaRPr kumimoji="0" lang="en-US" sz="800" b="0" i="0" u="none" strike="noStrike" cap="none" normalizeH="0" baseline="0" dirty="0">
                        <a:ln>
                          <a:noFill/>
                        </a:ln>
                        <a:solidFill>
                          <a:schemeClr val="tx1"/>
                        </a:solidFill>
                        <a:effectLst/>
                        <a:latin typeface=" Arial"/>
                        <a:cs typeface="Arial" panose="020B0604020202020204" pitchFamily="34" charset="0"/>
                      </a:endParaRPr>
                    </a:p>
                  </a:txBody>
                  <a:tcPr marL="68584" marR="68584" marT="34296" marB="34296"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6">
                        <a:lumMod val="60000"/>
                        <a:lumOff val="40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800" b="0" i="0" u="none" strike="noStrike" cap="none" normalizeH="0" baseline="0" dirty="0">
                        <a:ln>
                          <a:noFill/>
                        </a:ln>
                        <a:solidFill>
                          <a:schemeClr val="tx1"/>
                        </a:solidFill>
                        <a:effectLst/>
                        <a:latin typeface=" Arial"/>
                        <a:cs typeface="Arial" panose="020B0604020202020204" pitchFamily="34" charset="0"/>
                      </a:endParaRPr>
                    </a:p>
                  </a:txBody>
                  <a:tcPr marL="68584" marR="68584" marT="34296" marB="34296"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4">
                        <a:lumMod val="60000"/>
                        <a:lumOff val="40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800" b="0" i="0" u="none" strike="noStrike" cap="none" normalizeH="0" baseline="0" dirty="0">
                        <a:ln>
                          <a:noFill/>
                        </a:ln>
                        <a:solidFill>
                          <a:schemeClr val="tx1"/>
                        </a:solidFill>
                        <a:effectLst/>
                        <a:latin typeface=" Arial"/>
                        <a:cs typeface="Arial" panose="020B0604020202020204" pitchFamily="34" charset="0"/>
                      </a:endParaRPr>
                    </a:p>
                  </a:txBody>
                  <a:tcPr marL="68584" marR="68584" marT="34296" marB="34296"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4">
                        <a:lumMod val="60000"/>
                        <a:lumOff val="40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800" b="0" i="0" u="none" strike="noStrike" cap="none" normalizeH="0" baseline="0" dirty="0">
                        <a:ln>
                          <a:noFill/>
                        </a:ln>
                        <a:solidFill>
                          <a:schemeClr val="tx1"/>
                        </a:solidFill>
                        <a:effectLst/>
                        <a:latin typeface=" Arial"/>
                        <a:cs typeface="Arial" panose="020B0604020202020204" pitchFamily="34" charset="0"/>
                      </a:endParaRPr>
                    </a:p>
                  </a:txBody>
                  <a:tcPr marL="68584" marR="68584" marT="34296" marB="34296"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4">
                        <a:lumMod val="60000"/>
                        <a:lumOff val="40000"/>
                      </a:schemeClr>
                    </a:solidFill>
                  </a:tcPr>
                </a:tc>
                <a:tc>
                  <a:txBody>
                    <a:bodyPr/>
                    <a:lstStyle/>
                    <a:p>
                      <a:pPr algn="ctr" fontAlgn="ctr"/>
                      <a:endParaRPr lang="en-US" sz="800" b="0" i="0" u="none" strike="noStrike" dirty="0">
                        <a:effectLst/>
                        <a:latin typeface=" Arial"/>
                      </a:endParaRPr>
                    </a:p>
                  </a:txBody>
                  <a:tcPr marL="0" marR="0"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rgbClr val="FF7C8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800" b="0" i="0" u="none" strike="noStrike" cap="none" normalizeH="0" baseline="0" dirty="0">
                        <a:ln>
                          <a:noFill/>
                        </a:ln>
                        <a:solidFill>
                          <a:schemeClr val="tx1"/>
                        </a:solidFill>
                        <a:effectLst/>
                        <a:latin typeface=" Arial"/>
                        <a:cs typeface="Arial" panose="020B0604020202020204" pitchFamily="34" charset="0"/>
                      </a:endParaRPr>
                    </a:p>
                  </a:txBody>
                  <a:tcPr marL="68584" marR="68584" marT="34296" marB="34296"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rgbClr val="FF7C8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800" b="0" i="0" u="none" strike="noStrike" cap="none" normalizeH="0" baseline="0" dirty="0">
                        <a:ln>
                          <a:noFill/>
                        </a:ln>
                        <a:solidFill>
                          <a:schemeClr val="tx1"/>
                        </a:solidFill>
                        <a:effectLst/>
                        <a:latin typeface=" Arial"/>
                        <a:cs typeface="Arial" panose="020B0604020202020204" pitchFamily="34" charset="0"/>
                      </a:endParaRPr>
                    </a:p>
                  </a:txBody>
                  <a:tcPr marL="68584" marR="68584" marT="34296" marB="34296"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rgbClr val="FF7C8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800" b="0" i="0" u="none" strike="noStrike" cap="none" normalizeH="0" baseline="0" dirty="0" smtClean="0">
                          <a:ln>
                            <a:noFill/>
                          </a:ln>
                          <a:solidFill>
                            <a:schemeClr val="tx1"/>
                          </a:solidFill>
                          <a:effectLst/>
                          <a:latin typeface=" Arial"/>
                          <a:cs typeface="Arial" panose="020B0604020202020204" pitchFamily="34" charset="0"/>
                        </a:rPr>
                        <a:t>3</a:t>
                      </a:r>
                      <a:endParaRPr kumimoji="0" lang="en-US" sz="800" b="0" i="0" u="none" strike="noStrike" cap="none" normalizeH="0" baseline="0" dirty="0">
                        <a:ln>
                          <a:noFill/>
                        </a:ln>
                        <a:solidFill>
                          <a:schemeClr val="tx1"/>
                        </a:solidFill>
                        <a:effectLst/>
                        <a:latin typeface=" Arial"/>
                        <a:cs typeface="Arial" panose="020B0604020202020204" pitchFamily="34" charset="0"/>
                      </a:endParaRPr>
                    </a:p>
                  </a:txBody>
                  <a:tcPr marL="68584" marR="68584" marT="34296" marB="34296"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800" b="0" i="0" u="none" strike="noStrike" cap="none" normalizeH="0" baseline="0" dirty="0" smtClean="0">
                          <a:ln>
                            <a:noFill/>
                          </a:ln>
                          <a:solidFill>
                            <a:schemeClr val="tx1"/>
                          </a:solidFill>
                          <a:effectLst/>
                          <a:latin typeface=" Arial"/>
                          <a:cs typeface="Arial" panose="020B0604020202020204" pitchFamily="34" charset="0"/>
                        </a:rPr>
                        <a:t>3</a:t>
                      </a:r>
                      <a:endParaRPr kumimoji="0" lang="en-US" sz="800" b="0" i="0" u="none" strike="noStrike" cap="none" normalizeH="0" baseline="0" dirty="0">
                        <a:ln>
                          <a:noFill/>
                        </a:ln>
                        <a:solidFill>
                          <a:schemeClr val="tx1"/>
                        </a:solidFill>
                        <a:effectLst/>
                        <a:latin typeface=" Arial"/>
                        <a:cs typeface="Arial" panose="020B0604020202020204" pitchFamily="34" charset="0"/>
                      </a:endParaRPr>
                    </a:p>
                  </a:txBody>
                  <a:tcPr marL="68584" marR="68584" marT="34296" marB="34296"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800" b="0" i="0" u="none" strike="noStrike" cap="none" normalizeH="0" baseline="0" dirty="0" smtClean="0">
                          <a:ln>
                            <a:noFill/>
                          </a:ln>
                          <a:solidFill>
                            <a:schemeClr val="tx1"/>
                          </a:solidFill>
                          <a:effectLst/>
                          <a:latin typeface=" Arial"/>
                          <a:cs typeface="Arial" panose="020B0604020202020204" pitchFamily="34" charset="0"/>
                        </a:rPr>
                        <a:t>4</a:t>
                      </a:r>
                      <a:endParaRPr kumimoji="0" lang="en-US" sz="800" b="0" i="0" u="none" strike="noStrike" cap="none" normalizeH="0" baseline="0" dirty="0">
                        <a:ln>
                          <a:noFill/>
                        </a:ln>
                        <a:solidFill>
                          <a:schemeClr val="tx1"/>
                        </a:solidFill>
                        <a:effectLst/>
                        <a:latin typeface=" Arial"/>
                        <a:cs typeface="Arial" panose="020B0604020202020204" pitchFamily="34" charset="0"/>
                      </a:endParaRPr>
                    </a:p>
                  </a:txBody>
                  <a:tcPr marL="68584" marR="68584" marT="34296" marB="34296"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800" b="0" i="0" u="none" strike="noStrike" cap="none" normalizeH="0" baseline="0" dirty="0" smtClean="0">
                          <a:ln>
                            <a:noFill/>
                          </a:ln>
                          <a:solidFill>
                            <a:schemeClr val="tx1"/>
                          </a:solidFill>
                          <a:effectLst/>
                          <a:latin typeface=" Arial"/>
                          <a:cs typeface="Arial" panose="020B0604020202020204" pitchFamily="34" charset="0"/>
                        </a:rPr>
                        <a:t>5</a:t>
                      </a:r>
                      <a:endParaRPr kumimoji="0" lang="en-US" sz="800" b="0" i="0" u="none" strike="noStrike" cap="none" normalizeH="0" baseline="0" dirty="0">
                        <a:ln>
                          <a:noFill/>
                        </a:ln>
                        <a:solidFill>
                          <a:schemeClr val="tx1"/>
                        </a:solidFill>
                        <a:effectLst/>
                        <a:latin typeface=" Arial"/>
                        <a:cs typeface="Arial" panose="020B0604020202020204" pitchFamily="34" charset="0"/>
                      </a:endParaRPr>
                    </a:p>
                  </a:txBody>
                  <a:tcPr marL="68584" marR="68584" marT="34296" marB="34296"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6">
                        <a:lumMod val="60000"/>
                        <a:lumOff val="40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800" b="0" i="0" u="none" strike="noStrike" cap="none" normalizeH="0" baseline="0" dirty="0" smtClean="0">
                          <a:ln>
                            <a:noFill/>
                          </a:ln>
                          <a:solidFill>
                            <a:schemeClr val="tx1"/>
                          </a:solidFill>
                          <a:effectLst/>
                          <a:latin typeface=" Arial"/>
                          <a:cs typeface="Arial" panose="020B0604020202020204" pitchFamily="34" charset="0"/>
                        </a:rPr>
                        <a:t>5</a:t>
                      </a:r>
                      <a:endParaRPr kumimoji="0" lang="en-US" sz="800" b="0" i="0" u="none" strike="noStrike" cap="none" normalizeH="0" baseline="0" dirty="0">
                        <a:ln>
                          <a:noFill/>
                        </a:ln>
                        <a:solidFill>
                          <a:schemeClr val="tx1"/>
                        </a:solidFill>
                        <a:effectLst/>
                        <a:latin typeface=" Arial"/>
                        <a:cs typeface="Arial" panose="020B0604020202020204" pitchFamily="34" charset="0"/>
                      </a:endParaRPr>
                    </a:p>
                  </a:txBody>
                  <a:tcPr marL="68584" marR="68584" marT="34296" marB="34296"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6">
                        <a:lumMod val="60000"/>
                        <a:lumOff val="40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800" b="0" i="0" u="none" strike="noStrike" cap="none" normalizeH="0" baseline="0" dirty="0" smtClean="0">
                          <a:ln>
                            <a:noFill/>
                          </a:ln>
                          <a:solidFill>
                            <a:schemeClr val="tx1"/>
                          </a:solidFill>
                          <a:effectLst/>
                          <a:latin typeface=" Arial"/>
                          <a:cs typeface="Arial" panose="020B0604020202020204" pitchFamily="34" charset="0"/>
                        </a:rPr>
                        <a:t>5</a:t>
                      </a:r>
                      <a:endParaRPr kumimoji="0" lang="en-US" sz="800" b="0" i="0" u="none" strike="noStrike" cap="none" normalizeH="0" baseline="0" dirty="0">
                        <a:ln>
                          <a:noFill/>
                        </a:ln>
                        <a:solidFill>
                          <a:schemeClr val="tx1"/>
                        </a:solidFill>
                        <a:effectLst/>
                        <a:latin typeface=" Arial"/>
                        <a:cs typeface="Arial" panose="020B0604020202020204" pitchFamily="34" charset="0"/>
                      </a:endParaRPr>
                    </a:p>
                  </a:txBody>
                  <a:tcPr marL="68584" marR="68584" marT="34296" marB="34296"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6">
                        <a:lumMod val="60000"/>
                        <a:lumOff val="40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800" b="0" i="0" u="none" strike="noStrike" cap="none" normalizeH="0" baseline="0" dirty="0">
                        <a:ln>
                          <a:noFill/>
                        </a:ln>
                        <a:solidFill>
                          <a:schemeClr val="tx1"/>
                        </a:solidFill>
                        <a:effectLst/>
                        <a:latin typeface=" Arial"/>
                        <a:cs typeface="Arial" panose="020B0604020202020204" pitchFamily="34" charset="0"/>
                      </a:endParaRPr>
                    </a:p>
                  </a:txBody>
                  <a:tcPr marL="68584" marR="68584" marT="34296" marB="34296"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4">
                        <a:lumMod val="60000"/>
                        <a:lumOff val="40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800" b="0" i="0" u="none" strike="noStrike" cap="none" normalizeH="0" baseline="0" dirty="0">
                        <a:ln>
                          <a:noFill/>
                        </a:ln>
                        <a:solidFill>
                          <a:schemeClr val="tx1"/>
                        </a:solidFill>
                        <a:effectLst/>
                        <a:latin typeface=" Arial"/>
                        <a:cs typeface="Arial" panose="020B0604020202020204" pitchFamily="34" charset="0"/>
                      </a:endParaRPr>
                    </a:p>
                  </a:txBody>
                  <a:tcPr marL="68584" marR="68584" marT="34296" marB="34296"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4">
                        <a:lumMod val="60000"/>
                        <a:lumOff val="40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800" b="0" i="0" u="none" strike="noStrike" cap="none" normalizeH="0" baseline="0" dirty="0">
                        <a:ln>
                          <a:noFill/>
                        </a:ln>
                        <a:solidFill>
                          <a:schemeClr val="tx1"/>
                        </a:solidFill>
                        <a:effectLst/>
                        <a:latin typeface=" Arial"/>
                        <a:cs typeface="Arial" panose="020B0604020202020204" pitchFamily="34" charset="0"/>
                      </a:endParaRPr>
                    </a:p>
                  </a:txBody>
                  <a:tcPr marL="68584" marR="68584" marT="34296" marB="34296"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4">
                        <a:lumMod val="60000"/>
                        <a:lumOff val="40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800" b="0" i="0" u="none" strike="noStrike" cap="none" normalizeH="0" baseline="0" dirty="0">
                        <a:ln>
                          <a:noFill/>
                        </a:ln>
                        <a:solidFill>
                          <a:schemeClr val="tx1"/>
                        </a:solidFill>
                        <a:effectLst/>
                        <a:latin typeface=" Arial"/>
                        <a:cs typeface="Arial" panose="020B0604020202020204" pitchFamily="34" charset="0"/>
                      </a:endParaRPr>
                    </a:p>
                  </a:txBody>
                  <a:tcPr marL="68584" marR="68584" marT="34296" marB="34296"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rgbClr val="FF7C80"/>
                    </a:solidFill>
                  </a:tcPr>
                </a:tc>
                <a:tc>
                  <a:txBody>
                    <a:bodyPr/>
                    <a:lstStyle/>
                    <a:p>
                      <a:pPr algn="ctr" fontAlgn="ctr"/>
                      <a:endParaRPr lang="en-US" sz="800" b="0" i="0" u="none" strike="noStrike" dirty="0">
                        <a:effectLst/>
                        <a:latin typeface=" Arial"/>
                      </a:endParaRPr>
                    </a:p>
                  </a:txBody>
                  <a:tcPr marL="0" marR="0"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rgbClr val="FF7C8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800" b="0" i="0" u="none" strike="noStrike" cap="none" normalizeH="0" baseline="0" dirty="0">
                        <a:ln>
                          <a:noFill/>
                        </a:ln>
                        <a:solidFill>
                          <a:schemeClr val="tx1"/>
                        </a:solidFill>
                        <a:effectLst/>
                        <a:latin typeface=" Arial"/>
                        <a:cs typeface="Arial" panose="020B0604020202020204" pitchFamily="34" charset="0"/>
                      </a:endParaRPr>
                    </a:p>
                  </a:txBody>
                  <a:tcPr marL="45720" marR="4572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rgbClr val="FF7C8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800" b="0" i="0" u="none" strike="noStrike" cap="none" normalizeH="0" baseline="0" dirty="0" smtClean="0">
                          <a:ln>
                            <a:noFill/>
                          </a:ln>
                          <a:solidFill>
                            <a:schemeClr val="tx1"/>
                          </a:solidFill>
                          <a:effectLst/>
                          <a:latin typeface=" Arial"/>
                          <a:cs typeface="Arial" panose="020B0604020202020204" pitchFamily="34" charset="0"/>
                        </a:rPr>
                        <a:t>5</a:t>
                      </a:r>
                      <a:endParaRPr kumimoji="0" lang="en-US" sz="800" b="0" i="0" u="none" strike="noStrike" cap="none" normalizeH="0" baseline="0" dirty="0">
                        <a:ln>
                          <a:noFill/>
                        </a:ln>
                        <a:solidFill>
                          <a:schemeClr val="tx1"/>
                        </a:solidFill>
                        <a:effectLst/>
                        <a:latin typeface=" Arial"/>
                        <a:cs typeface="Arial" panose="020B0604020202020204" pitchFamily="34" charset="0"/>
                      </a:endParaRPr>
                    </a:p>
                  </a:txBody>
                  <a:tcPr marL="68584" marR="68584" marT="34296" marB="34296"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800" b="0" i="0" u="none" strike="noStrike" cap="none" normalizeH="0" baseline="0" dirty="0" smtClean="0">
                          <a:ln>
                            <a:noFill/>
                          </a:ln>
                          <a:solidFill>
                            <a:schemeClr val="tx1"/>
                          </a:solidFill>
                          <a:effectLst/>
                          <a:latin typeface=" Arial"/>
                          <a:cs typeface="Arial" panose="020B0604020202020204" pitchFamily="34" charset="0"/>
                        </a:rPr>
                        <a:t>5</a:t>
                      </a:r>
                      <a:endParaRPr kumimoji="0" lang="en-US" sz="800" b="0" i="0" u="none" strike="noStrike" cap="none" normalizeH="0" baseline="0" dirty="0">
                        <a:ln>
                          <a:noFill/>
                        </a:ln>
                        <a:solidFill>
                          <a:schemeClr val="tx1"/>
                        </a:solidFill>
                        <a:effectLst/>
                        <a:latin typeface=" Arial"/>
                        <a:cs typeface="Arial" panose="020B0604020202020204" pitchFamily="34" charset="0"/>
                      </a:endParaRPr>
                    </a:p>
                  </a:txBody>
                  <a:tcPr marL="68584" marR="68584" marT="34296" marB="34296"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800" b="0" i="0" u="none" strike="noStrike" cap="none" normalizeH="0" baseline="0" dirty="0" smtClean="0">
                          <a:ln>
                            <a:noFill/>
                          </a:ln>
                          <a:solidFill>
                            <a:schemeClr val="tx1"/>
                          </a:solidFill>
                          <a:effectLst/>
                          <a:latin typeface=" Arial"/>
                          <a:cs typeface="Arial" panose="020B0604020202020204" pitchFamily="34" charset="0"/>
                        </a:rPr>
                        <a:t>5</a:t>
                      </a:r>
                      <a:endParaRPr kumimoji="0" lang="en-US" sz="800" b="0" i="0" u="none" strike="noStrike" cap="none" normalizeH="0" baseline="0" dirty="0">
                        <a:ln>
                          <a:noFill/>
                        </a:ln>
                        <a:solidFill>
                          <a:schemeClr val="tx1"/>
                        </a:solidFill>
                        <a:effectLst/>
                        <a:latin typeface=" Arial"/>
                        <a:cs typeface="Arial" panose="020B0604020202020204" pitchFamily="34" charset="0"/>
                      </a:endParaRPr>
                    </a:p>
                  </a:txBody>
                  <a:tcPr marL="68584" marR="68584" marT="34296" marB="34296"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extLst>
                  <a:ext uri="{0D108BD9-81ED-4DB2-BD59-A6C34878D82A}">
                    <a16:rowId xmlns:a16="http://schemas.microsoft.com/office/drawing/2014/main" xmlns="" val="560334364"/>
                  </a:ext>
                </a:extLst>
              </a:tr>
              <a:tr h="209731">
                <a:tc>
                  <a:txBody>
                    <a:bodyPr/>
                    <a:lstStyle/>
                    <a:p>
                      <a:pPr marL="0" marR="0" lvl="0" indent="0" algn="l" defTabSz="914400" rtl="0" eaLnBrk="1" fontAlgn="base" latinLnBrk="0" hangingPunct="1">
                        <a:lnSpc>
                          <a:spcPct val="100000"/>
                        </a:lnSpc>
                        <a:spcBef>
                          <a:spcPct val="20000"/>
                        </a:spcBef>
                        <a:spcAft>
                          <a:spcPct val="0"/>
                        </a:spcAft>
                        <a:buClrTx/>
                        <a:buSzTx/>
                        <a:buFont typeface="+mj-lt"/>
                        <a:buNone/>
                        <a:tabLst/>
                      </a:pPr>
                      <a:r>
                        <a:rPr kumimoji="0" lang="en-GB" sz="800" u="none" strike="noStrike" cap="none" normalizeH="0" baseline="0" dirty="0">
                          <a:ln>
                            <a:noFill/>
                          </a:ln>
                          <a:effectLst/>
                          <a:latin typeface=" Arial"/>
                        </a:rPr>
                        <a:t>Digital Camera</a:t>
                      </a:r>
                      <a:endParaRPr kumimoji="0" lang="en-GB" sz="800" b="0" i="0" u="none" strike="noStrike" cap="none" normalizeH="0" baseline="0" dirty="0">
                        <a:ln>
                          <a:noFill/>
                        </a:ln>
                        <a:solidFill>
                          <a:schemeClr val="tx1"/>
                        </a:solidFill>
                        <a:effectLst/>
                        <a:latin typeface=" Arial"/>
                        <a:cs typeface="Arial" panose="020B0604020202020204" pitchFamily="34" charset="0"/>
                      </a:endParaRPr>
                    </a:p>
                  </a:txBody>
                  <a:tcPr marL="68580" marR="68580" marT="34265" marB="34265"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800" u="none" strike="noStrike" cap="none" normalizeH="0" baseline="0" dirty="0">
                          <a:ln>
                            <a:noFill/>
                          </a:ln>
                          <a:effectLst/>
                          <a:latin typeface=" Arial"/>
                        </a:rPr>
                        <a:t>1</a:t>
                      </a:r>
                      <a:endParaRPr kumimoji="0" lang="en-US" sz="800" b="0" i="0" u="none" strike="noStrike" cap="none" normalizeH="0" baseline="0" dirty="0">
                        <a:ln>
                          <a:noFill/>
                        </a:ln>
                        <a:solidFill>
                          <a:schemeClr val="tx1"/>
                        </a:solidFill>
                        <a:effectLst/>
                        <a:latin typeface=" Arial"/>
                        <a:cs typeface="Arial" panose="020B0604020202020204" pitchFamily="34" charset="0"/>
                      </a:endParaRPr>
                    </a:p>
                  </a:txBody>
                  <a:tcPr marL="68584" marR="68584" marT="34296" marB="34296"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800" b="0" i="0" u="none" strike="noStrike" cap="none" normalizeH="0" baseline="0" dirty="0" smtClean="0">
                          <a:ln>
                            <a:noFill/>
                          </a:ln>
                          <a:solidFill>
                            <a:schemeClr val="tx1"/>
                          </a:solidFill>
                          <a:effectLst/>
                          <a:latin typeface=" Arial"/>
                          <a:cs typeface="Arial" panose="020B0604020202020204" pitchFamily="34" charset="0"/>
                        </a:rPr>
                        <a:t>1</a:t>
                      </a:r>
                      <a:endParaRPr kumimoji="0" lang="en-US" sz="800" b="0" i="0" u="none" strike="noStrike" cap="none" normalizeH="0" baseline="0" dirty="0">
                        <a:ln>
                          <a:noFill/>
                        </a:ln>
                        <a:solidFill>
                          <a:schemeClr val="tx1"/>
                        </a:solidFill>
                        <a:effectLst/>
                        <a:latin typeface=" Arial"/>
                        <a:cs typeface="Arial" panose="020B0604020202020204" pitchFamily="34" charset="0"/>
                      </a:endParaRPr>
                    </a:p>
                  </a:txBody>
                  <a:tcPr marL="68584" marR="68584" marT="34296" marB="34296"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6">
                        <a:lumMod val="60000"/>
                        <a:lumOff val="40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800" b="0" i="0" u="none" strike="noStrike" cap="none" normalizeH="0" baseline="0" dirty="0" smtClean="0">
                          <a:ln>
                            <a:noFill/>
                          </a:ln>
                          <a:solidFill>
                            <a:schemeClr val="tx1"/>
                          </a:solidFill>
                          <a:effectLst/>
                          <a:latin typeface=" Arial"/>
                          <a:cs typeface="Arial" panose="020B0604020202020204" pitchFamily="34" charset="0"/>
                        </a:rPr>
                        <a:t>1</a:t>
                      </a:r>
                      <a:endParaRPr kumimoji="0" lang="en-US" sz="800" b="0" i="0" u="none" strike="noStrike" cap="none" normalizeH="0" baseline="0" dirty="0">
                        <a:ln>
                          <a:noFill/>
                        </a:ln>
                        <a:solidFill>
                          <a:schemeClr val="tx1"/>
                        </a:solidFill>
                        <a:effectLst/>
                        <a:latin typeface=" Arial"/>
                        <a:cs typeface="Arial" panose="020B0604020202020204" pitchFamily="34" charset="0"/>
                      </a:endParaRPr>
                    </a:p>
                  </a:txBody>
                  <a:tcPr marL="68584" marR="68584" marT="34296" marB="34296"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6">
                        <a:lumMod val="60000"/>
                        <a:lumOff val="40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800" b="0" i="0" u="none" strike="noStrike" cap="none" normalizeH="0" baseline="0" dirty="0" smtClean="0">
                          <a:ln>
                            <a:noFill/>
                          </a:ln>
                          <a:solidFill>
                            <a:schemeClr val="tx1"/>
                          </a:solidFill>
                          <a:effectLst/>
                          <a:latin typeface=" Arial"/>
                          <a:cs typeface="Arial" panose="020B0604020202020204" pitchFamily="34" charset="0"/>
                        </a:rPr>
                        <a:t>1</a:t>
                      </a:r>
                      <a:endParaRPr kumimoji="0" lang="en-US" sz="800" b="0" i="0" u="none" strike="noStrike" cap="none" normalizeH="0" baseline="0" dirty="0">
                        <a:ln>
                          <a:noFill/>
                        </a:ln>
                        <a:solidFill>
                          <a:schemeClr val="tx1"/>
                        </a:solidFill>
                        <a:effectLst/>
                        <a:latin typeface=" Arial"/>
                        <a:cs typeface="Arial" panose="020B0604020202020204" pitchFamily="34" charset="0"/>
                      </a:endParaRPr>
                    </a:p>
                  </a:txBody>
                  <a:tcPr marL="68584" marR="68584" marT="34296" marB="34296"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6">
                        <a:lumMod val="60000"/>
                        <a:lumOff val="40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800" b="0" i="0" u="none" strike="noStrike" cap="none" normalizeH="0" baseline="0" dirty="0">
                        <a:ln>
                          <a:noFill/>
                        </a:ln>
                        <a:solidFill>
                          <a:schemeClr val="tx1"/>
                        </a:solidFill>
                        <a:effectLst/>
                        <a:latin typeface=" Arial"/>
                        <a:cs typeface="Arial" panose="020B0604020202020204" pitchFamily="34" charset="0"/>
                      </a:endParaRPr>
                    </a:p>
                  </a:txBody>
                  <a:tcPr marL="68584" marR="68584" marT="34296" marB="34296"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4">
                        <a:lumMod val="60000"/>
                        <a:lumOff val="40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800" b="0" i="0" u="none" strike="noStrike" cap="none" normalizeH="0" baseline="0" dirty="0">
                        <a:ln>
                          <a:noFill/>
                        </a:ln>
                        <a:solidFill>
                          <a:schemeClr val="tx1"/>
                        </a:solidFill>
                        <a:effectLst/>
                        <a:latin typeface=" Arial"/>
                        <a:cs typeface="Arial" panose="020B0604020202020204" pitchFamily="34" charset="0"/>
                      </a:endParaRPr>
                    </a:p>
                  </a:txBody>
                  <a:tcPr marL="68584" marR="68584" marT="34296" marB="34296"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4">
                        <a:lumMod val="60000"/>
                        <a:lumOff val="40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800" b="0" i="0" u="none" strike="noStrike" cap="none" normalizeH="0" baseline="0" dirty="0">
                        <a:ln>
                          <a:noFill/>
                        </a:ln>
                        <a:solidFill>
                          <a:schemeClr val="tx1"/>
                        </a:solidFill>
                        <a:effectLst/>
                        <a:latin typeface=" Arial"/>
                        <a:cs typeface="Arial" panose="020B0604020202020204" pitchFamily="34" charset="0"/>
                      </a:endParaRPr>
                    </a:p>
                  </a:txBody>
                  <a:tcPr marL="68584" marR="68584" marT="34296" marB="34296"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4">
                        <a:lumMod val="60000"/>
                        <a:lumOff val="40000"/>
                      </a:schemeClr>
                    </a:solidFill>
                  </a:tcPr>
                </a:tc>
                <a:tc>
                  <a:txBody>
                    <a:bodyPr/>
                    <a:lstStyle/>
                    <a:p>
                      <a:pPr algn="ctr" fontAlgn="ctr"/>
                      <a:endParaRPr lang="en-US" sz="800" b="0" i="0" u="none" strike="noStrike" dirty="0">
                        <a:effectLst/>
                        <a:latin typeface=" Arial"/>
                      </a:endParaRPr>
                    </a:p>
                  </a:txBody>
                  <a:tcPr marL="0" marR="0"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rgbClr val="FF7C8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800" b="0" i="0" u="none" strike="noStrike" cap="none" normalizeH="0" baseline="0" dirty="0">
                        <a:ln>
                          <a:noFill/>
                        </a:ln>
                        <a:solidFill>
                          <a:schemeClr val="tx1"/>
                        </a:solidFill>
                        <a:effectLst/>
                        <a:latin typeface=" Arial"/>
                        <a:cs typeface="Arial" panose="020B0604020202020204" pitchFamily="34" charset="0"/>
                      </a:endParaRPr>
                    </a:p>
                  </a:txBody>
                  <a:tcPr marL="68584" marR="68584" marT="34296" marB="34296"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rgbClr val="FF7C8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800" b="0" i="0" u="none" strike="noStrike" cap="none" normalizeH="0" baseline="0" dirty="0">
                        <a:ln>
                          <a:noFill/>
                        </a:ln>
                        <a:solidFill>
                          <a:schemeClr val="tx1"/>
                        </a:solidFill>
                        <a:effectLst/>
                        <a:latin typeface=" Arial"/>
                        <a:cs typeface="Arial" panose="020B0604020202020204" pitchFamily="34" charset="0"/>
                      </a:endParaRPr>
                    </a:p>
                  </a:txBody>
                  <a:tcPr marL="68584" marR="68584" marT="34296" marB="34296"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rgbClr val="FF7C8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800" b="0" i="0" u="none" strike="noStrike" cap="none" normalizeH="0" baseline="0" dirty="0" smtClean="0">
                          <a:ln>
                            <a:noFill/>
                          </a:ln>
                          <a:solidFill>
                            <a:schemeClr val="tx1"/>
                          </a:solidFill>
                          <a:effectLst/>
                          <a:latin typeface=" Arial"/>
                          <a:cs typeface="Arial" panose="020B0604020202020204" pitchFamily="34" charset="0"/>
                        </a:rPr>
                        <a:t>1</a:t>
                      </a:r>
                      <a:endParaRPr kumimoji="0" lang="en-US" sz="800" b="0" i="0" u="none" strike="noStrike" cap="none" normalizeH="0" baseline="0" dirty="0">
                        <a:ln>
                          <a:noFill/>
                        </a:ln>
                        <a:solidFill>
                          <a:schemeClr val="tx1"/>
                        </a:solidFill>
                        <a:effectLst/>
                        <a:latin typeface=" Arial"/>
                        <a:cs typeface="Arial" panose="020B0604020202020204" pitchFamily="34" charset="0"/>
                      </a:endParaRPr>
                    </a:p>
                  </a:txBody>
                  <a:tcPr marL="68584" marR="68584" marT="34296" marB="34296"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800" b="0" i="0" u="none" strike="noStrike" cap="none" normalizeH="0" baseline="0" dirty="0" smtClean="0">
                          <a:ln>
                            <a:noFill/>
                          </a:ln>
                          <a:solidFill>
                            <a:schemeClr val="tx1"/>
                          </a:solidFill>
                          <a:effectLst/>
                          <a:latin typeface=" Arial"/>
                          <a:cs typeface="Arial" panose="020B0604020202020204" pitchFamily="34" charset="0"/>
                        </a:rPr>
                        <a:t>1</a:t>
                      </a:r>
                      <a:endParaRPr kumimoji="0" lang="en-US" sz="800" b="0" i="0" u="none" strike="noStrike" cap="none" normalizeH="0" baseline="0" dirty="0">
                        <a:ln>
                          <a:noFill/>
                        </a:ln>
                        <a:solidFill>
                          <a:schemeClr val="tx1"/>
                        </a:solidFill>
                        <a:effectLst/>
                        <a:latin typeface=" Arial"/>
                        <a:cs typeface="Arial" panose="020B0604020202020204" pitchFamily="34" charset="0"/>
                      </a:endParaRPr>
                    </a:p>
                  </a:txBody>
                  <a:tcPr marL="68584" marR="68584" marT="34296" marB="34296"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800" b="0" i="0" u="none" strike="noStrike" cap="none" normalizeH="0" baseline="0" dirty="0" smtClean="0">
                          <a:ln>
                            <a:noFill/>
                          </a:ln>
                          <a:solidFill>
                            <a:schemeClr val="tx1"/>
                          </a:solidFill>
                          <a:effectLst/>
                          <a:latin typeface=" Arial"/>
                          <a:cs typeface="Arial" panose="020B0604020202020204" pitchFamily="34" charset="0"/>
                        </a:rPr>
                        <a:t>1</a:t>
                      </a:r>
                      <a:endParaRPr kumimoji="0" lang="en-US" sz="800" b="0" i="0" u="none" strike="noStrike" cap="none" normalizeH="0" baseline="0" dirty="0">
                        <a:ln>
                          <a:noFill/>
                        </a:ln>
                        <a:solidFill>
                          <a:schemeClr val="tx1"/>
                        </a:solidFill>
                        <a:effectLst/>
                        <a:latin typeface=" Arial"/>
                        <a:cs typeface="Arial" panose="020B0604020202020204" pitchFamily="34" charset="0"/>
                      </a:endParaRPr>
                    </a:p>
                  </a:txBody>
                  <a:tcPr marL="68584" marR="68584" marT="34296" marB="34296"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800" b="0" i="0" u="none" strike="noStrike" cap="none" normalizeH="0" baseline="0" dirty="0" smtClean="0">
                          <a:ln>
                            <a:noFill/>
                          </a:ln>
                          <a:solidFill>
                            <a:schemeClr val="tx1"/>
                          </a:solidFill>
                          <a:effectLst/>
                          <a:latin typeface=" Arial"/>
                          <a:cs typeface="Arial" panose="020B0604020202020204" pitchFamily="34" charset="0"/>
                        </a:rPr>
                        <a:t>1</a:t>
                      </a:r>
                      <a:endParaRPr kumimoji="0" lang="en-US" sz="800" b="0" i="0" u="none" strike="noStrike" cap="none" normalizeH="0" baseline="0" dirty="0">
                        <a:ln>
                          <a:noFill/>
                        </a:ln>
                        <a:solidFill>
                          <a:schemeClr val="tx1"/>
                        </a:solidFill>
                        <a:effectLst/>
                        <a:latin typeface=" Arial"/>
                        <a:cs typeface="Arial" panose="020B0604020202020204" pitchFamily="34" charset="0"/>
                      </a:endParaRPr>
                    </a:p>
                  </a:txBody>
                  <a:tcPr marL="68584" marR="68584" marT="34296" marB="34296"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6">
                        <a:lumMod val="60000"/>
                        <a:lumOff val="40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800" b="0" i="0" u="none" strike="noStrike" cap="none" normalizeH="0" baseline="0" dirty="0" smtClean="0">
                          <a:ln>
                            <a:noFill/>
                          </a:ln>
                          <a:solidFill>
                            <a:schemeClr val="tx1"/>
                          </a:solidFill>
                          <a:effectLst/>
                          <a:latin typeface=" Arial"/>
                          <a:cs typeface="Arial" panose="020B0604020202020204" pitchFamily="34" charset="0"/>
                        </a:rPr>
                        <a:t>1</a:t>
                      </a:r>
                      <a:endParaRPr kumimoji="0" lang="en-US" sz="800" b="0" i="0" u="none" strike="noStrike" cap="none" normalizeH="0" baseline="0" dirty="0">
                        <a:ln>
                          <a:noFill/>
                        </a:ln>
                        <a:solidFill>
                          <a:schemeClr val="tx1"/>
                        </a:solidFill>
                        <a:effectLst/>
                        <a:latin typeface=" Arial"/>
                        <a:cs typeface="Arial" panose="020B0604020202020204" pitchFamily="34" charset="0"/>
                      </a:endParaRPr>
                    </a:p>
                  </a:txBody>
                  <a:tcPr marL="68584" marR="68584" marT="34296" marB="34296"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6">
                        <a:lumMod val="60000"/>
                        <a:lumOff val="40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800" b="0" i="0" u="none" strike="noStrike" cap="none" normalizeH="0" baseline="0" dirty="0">
                        <a:ln>
                          <a:noFill/>
                        </a:ln>
                        <a:solidFill>
                          <a:schemeClr val="tx1"/>
                        </a:solidFill>
                        <a:effectLst/>
                        <a:latin typeface=" Arial"/>
                        <a:cs typeface="Arial" panose="020B0604020202020204" pitchFamily="34" charset="0"/>
                      </a:endParaRPr>
                    </a:p>
                  </a:txBody>
                  <a:tcPr marL="68584" marR="68584" marT="34296" marB="34296"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6">
                        <a:lumMod val="60000"/>
                        <a:lumOff val="40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800" b="0" i="0" u="none" strike="noStrike" cap="none" normalizeH="0" baseline="0" dirty="0">
                        <a:ln>
                          <a:noFill/>
                        </a:ln>
                        <a:solidFill>
                          <a:schemeClr val="tx1"/>
                        </a:solidFill>
                        <a:effectLst/>
                        <a:latin typeface=" Arial"/>
                        <a:cs typeface="Arial" panose="020B0604020202020204" pitchFamily="34" charset="0"/>
                      </a:endParaRPr>
                    </a:p>
                  </a:txBody>
                  <a:tcPr marL="68584" marR="68584" marT="34296" marB="34296"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4">
                        <a:lumMod val="60000"/>
                        <a:lumOff val="40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800" b="0" i="0" u="none" strike="noStrike" cap="none" normalizeH="0" baseline="0" dirty="0">
                        <a:ln>
                          <a:noFill/>
                        </a:ln>
                        <a:solidFill>
                          <a:schemeClr val="tx1"/>
                        </a:solidFill>
                        <a:effectLst/>
                        <a:latin typeface=" Arial"/>
                        <a:cs typeface="Arial" panose="020B0604020202020204" pitchFamily="34" charset="0"/>
                      </a:endParaRPr>
                    </a:p>
                  </a:txBody>
                  <a:tcPr marL="68584" marR="68584" marT="34296" marB="34296"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4">
                        <a:lumMod val="60000"/>
                        <a:lumOff val="40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800" b="0" i="0" u="none" strike="noStrike" cap="none" normalizeH="0" baseline="0" dirty="0">
                        <a:ln>
                          <a:noFill/>
                        </a:ln>
                        <a:solidFill>
                          <a:schemeClr val="tx1"/>
                        </a:solidFill>
                        <a:effectLst/>
                        <a:latin typeface=" Arial"/>
                        <a:cs typeface="Arial" panose="020B0604020202020204" pitchFamily="34" charset="0"/>
                      </a:endParaRPr>
                    </a:p>
                  </a:txBody>
                  <a:tcPr marL="68584" marR="68584" marT="34296" marB="34296"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4">
                        <a:lumMod val="60000"/>
                        <a:lumOff val="40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800" b="0" i="0" u="none" strike="noStrike" cap="none" normalizeH="0" baseline="0" dirty="0">
                        <a:ln>
                          <a:noFill/>
                        </a:ln>
                        <a:solidFill>
                          <a:schemeClr val="tx1"/>
                        </a:solidFill>
                        <a:effectLst/>
                        <a:latin typeface=" Arial"/>
                        <a:cs typeface="Arial" panose="020B0604020202020204" pitchFamily="34" charset="0"/>
                      </a:endParaRPr>
                    </a:p>
                  </a:txBody>
                  <a:tcPr marL="68584" marR="68584" marT="34296" marB="34296"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rgbClr val="FF7C80"/>
                    </a:solidFill>
                  </a:tcPr>
                </a:tc>
                <a:tc>
                  <a:txBody>
                    <a:bodyPr/>
                    <a:lstStyle/>
                    <a:p>
                      <a:pPr algn="ctr" fontAlgn="ctr"/>
                      <a:endParaRPr lang="en-US" sz="800" b="0" i="0" u="none" strike="noStrike" dirty="0">
                        <a:effectLst/>
                        <a:latin typeface=" Arial"/>
                      </a:endParaRPr>
                    </a:p>
                  </a:txBody>
                  <a:tcPr marL="0" marR="0"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rgbClr val="FF7C8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800" b="0" i="0" u="none" strike="noStrike" cap="none" normalizeH="0" baseline="0" dirty="0" smtClean="0">
                          <a:ln>
                            <a:noFill/>
                          </a:ln>
                          <a:solidFill>
                            <a:schemeClr val="tx1"/>
                          </a:solidFill>
                          <a:effectLst/>
                          <a:latin typeface=" Arial"/>
                          <a:cs typeface="Arial" panose="020B0604020202020204" pitchFamily="34" charset="0"/>
                        </a:rPr>
                        <a:t>1</a:t>
                      </a:r>
                      <a:endParaRPr kumimoji="0" lang="en-US" sz="800" b="0" i="0" u="none" strike="noStrike" cap="none" normalizeH="0" baseline="0" dirty="0">
                        <a:ln>
                          <a:noFill/>
                        </a:ln>
                        <a:solidFill>
                          <a:schemeClr val="tx1"/>
                        </a:solidFill>
                        <a:effectLst/>
                        <a:latin typeface=" Arial"/>
                        <a:cs typeface="Arial" panose="020B0604020202020204" pitchFamily="34" charset="0"/>
                      </a:endParaRPr>
                    </a:p>
                  </a:txBody>
                  <a:tcPr marL="45720" marR="4572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rgbClr val="FF7C8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800" b="0" i="0" u="none" strike="noStrike" cap="none" normalizeH="0" baseline="0" dirty="0" smtClean="0">
                          <a:ln>
                            <a:noFill/>
                          </a:ln>
                          <a:solidFill>
                            <a:schemeClr val="tx1"/>
                          </a:solidFill>
                          <a:effectLst/>
                          <a:latin typeface=" Arial"/>
                          <a:cs typeface="Arial" panose="020B0604020202020204" pitchFamily="34" charset="0"/>
                        </a:rPr>
                        <a:t>1</a:t>
                      </a:r>
                      <a:endParaRPr kumimoji="0" lang="en-US" sz="800" b="0" i="0" u="none" strike="noStrike" cap="none" normalizeH="0" baseline="0" dirty="0">
                        <a:ln>
                          <a:noFill/>
                        </a:ln>
                        <a:solidFill>
                          <a:schemeClr val="tx1"/>
                        </a:solidFill>
                        <a:effectLst/>
                        <a:latin typeface=" Arial"/>
                        <a:cs typeface="Arial" panose="020B0604020202020204" pitchFamily="34" charset="0"/>
                      </a:endParaRPr>
                    </a:p>
                  </a:txBody>
                  <a:tcPr marL="68584" marR="68584" marT="34296" marB="34296"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800" b="0" i="0" u="none" strike="noStrike" cap="none" normalizeH="0" baseline="0" dirty="0" smtClean="0">
                          <a:ln>
                            <a:noFill/>
                          </a:ln>
                          <a:solidFill>
                            <a:schemeClr val="tx1"/>
                          </a:solidFill>
                          <a:effectLst/>
                          <a:latin typeface=" Arial"/>
                          <a:cs typeface="Arial" panose="020B0604020202020204" pitchFamily="34" charset="0"/>
                        </a:rPr>
                        <a:t>1</a:t>
                      </a:r>
                      <a:endParaRPr kumimoji="0" lang="en-US" sz="800" b="0" i="0" u="none" strike="noStrike" cap="none" normalizeH="0" baseline="0" dirty="0">
                        <a:ln>
                          <a:noFill/>
                        </a:ln>
                        <a:solidFill>
                          <a:schemeClr val="tx1"/>
                        </a:solidFill>
                        <a:effectLst/>
                        <a:latin typeface=" Arial"/>
                        <a:cs typeface="Arial" panose="020B0604020202020204" pitchFamily="34" charset="0"/>
                      </a:endParaRPr>
                    </a:p>
                  </a:txBody>
                  <a:tcPr marL="68584" marR="68584" marT="34296" marB="34296"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800" b="0" i="0" u="none" strike="noStrike" cap="none" normalizeH="0" baseline="0" dirty="0" smtClean="0">
                          <a:ln>
                            <a:noFill/>
                          </a:ln>
                          <a:solidFill>
                            <a:schemeClr val="tx1"/>
                          </a:solidFill>
                          <a:effectLst/>
                          <a:latin typeface=" Arial"/>
                          <a:cs typeface="Arial" panose="020B0604020202020204" pitchFamily="34" charset="0"/>
                        </a:rPr>
                        <a:t>1</a:t>
                      </a:r>
                      <a:endParaRPr kumimoji="0" lang="en-US" sz="800" b="0" i="0" u="none" strike="noStrike" cap="none" normalizeH="0" baseline="0" dirty="0">
                        <a:ln>
                          <a:noFill/>
                        </a:ln>
                        <a:solidFill>
                          <a:schemeClr val="tx1"/>
                        </a:solidFill>
                        <a:effectLst/>
                        <a:latin typeface=" Arial"/>
                        <a:cs typeface="Arial" panose="020B0604020202020204" pitchFamily="34" charset="0"/>
                      </a:endParaRPr>
                    </a:p>
                  </a:txBody>
                  <a:tcPr marL="68584" marR="68584" marT="34296" marB="34296"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extLst>
                  <a:ext uri="{0D108BD9-81ED-4DB2-BD59-A6C34878D82A}">
                    <a16:rowId xmlns:a16="http://schemas.microsoft.com/office/drawing/2014/main" xmlns="" val="1956484530"/>
                  </a:ext>
                </a:extLst>
              </a:tr>
              <a:tr h="209731">
                <a:tc>
                  <a:txBody>
                    <a:bodyPr/>
                    <a:lstStyle/>
                    <a:p>
                      <a:pPr marL="0" marR="0" lvl="0" indent="0" algn="l" defTabSz="914400" rtl="0" eaLnBrk="1" fontAlgn="base" latinLnBrk="0" hangingPunct="1">
                        <a:lnSpc>
                          <a:spcPct val="100000"/>
                        </a:lnSpc>
                        <a:spcBef>
                          <a:spcPct val="20000"/>
                        </a:spcBef>
                        <a:spcAft>
                          <a:spcPct val="0"/>
                        </a:spcAft>
                        <a:buClrTx/>
                        <a:buSzTx/>
                        <a:buFont typeface="+mj-lt"/>
                        <a:buNone/>
                        <a:tabLst/>
                      </a:pPr>
                      <a:r>
                        <a:rPr kumimoji="0" lang="en-GB" sz="800" u="none" strike="noStrike" cap="none" normalizeH="0" baseline="0" dirty="0">
                          <a:ln>
                            <a:noFill/>
                          </a:ln>
                          <a:effectLst/>
                          <a:latin typeface=" Arial"/>
                        </a:rPr>
                        <a:t>PAS Class C (300W)</a:t>
                      </a:r>
                      <a:endParaRPr kumimoji="0" lang="en-GB" sz="800" b="0" i="0" u="none" strike="noStrike" cap="none" normalizeH="0" baseline="0" dirty="0">
                        <a:ln>
                          <a:noFill/>
                        </a:ln>
                        <a:solidFill>
                          <a:schemeClr val="tx1"/>
                        </a:solidFill>
                        <a:effectLst/>
                        <a:latin typeface=" Arial"/>
                        <a:cs typeface="Arial" panose="020B0604020202020204" pitchFamily="34" charset="0"/>
                      </a:endParaRPr>
                    </a:p>
                  </a:txBody>
                  <a:tcPr marL="68580" marR="68580" marT="34265" marB="34265"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800" u="none" strike="noStrike" cap="none" normalizeH="0" baseline="0" dirty="0">
                          <a:ln>
                            <a:noFill/>
                          </a:ln>
                          <a:effectLst/>
                          <a:latin typeface=" Arial"/>
                        </a:rPr>
                        <a:t>2</a:t>
                      </a:r>
                      <a:endParaRPr kumimoji="0" lang="en-US" sz="800" b="0" i="0" u="none" strike="noStrike" cap="none" normalizeH="0" baseline="0" dirty="0">
                        <a:ln>
                          <a:noFill/>
                        </a:ln>
                        <a:solidFill>
                          <a:schemeClr val="tx1"/>
                        </a:solidFill>
                        <a:effectLst/>
                        <a:latin typeface=" Arial"/>
                        <a:cs typeface="Arial" panose="020B0604020202020204" pitchFamily="34" charset="0"/>
                      </a:endParaRPr>
                    </a:p>
                  </a:txBody>
                  <a:tcPr marL="68584" marR="68584" marT="34296" marB="34296"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800" b="0" i="0" u="none" strike="noStrike" cap="none" normalizeH="0" baseline="0" dirty="0" smtClean="0">
                          <a:ln>
                            <a:noFill/>
                          </a:ln>
                          <a:solidFill>
                            <a:schemeClr val="tx1"/>
                          </a:solidFill>
                          <a:effectLst/>
                          <a:latin typeface=" Arial"/>
                          <a:cs typeface="Arial" panose="020B0604020202020204" pitchFamily="34" charset="0"/>
                        </a:rPr>
                        <a:t>1</a:t>
                      </a:r>
                      <a:endParaRPr kumimoji="0" lang="en-US" sz="800" b="0" i="0" u="none" strike="noStrike" cap="none" normalizeH="0" baseline="0" dirty="0">
                        <a:ln>
                          <a:noFill/>
                        </a:ln>
                        <a:solidFill>
                          <a:schemeClr val="tx1"/>
                        </a:solidFill>
                        <a:effectLst/>
                        <a:latin typeface=" Arial"/>
                        <a:cs typeface="Arial" panose="020B0604020202020204" pitchFamily="34" charset="0"/>
                      </a:endParaRPr>
                    </a:p>
                  </a:txBody>
                  <a:tcPr marL="68584" marR="68584" marT="34296" marB="34296"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6">
                        <a:lumMod val="60000"/>
                        <a:lumOff val="40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800" b="0" i="0" u="none" strike="noStrike" cap="none" normalizeH="0" baseline="0" dirty="0" smtClean="0">
                          <a:ln>
                            <a:noFill/>
                          </a:ln>
                          <a:solidFill>
                            <a:schemeClr val="tx1"/>
                          </a:solidFill>
                          <a:effectLst/>
                          <a:latin typeface=" Arial"/>
                          <a:cs typeface="Arial" panose="020B0604020202020204" pitchFamily="34" charset="0"/>
                        </a:rPr>
                        <a:t>1</a:t>
                      </a:r>
                      <a:endParaRPr kumimoji="0" lang="en-US" sz="800" b="0" i="0" u="none" strike="noStrike" cap="none" normalizeH="0" baseline="0" dirty="0">
                        <a:ln>
                          <a:noFill/>
                        </a:ln>
                        <a:solidFill>
                          <a:schemeClr val="tx1"/>
                        </a:solidFill>
                        <a:effectLst/>
                        <a:latin typeface=" Arial"/>
                        <a:cs typeface="Arial" panose="020B0604020202020204" pitchFamily="34" charset="0"/>
                      </a:endParaRPr>
                    </a:p>
                  </a:txBody>
                  <a:tcPr marL="68584" marR="68584" marT="34296" marB="34296"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6">
                        <a:lumMod val="60000"/>
                        <a:lumOff val="40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800" b="0" i="0" u="none" strike="noStrike" cap="none" normalizeH="0" baseline="0" dirty="0" smtClean="0">
                          <a:ln>
                            <a:noFill/>
                          </a:ln>
                          <a:solidFill>
                            <a:schemeClr val="tx1"/>
                          </a:solidFill>
                          <a:effectLst/>
                          <a:latin typeface=" Arial"/>
                          <a:cs typeface="Arial" panose="020B0604020202020204" pitchFamily="34" charset="0"/>
                        </a:rPr>
                        <a:t>1</a:t>
                      </a:r>
                      <a:endParaRPr kumimoji="0" lang="en-US" sz="800" b="0" i="0" u="none" strike="noStrike" cap="none" normalizeH="0" baseline="0" dirty="0">
                        <a:ln>
                          <a:noFill/>
                        </a:ln>
                        <a:solidFill>
                          <a:schemeClr val="tx1"/>
                        </a:solidFill>
                        <a:effectLst/>
                        <a:latin typeface=" Arial"/>
                        <a:cs typeface="Arial" panose="020B0604020202020204" pitchFamily="34" charset="0"/>
                      </a:endParaRPr>
                    </a:p>
                  </a:txBody>
                  <a:tcPr marL="68584" marR="68584" marT="34296" marB="34296"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6">
                        <a:lumMod val="60000"/>
                        <a:lumOff val="40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800" b="0" i="0" u="none" strike="noStrike" cap="none" normalizeH="0" baseline="0" dirty="0">
                        <a:ln>
                          <a:noFill/>
                        </a:ln>
                        <a:solidFill>
                          <a:schemeClr val="tx1"/>
                        </a:solidFill>
                        <a:effectLst/>
                        <a:latin typeface=" Arial"/>
                        <a:cs typeface="Arial" panose="020B0604020202020204" pitchFamily="34" charset="0"/>
                      </a:endParaRPr>
                    </a:p>
                  </a:txBody>
                  <a:tcPr marL="68584" marR="68584" marT="34296" marB="34296"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4">
                        <a:lumMod val="60000"/>
                        <a:lumOff val="40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800" b="0" i="0" u="none" strike="noStrike" cap="none" normalizeH="0" baseline="0" dirty="0">
                        <a:ln>
                          <a:noFill/>
                        </a:ln>
                        <a:solidFill>
                          <a:schemeClr val="tx1"/>
                        </a:solidFill>
                        <a:effectLst/>
                        <a:latin typeface=" Arial"/>
                        <a:cs typeface="Arial" panose="020B0604020202020204" pitchFamily="34" charset="0"/>
                      </a:endParaRPr>
                    </a:p>
                  </a:txBody>
                  <a:tcPr marL="68584" marR="68584" marT="34296" marB="34296"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4">
                        <a:lumMod val="60000"/>
                        <a:lumOff val="40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800" b="0" i="0" u="none" strike="noStrike" cap="none" normalizeH="0" baseline="0" dirty="0">
                        <a:ln>
                          <a:noFill/>
                        </a:ln>
                        <a:solidFill>
                          <a:schemeClr val="tx1"/>
                        </a:solidFill>
                        <a:effectLst/>
                        <a:latin typeface=" Arial"/>
                        <a:cs typeface="Arial" panose="020B0604020202020204" pitchFamily="34" charset="0"/>
                      </a:endParaRPr>
                    </a:p>
                  </a:txBody>
                  <a:tcPr marL="68584" marR="68584" marT="34296" marB="34296"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4">
                        <a:lumMod val="60000"/>
                        <a:lumOff val="40000"/>
                      </a:schemeClr>
                    </a:solidFill>
                  </a:tcPr>
                </a:tc>
                <a:tc>
                  <a:txBody>
                    <a:bodyPr/>
                    <a:lstStyle/>
                    <a:p>
                      <a:pPr algn="ctr" fontAlgn="ctr"/>
                      <a:endParaRPr lang="en-US" sz="800" b="0" i="0" u="none" strike="noStrike" dirty="0">
                        <a:effectLst/>
                        <a:latin typeface=" Arial"/>
                      </a:endParaRPr>
                    </a:p>
                  </a:txBody>
                  <a:tcPr marL="0" marR="0"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rgbClr val="FF7C8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800" b="0" i="0" u="none" strike="noStrike" cap="none" normalizeH="0" baseline="0" dirty="0">
                        <a:ln>
                          <a:noFill/>
                        </a:ln>
                        <a:solidFill>
                          <a:schemeClr val="tx1"/>
                        </a:solidFill>
                        <a:effectLst/>
                        <a:latin typeface=" Arial"/>
                        <a:cs typeface="Arial" panose="020B0604020202020204" pitchFamily="34" charset="0"/>
                      </a:endParaRPr>
                    </a:p>
                  </a:txBody>
                  <a:tcPr marL="68584" marR="68584" marT="34296" marB="34296"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rgbClr val="FF7C8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800" b="0" i="0" u="none" strike="noStrike" cap="none" normalizeH="0" baseline="0" dirty="0">
                        <a:ln>
                          <a:noFill/>
                        </a:ln>
                        <a:solidFill>
                          <a:schemeClr val="tx1"/>
                        </a:solidFill>
                        <a:effectLst/>
                        <a:latin typeface=" Arial"/>
                        <a:cs typeface="Arial" panose="020B0604020202020204" pitchFamily="34" charset="0"/>
                      </a:endParaRPr>
                    </a:p>
                  </a:txBody>
                  <a:tcPr marL="68584" marR="68584" marT="34296" marB="34296"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rgbClr val="FF7C8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800" b="0" i="0" u="none" strike="noStrike" cap="none" normalizeH="0" baseline="0" dirty="0" smtClean="0">
                          <a:ln>
                            <a:noFill/>
                          </a:ln>
                          <a:solidFill>
                            <a:schemeClr val="tx1"/>
                          </a:solidFill>
                          <a:effectLst/>
                          <a:latin typeface=" Arial"/>
                          <a:cs typeface="Arial" panose="020B0604020202020204" pitchFamily="34" charset="0"/>
                        </a:rPr>
                        <a:t>1</a:t>
                      </a:r>
                      <a:endParaRPr kumimoji="0" lang="en-US" sz="800" b="0" i="0" u="none" strike="noStrike" cap="none" normalizeH="0" baseline="0" dirty="0">
                        <a:ln>
                          <a:noFill/>
                        </a:ln>
                        <a:solidFill>
                          <a:schemeClr val="tx1"/>
                        </a:solidFill>
                        <a:effectLst/>
                        <a:latin typeface=" Arial"/>
                        <a:cs typeface="Arial" panose="020B0604020202020204" pitchFamily="34" charset="0"/>
                      </a:endParaRPr>
                    </a:p>
                  </a:txBody>
                  <a:tcPr marL="68584" marR="68584" marT="34296" marB="34296"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800" b="0" i="0" u="none" strike="noStrike" cap="none" normalizeH="0" baseline="0" dirty="0" smtClean="0">
                          <a:ln>
                            <a:noFill/>
                          </a:ln>
                          <a:solidFill>
                            <a:schemeClr val="tx1"/>
                          </a:solidFill>
                          <a:effectLst/>
                          <a:latin typeface=" Arial"/>
                          <a:cs typeface="Arial" panose="020B0604020202020204" pitchFamily="34" charset="0"/>
                        </a:rPr>
                        <a:t>1</a:t>
                      </a:r>
                      <a:endParaRPr kumimoji="0" lang="en-US" sz="800" b="0" i="0" u="none" strike="noStrike" cap="none" normalizeH="0" baseline="0" dirty="0">
                        <a:ln>
                          <a:noFill/>
                        </a:ln>
                        <a:solidFill>
                          <a:schemeClr val="tx1"/>
                        </a:solidFill>
                        <a:effectLst/>
                        <a:latin typeface=" Arial"/>
                        <a:cs typeface="Arial" panose="020B0604020202020204" pitchFamily="34" charset="0"/>
                      </a:endParaRPr>
                    </a:p>
                  </a:txBody>
                  <a:tcPr marL="68584" marR="68584" marT="34296" marB="34296"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800" b="0" i="0" u="none" strike="noStrike" cap="none" normalizeH="0" baseline="0" dirty="0" smtClean="0">
                          <a:ln>
                            <a:noFill/>
                          </a:ln>
                          <a:solidFill>
                            <a:schemeClr val="tx1"/>
                          </a:solidFill>
                          <a:effectLst/>
                          <a:latin typeface=" Arial"/>
                          <a:cs typeface="Arial" panose="020B0604020202020204" pitchFamily="34" charset="0"/>
                        </a:rPr>
                        <a:t>1</a:t>
                      </a:r>
                      <a:endParaRPr kumimoji="0" lang="en-US" sz="800" b="0" i="0" u="none" strike="noStrike" cap="none" normalizeH="0" baseline="0" dirty="0">
                        <a:ln>
                          <a:noFill/>
                        </a:ln>
                        <a:solidFill>
                          <a:schemeClr val="tx1"/>
                        </a:solidFill>
                        <a:effectLst/>
                        <a:latin typeface=" Arial"/>
                        <a:cs typeface="Arial" panose="020B0604020202020204" pitchFamily="34" charset="0"/>
                      </a:endParaRPr>
                    </a:p>
                  </a:txBody>
                  <a:tcPr marL="68584" marR="68584" marT="34296" marB="34296"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800" b="0" i="0" u="none" strike="noStrike" cap="none" normalizeH="0" baseline="0" dirty="0" smtClean="0">
                          <a:ln>
                            <a:noFill/>
                          </a:ln>
                          <a:solidFill>
                            <a:schemeClr val="tx1"/>
                          </a:solidFill>
                          <a:effectLst/>
                          <a:latin typeface=" Arial"/>
                          <a:cs typeface="Arial" panose="020B0604020202020204" pitchFamily="34" charset="0"/>
                        </a:rPr>
                        <a:t>2</a:t>
                      </a:r>
                      <a:endParaRPr kumimoji="0" lang="en-US" sz="800" b="0" i="0" u="none" strike="noStrike" cap="none" normalizeH="0" baseline="0" dirty="0">
                        <a:ln>
                          <a:noFill/>
                        </a:ln>
                        <a:solidFill>
                          <a:schemeClr val="tx1"/>
                        </a:solidFill>
                        <a:effectLst/>
                        <a:latin typeface=" Arial"/>
                        <a:cs typeface="Arial" panose="020B0604020202020204" pitchFamily="34" charset="0"/>
                      </a:endParaRPr>
                    </a:p>
                  </a:txBody>
                  <a:tcPr marL="68584" marR="68584" marT="34296" marB="34296"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6">
                        <a:lumMod val="60000"/>
                        <a:lumOff val="40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800" b="0" i="0" u="none" strike="noStrike" cap="none" normalizeH="0" baseline="0" dirty="0" smtClean="0">
                          <a:ln>
                            <a:noFill/>
                          </a:ln>
                          <a:solidFill>
                            <a:schemeClr val="tx1"/>
                          </a:solidFill>
                          <a:effectLst/>
                          <a:latin typeface=" Arial"/>
                          <a:cs typeface="Arial" panose="020B0604020202020204" pitchFamily="34" charset="0"/>
                        </a:rPr>
                        <a:t>2</a:t>
                      </a:r>
                      <a:endParaRPr kumimoji="0" lang="en-US" sz="800" b="0" i="0" u="none" strike="noStrike" cap="none" normalizeH="0" baseline="0" dirty="0">
                        <a:ln>
                          <a:noFill/>
                        </a:ln>
                        <a:solidFill>
                          <a:schemeClr val="tx1"/>
                        </a:solidFill>
                        <a:effectLst/>
                        <a:latin typeface=" Arial"/>
                        <a:cs typeface="Arial" panose="020B0604020202020204" pitchFamily="34" charset="0"/>
                      </a:endParaRPr>
                    </a:p>
                  </a:txBody>
                  <a:tcPr marL="68584" marR="68584" marT="34296" marB="34296"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6">
                        <a:lumMod val="60000"/>
                        <a:lumOff val="40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800" b="0" i="0" u="none" strike="noStrike" cap="none" normalizeH="0" baseline="0" dirty="0" smtClean="0">
                          <a:ln>
                            <a:noFill/>
                          </a:ln>
                          <a:solidFill>
                            <a:schemeClr val="tx1"/>
                          </a:solidFill>
                          <a:effectLst/>
                          <a:latin typeface=" Arial"/>
                          <a:cs typeface="Arial" panose="020B0604020202020204" pitchFamily="34" charset="0"/>
                        </a:rPr>
                        <a:t>2</a:t>
                      </a:r>
                      <a:endParaRPr kumimoji="0" lang="en-US" sz="800" b="0" i="0" u="none" strike="noStrike" cap="none" normalizeH="0" baseline="0" dirty="0">
                        <a:ln>
                          <a:noFill/>
                        </a:ln>
                        <a:solidFill>
                          <a:schemeClr val="tx1"/>
                        </a:solidFill>
                        <a:effectLst/>
                        <a:latin typeface=" Arial"/>
                        <a:cs typeface="Arial" panose="020B0604020202020204" pitchFamily="34" charset="0"/>
                      </a:endParaRPr>
                    </a:p>
                  </a:txBody>
                  <a:tcPr marL="68584" marR="68584" marT="34296" marB="34296"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6">
                        <a:lumMod val="60000"/>
                        <a:lumOff val="40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800" b="0" i="0" u="none" strike="noStrike" cap="none" normalizeH="0" baseline="0" dirty="0">
                        <a:ln>
                          <a:noFill/>
                        </a:ln>
                        <a:solidFill>
                          <a:schemeClr val="tx1"/>
                        </a:solidFill>
                        <a:effectLst/>
                        <a:latin typeface=" Arial"/>
                        <a:cs typeface="Arial" panose="020B0604020202020204" pitchFamily="34" charset="0"/>
                      </a:endParaRPr>
                    </a:p>
                  </a:txBody>
                  <a:tcPr marL="68584" marR="68584" marT="34296" marB="34296"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4">
                        <a:lumMod val="60000"/>
                        <a:lumOff val="40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800" b="0" i="0" u="none" strike="noStrike" cap="none" normalizeH="0" baseline="0" dirty="0">
                        <a:ln>
                          <a:noFill/>
                        </a:ln>
                        <a:solidFill>
                          <a:schemeClr val="tx1"/>
                        </a:solidFill>
                        <a:effectLst/>
                        <a:latin typeface=" Arial"/>
                        <a:cs typeface="Arial" panose="020B0604020202020204" pitchFamily="34" charset="0"/>
                      </a:endParaRPr>
                    </a:p>
                  </a:txBody>
                  <a:tcPr marL="68584" marR="68584" marT="34296" marB="34296"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4">
                        <a:lumMod val="60000"/>
                        <a:lumOff val="40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800" b="0" i="0" u="none" strike="noStrike" cap="none" normalizeH="0" baseline="0" dirty="0">
                        <a:ln>
                          <a:noFill/>
                        </a:ln>
                        <a:solidFill>
                          <a:schemeClr val="tx1"/>
                        </a:solidFill>
                        <a:effectLst/>
                        <a:latin typeface=" Arial"/>
                        <a:cs typeface="Arial" panose="020B0604020202020204" pitchFamily="34" charset="0"/>
                      </a:endParaRPr>
                    </a:p>
                  </a:txBody>
                  <a:tcPr marL="68584" marR="68584" marT="34296" marB="34296"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4">
                        <a:lumMod val="60000"/>
                        <a:lumOff val="40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800" b="0" i="0" u="none" strike="noStrike" cap="none" normalizeH="0" baseline="0" dirty="0">
                        <a:ln>
                          <a:noFill/>
                        </a:ln>
                        <a:solidFill>
                          <a:schemeClr val="tx1"/>
                        </a:solidFill>
                        <a:effectLst/>
                        <a:latin typeface=" Arial"/>
                        <a:cs typeface="Arial" panose="020B0604020202020204" pitchFamily="34" charset="0"/>
                      </a:endParaRPr>
                    </a:p>
                  </a:txBody>
                  <a:tcPr marL="68584" marR="68584" marT="34296" marB="34296"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rgbClr val="FF7C80"/>
                    </a:solidFill>
                  </a:tcPr>
                </a:tc>
                <a:tc>
                  <a:txBody>
                    <a:bodyPr/>
                    <a:lstStyle/>
                    <a:p>
                      <a:pPr algn="ctr" fontAlgn="ctr"/>
                      <a:endParaRPr lang="en-US" sz="800" b="0" i="0" u="none" strike="noStrike" dirty="0">
                        <a:effectLst/>
                        <a:latin typeface=" Arial"/>
                      </a:endParaRPr>
                    </a:p>
                  </a:txBody>
                  <a:tcPr marL="0" marR="0"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rgbClr val="FF7C8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800" b="0" i="0" u="none" strike="noStrike" cap="none" normalizeH="0" baseline="0" dirty="0">
                        <a:ln>
                          <a:noFill/>
                        </a:ln>
                        <a:solidFill>
                          <a:schemeClr val="tx1"/>
                        </a:solidFill>
                        <a:effectLst/>
                        <a:latin typeface=" Arial"/>
                        <a:cs typeface="Arial" panose="020B0604020202020204" pitchFamily="34" charset="0"/>
                      </a:endParaRPr>
                    </a:p>
                  </a:txBody>
                  <a:tcPr marL="45720" marR="4572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rgbClr val="FF7C8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800" b="0" i="0" u="none" strike="noStrike" cap="none" normalizeH="0" baseline="0" dirty="0" smtClean="0">
                          <a:ln>
                            <a:noFill/>
                          </a:ln>
                          <a:solidFill>
                            <a:schemeClr val="tx1"/>
                          </a:solidFill>
                          <a:effectLst/>
                          <a:latin typeface=" Arial"/>
                          <a:cs typeface="Arial" panose="020B0604020202020204" pitchFamily="34" charset="0"/>
                        </a:rPr>
                        <a:t>2</a:t>
                      </a:r>
                      <a:endParaRPr kumimoji="0" lang="en-US" sz="800" b="0" i="0" u="none" strike="noStrike" cap="none" normalizeH="0" baseline="0" dirty="0">
                        <a:ln>
                          <a:noFill/>
                        </a:ln>
                        <a:solidFill>
                          <a:schemeClr val="tx1"/>
                        </a:solidFill>
                        <a:effectLst/>
                        <a:latin typeface=" Arial"/>
                        <a:cs typeface="Arial" panose="020B0604020202020204" pitchFamily="34" charset="0"/>
                      </a:endParaRPr>
                    </a:p>
                  </a:txBody>
                  <a:tcPr marL="68584" marR="68584" marT="34296" marB="34296"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800" b="0" i="0" u="none" strike="noStrike" cap="none" normalizeH="0" baseline="0" dirty="0" smtClean="0">
                          <a:ln>
                            <a:noFill/>
                          </a:ln>
                          <a:solidFill>
                            <a:schemeClr val="tx1"/>
                          </a:solidFill>
                          <a:effectLst/>
                          <a:latin typeface=" Arial"/>
                          <a:cs typeface="Arial" panose="020B0604020202020204" pitchFamily="34" charset="0"/>
                        </a:rPr>
                        <a:t>2</a:t>
                      </a:r>
                      <a:endParaRPr kumimoji="0" lang="en-US" sz="800" b="0" i="0" u="none" strike="noStrike" cap="none" normalizeH="0" baseline="0" dirty="0">
                        <a:ln>
                          <a:noFill/>
                        </a:ln>
                        <a:solidFill>
                          <a:schemeClr val="tx1"/>
                        </a:solidFill>
                        <a:effectLst/>
                        <a:latin typeface=" Arial"/>
                        <a:cs typeface="Arial" panose="020B0604020202020204" pitchFamily="34" charset="0"/>
                      </a:endParaRPr>
                    </a:p>
                  </a:txBody>
                  <a:tcPr marL="68584" marR="68584" marT="34296" marB="34296"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800" b="0" i="0" u="none" strike="noStrike" cap="none" normalizeH="0" baseline="0" dirty="0" smtClean="0">
                          <a:ln>
                            <a:noFill/>
                          </a:ln>
                          <a:solidFill>
                            <a:schemeClr val="tx1"/>
                          </a:solidFill>
                          <a:effectLst/>
                          <a:latin typeface=" Arial"/>
                          <a:cs typeface="Arial" panose="020B0604020202020204" pitchFamily="34" charset="0"/>
                        </a:rPr>
                        <a:t>2</a:t>
                      </a:r>
                      <a:endParaRPr kumimoji="0" lang="en-US" sz="800" b="0" i="0" u="none" strike="noStrike" cap="none" normalizeH="0" baseline="0" dirty="0">
                        <a:ln>
                          <a:noFill/>
                        </a:ln>
                        <a:solidFill>
                          <a:schemeClr val="tx1"/>
                        </a:solidFill>
                        <a:effectLst/>
                        <a:latin typeface=" Arial"/>
                        <a:cs typeface="Arial" panose="020B0604020202020204" pitchFamily="34" charset="0"/>
                      </a:endParaRPr>
                    </a:p>
                  </a:txBody>
                  <a:tcPr marL="68584" marR="68584" marT="34296" marB="34296"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extLst>
                  <a:ext uri="{0D108BD9-81ED-4DB2-BD59-A6C34878D82A}">
                    <a16:rowId xmlns:a16="http://schemas.microsoft.com/office/drawing/2014/main" xmlns="" val="1958296593"/>
                  </a:ext>
                </a:extLst>
              </a:tr>
            </a:tbl>
          </a:graphicData>
        </a:graphic>
      </p:graphicFrame>
    </p:spTree>
    <p:extLst>
      <p:ext uri="{BB962C8B-B14F-4D97-AF65-F5344CB8AC3E}">
        <p14:creationId xmlns:p14="http://schemas.microsoft.com/office/powerpoint/2010/main" val="249568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down)">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 Same Side Corner Rectangle 13"/>
          <p:cNvSpPr/>
          <p:nvPr/>
        </p:nvSpPr>
        <p:spPr>
          <a:xfrm rot="16200000">
            <a:off x="372147" y="2171484"/>
            <a:ext cx="822960" cy="274320"/>
          </a:xfrm>
          <a:prstGeom prst="round2SameRect">
            <a:avLst/>
          </a:prstGeom>
          <a:solidFill>
            <a:srgbClr val="5B9BD5"/>
          </a:solidFill>
          <a:ln w="57150">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 Same Side Corner Rectangle 16"/>
          <p:cNvSpPr/>
          <p:nvPr/>
        </p:nvSpPr>
        <p:spPr>
          <a:xfrm rot="16200000">
            <a:off x="372147" y="4384932"/>
            <a:ext cx="822960" cy="274320"/>
          </a:xfrm>
          <a:prstGeom prst="round2SameRect">
            <a:avLst/>
          </a:prstGeom>
          <a:solidFill>
            <a:srgbClr val="A5A5A5">
              <a:alpha val="50000"/>
            </a:srgbClr>
          </a:solidFill>
          <a:ln w="57150">
            <a:solidFill>
              <a:srgbClr val="A5A5A5">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 Same Side Corner Rectangle 19"/>
          <p:cNvSpPr/>
          <p:nvPr/>
        </p:nvSpPr>
        <p:spPr>
          <a:xfrm rot="16200000">
            <a:off x="372147" y="5491655"/>
            <a:ext cx="822960" cy="274320"/>
          </a:xfrm>
          <a:prstGeom prst="round2SameRect">
            <a:avLst/>
          </a:prstGeom>
          <a:solidFill>
            <a:srgbClr val="FFC000">
              <a:alpha val="50000"/>
            </a:srgbClr>
          </a:solidFill>
          <a:ln w="57150">
            <a:solidFill>
              <a:srgbClr val="FFC000">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 Same Side Corner Rectangle 22"/>
          <p:cNvSpPr/>
          <p:nvPr/>
        </p:nvSpPr>
        <p:spPr>
          <a:xfrm rot="16200000">
            <a:off x="372147" y="3278208"/>
            <a:ext cx="822960" cy="274320"/>
          </a:xfrm>
          <a:prstGeom prst="round2SameRect">
            <a:avLst/>
          </a:prstGeom>
          <a:solidFill>
            <a:srgbClr val="ED7D31">
              <a:alpha val="50000"/>
            </a:srgbClr>
          </a:solidFill>
          <a:ln w="57150">
            <a:solidFill>
              <a:srgbClr val="ED7D31">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 Same Side Corner Rectangle 4"/>
          <p:cNvSpPr/>
          <p:nvPr/>
        </p:nvSpPr>
        <p:spPr>
          <a:xfrm rot="16200000">
            <a:off x="372147" y="1064760"/>
            <a:ext cx="822960" cy="274320"/>
          </a:xfrm>
          <a:prstGeom prst="round2SameRect">
            <a:avLst/>
          </a:prstGeom>
          <a:solidFill>
            <a:srgbClr val="70AD47">
              <a:alpha val="50000"/>
            </a:srgbClr>
          </a:solidFill>
          <a:ln w="57150">
            <a:solidFill>
              <a:srgbClr val="70AD47">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934500" y="790440"/>
            <a:ext cx="10609799" cy="5303520"/>
          </a:xfrm>
          <a:prstGeom prst="rect">
            <a:avLst/>
          </a:prstGeom>
          <a:solidFill>
            <a:schemeClr val="bg1"/>
          </a:solidFill>
          <a:ln w="57150">
            <a:solidFill>
              <a:srgbClr val="5B9BD5"/>
            </a:solidFill>
          </a:ln>
        </p:spPr>
        <p:txBody>
          <a:bodyPr wrap="none" anchor="t" anchorCtr="0">
            <a:noAutofit/>
          </a:bodyPr>
          <a:lstStyle/>
          <a:p>
            <a:pPr algn="ctr"/>
            <a:r>
              <a:rPr lang="en-US" sz="3500" dirty="0" smtClean="0">
                <a:solidFill>
                  <a:schemeClr val="tx1">
                    <a:lumMod val="65000"/>
                    <a:lumOff val="35000"/>
                  </a:schemeClr>
                </a:solidFill>
                <a:latin typeface="Franklin Gothic Demi Cond" panose="020B0706030402020204" pitchFamily="34" charset="0"/>
              </a:rPr>
              <a:t>COMPLIANCES AND ACCOMPLISHMENTS TO DC’s GUIDANCE</a:t>
            </a:r>
            <a:endParaRPr lang="en-US" sz="3500" dirty="0"/>
          </a:p>
        </p:txBody>
      </p:sp>
      <p:sp>
        <p:nvSpPr>
          <p:cNvPr id="2" name="Slide Number Placeholder 1"/>
          <p:cNvSpPr>
            <a:spLocks noGrp="1"/>
          </p:cNvSpPr>
          <p:nvPr>
            <p:ph type="sldNum" sz="quarter" idx="12"/>
          </p:nvPr>
        </p:nvSpPr>
        <p:spPr/>
        <p:txBody>
          <a:bodyPr/>
          <a:lstStyle/>
          <a:p>
            <a:fld id="{7687A7F3-AD38-4866-8553-4B19922F7C99}" type="slidenum">
              <a:rPr lang="en-PH" smtClean="0"/>
              <a:t>73</a:t>
            </a:fld>
            <a:endParaRPr lang="en-PH"/>
          </a:p>
        </p:txBody>
      </p:sp>
      <p:graphicFrame>
        <p:nvGraphicFramePr>
          <p:cNvPr id="10" name="Group 69">
            <a:extLst>
              <a:ext uri="{FF2B5EF4-FFF2-40B4-BE49-F238E27FC236}">
                <a16:creationId xmlns:a16="http://schemas.microsoft.com/office/drawing/2014/main" xmlns="" id="{4B60D71F-AF07-B572-024F-482D254E1AA6}"/>
              </a:ext>
            </a:extLst>
          </p:cNvPr>
          <p:cNvGraphicFramePr>
            <a:graphicFrameLocks noGrp="1"/>
          </p:cNvGraphicFramePr>
          <p:nvPr>
            <p:extLst>
              <p:ext uri="{D42A27DB-BD31-4B8C-83A1-F6EECF244321}">
                <p14:modId xmlns:p14="http://schemas.microsoft.com/office/powerpoint/2010/main" val="1530605925"/>
              </p:ext>
            </p:extLst>
          </p:nvPr>
        </p:nvGraphicFramePr>
        <p:xfrm>
          <a:off x="1047747" y="1456441"/>
          <a:ext cx="10372730" cy="4172374"/>
        </p:xfrm>
        <a:graphic>
          <a:graphicData uri="http://schemas.openxmlformats.org/drawingml/2006/table">
            <a:tbl>
              <a:tblPr>
                <a:tableStyleId>{BC89EF96-8CEA-46FF-86C4-4CE0E7609802}</a:tableStyleId>
              </a:tblPr>
              <a:tblGrid>
                <a:gridCol w="2511506">
                  <a:extLst>
                    <a:ext uri="{9D8B030D-6E8A-4147-A177-3AD203B41FA5}">
                      <a16:colId xmlns:a16="http://schemas.microsoft.com/office/drawing/2014/main" xmlns="" val="20000"/>
                    </a:ext>
                  </a:extLst>
                </a:gridCol>
                <a:gridCol w="655102">
                  <a:extLst>
                    <a:ext uri="{9D8B030D-6E8A-4147-A177-3AD203B41FA5}">
                      <a16:colId xmlns:a16="http://schemas.microsoft.com/office/drawing/2014/main" xmlns="" val="1997856296"/>
                    </a:ext>
                  </a:extLst>
                </a:gridCol>
                <a:gridCol w="655102">
                  <a:extLst>
                    <a:ext uri="{9D8B030D-6E8A-4147-A177-3AD203B41FA5}">
                      <a16:colId xmlns:a16="http://schemas.microsoft.com/office/drawing/2014/main" xmlns="" val="20001"/>
                    </a:ext>
                  </a:extLst>
                </a:gridCol>
                <a:gridCol w="655102">
                  <a:extLst>
                    <a:ext uri="{9D8B030D-6E8A-4147-A177-3AD203B41FA5}">
                      <a16:colId xmlns:a16="http://schemas.microsoft.com/office/drawing/2014/main" xmlns="" val="3329440823"/>
                    </a:ext>
                  </a:extLst>
                </a:gridCol>
                <a:gridCol w="655102">
                  <a:extLst>
                    <a:ext uri="{9D8B030D-6E8A-4147-A177-3AD203B41FA5}">
                      <a16:colId xmlns:a16="http://schemas.microsoft.com/office/drawing/2014/main" xmlns="" val="3779628704"/>
                    </a:ext>
                  </a:extLst>
                </a:gridCol>
                <a:gridCol w="655102">
                  <a:extLst>
                    <a:ext uri="{9D8B030D-6E8A-4147-A177-3AD203B41FA5}">
                      <a16:colId xmlns:a16="http://schemas.microsoft.com/office/drawing/2014/main" xmlns="" val="20003"/>
                    </a:ext>
                  </a:extLst>
                </a:gridCol>
                <a:gridCol w="655102">
                  <a:extLst>
                    <a:ext uri="{9D8B030D-6E8A-4147-A177-3AD203B41FA5}">
                      <a16:colId xmlns:a16="http://schemas.microsoft.com/office/drawing/2014/main" xmlns="" val="20004"/>
                    </a:ext>
                  </a:extLst>
                </a:gridCol>
                <a:gridCol w="655102">
                  <a:extLst>
                    <a:ext uri="{9D8B030D-6E8A-4147-A177-3AD203B41FA5}">
                      <a16:colId xmlns:a16="http://schemas.microsoft.com/office/drawing/2014/main" xmlns="" val="1549710211"/>
                    </a:ext>
                  </a:extLst>
                </a:gridCol>
                <a:gridCol w="655102">
                  <a:extLst>
                    <a:ext uri="{9D8B030D-6E8A-4147-A177-3AD203B41FA5}">
                      <a16:colId xmlns:a16="http://schemas.microsoft.com/office/drawing/2014/main" xmlns="" val="1300906715"/>
                    </a:ext>
                  </a:extLst>
                </a:gridCol>
                <a:gridCol w="655102">
                  <a:extLst>
                    <a:ext uri="{9D8B030D-6E8A-4147-A177-3AD203B41FA5}">
                      <a16:colId xmlns:a16="http://schemas.microsoft.com/office/drawing/2014/main" xmlns="" val="120776235"/>
                    </a:ext>
                  </a:extLst>
                </a:gridCol>
                <a:gridCol w="655102">
                  <a:extLst>
                    <a:ext uri="{9D8B030D-6E8A-4147-A177-3AD203B41FA5}">
                      <a16:colId xmlns:a16="http://schemas.microsoft.com/office/drawing/2014/main" xmlns="" val="3792756526"/>
                    </a:ext>
                  </a:extLst>
                </a:gridCol>
                <a:gridCol w="655102">
                  <a:extLst>
                    <a:ext uri="{9D8B030D-6E8A-4147-A177-3AD203B41FA5}">
                      <a16:colId xmlns:a16="http://schemas.microsoft.com/office/drawing/2014/main" xmlns="" val="3241121422"/>
                    </a:ext>
                  </a:extLst>
                </a:gridCol>
                <a:gridCol w="655102">
                  <a:extLst>
                    <a:ext uri="{9D8B030D-6E8A-4147-A177-3AD203B41FA5}">
                      <a16:colId xmlns:a16="http://schemas.microsoft.com/office/drawing/2014/main" xmlns="" val="952879782"/>
                    </a:ext>
                  </a:extLst>
                </a:gridCol>
              </a:tblGrid>
              <a:tr h="157916">
                <a:tc gridSpan="13">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GB" sz="900" b="1" u="none" strike="noStrike" cap="none" normalizeH="0" baseline="0" dirty="0">
                          <a:ln>
                            <a:noFill/>
                          </a:ln>
                          <a:solidFill>
                            <a:schemeClr val="bg1"/>
                          </a:solidFill>
                          <a:effectLst/>
                          <a:latin typeface=" Arial"/>
                        </a:rPr>
                        <a:t>CAV COY </a:t>
                      </a:r>
                      <a:r>
                        <a:rPr lang="en-US" sz="900" b="1" dirty="0">
                          <a:solidFill>
                            <a:schemeClr val="bg1"/>
                          </a:solidFill>
                          <a:latin typeface=" Arial"/>
                        </a:rPr>
                        <a:t>STATUS OF C4S EQUIPMENT</a:t>
                      </a:r>
                      <a:r>
                        <a:rPr lang="en-US" sz="900" b="1" baseline="0" dirty="0">
                          <a:solidFill>
                            <a:schemeClr val="bg1"/>
                          </a:solidFill>
                          <a:latin typeface=" Arial"/>
                        </a:rPr>
                        <a:t> </a:t>
                      </a:r>
                      <a:endParaRPr lang="en-US" sz="900" b="1" dirty="0">
                        <a:solidFill>
                          <a:schemeClr val="bg1"/>
                        </a:solidFill>
                        <a:latin typeface=" Arial"/>
                        <a:cs typeface="Arial" panose="020B0604020202020204" pitchFamily="34" charset="0"/>
                      </a:endParaRPr>
                    </a:p>
                  </a:txBody>
                  <a:tcPr marL="45720" marR="4572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hMerge="1">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GB" sz="900" b="1"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68580" marR="68580" marT="34294" marB="3429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900" b="1" dirty="0">
                        <a:latin typeface="Arial" panose="020B0604020202020204" pitchFamily="34" charset="0"/>
                        <a:cs typeface="Arial" panose="020B0604020202020204" pitchFamily="34" charset="0"/>
                      </a:endParaRPr>
                    </a:p>
                  </a:txBody>
                  <a:tcPr marL="68580" marR="68580" marT="34294" marB="3429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lnL w="12700" cap="flat" cmpd="sng" algn="ctr">
                      <a:solidFill>
                        <a:schemeClr val="bg1">
                          <a:lumMod val="50000"/>
                        </a:schemeClr>
                      </a:solidFill>
                      <a:prstDash val="solid"/>
                      <a:round/>
                      <a:headEnd type="none" w="med" len="med"/>
                      <a:tailEnd type="none" w="med" len="med"/>
                    </a:ln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xmlns="" val="10002"/>
                  </a:ext>
                </a:extLst>
              </a:tr>
              <a:tr h="157916">
                <a:tc rowSpan="3">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PH" sz="900" b="1" u="none" strike="noStrike" cap="none" normalizeH="0" baseline="0" dirty="0">
                          <a:ln>
                            <a:noFill/>
                          </a:ln>
                          <a:solidFill>
                            <a:schemeClr val="bg1"/>
                          </a:solidFill>
                          <a:effectLst/>
                          <a:latin typeface=" Arial"/>
                        </a:rPr>
                        <a:t>NOMENCLATURE</a:t>
                      </a:r>
                      <a:endParaRPr kumimoji="0" lang="en-GB" sz="900" b="1" i="0" u="none" strike="noStrike" cap="none" normalizeH="0" baseline="0" dirty="0">
                        <a:ln>
                          <a:noFill/>
                        </a:ln>
                        <a:solidFill>
                          <a:schemeClr val="bg1"/>
                        </a:solidFill>
                        <a:effectLst/>
                        <a:latin typeface=" Arial"/>
                        <a:cs typeface="Arial" panose="020B0604020202020204" pitchFamily="34" charset="0"/>
                      </a:endParaRPr>
                    </a:p>
                  </a:txBody>
                  <a:tcPr marL="45720" marR="4572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gridSpan="6">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900" b="1" dirty="0">
                          <a:solidFill>
                            <a:schemeClr val="bg1"/>
                          </a:solidFill>
                          <a:latin typeface=" Arial"/>
                        </a:rPr>
                        <a:t>STATUS OF C4S EQUIPMENT</a:t>
                      </a:r>
                      <a:r>
                        <a:rPr lang="en-US" sz="900" b="1" baseline="0" dirty="0">
                          <a:solidFill>
                            <a:schemeClr val="bg1"/>
                          </a:solidFill>
                          <a:latin typeface=" Arial"/>
                        </a:rPr>
                        <a:t> </a:t>
                      </a:r>
                      <a:r>
                        <a:rPr lang="en-US" sz="900" b="1" dirty="0">
                          <a:solidFill>
                            <a:schemeClr val="bg1"/>
                          </a:solidFill>
                          <a:latin typeface=" Arial"/>
                        </a:rPr>
                        <a:t>2021</a:t>
                      </a:r>
                      <a:endParaRPr lang="en-US" sz="900" b="1" dirty="0">
                        <a:solidFill>
                          <a:schemeClr val="bg1"/>
                        </a:solidFill>
                        <a:latin typeface=" Arial"/>
                        <a:cs typeface="Arial" panose="020B0604020202020204" pitchFamily="34" charset="0"/>
                      </a:endParaRPr>
                    </a:p>
                  </a:txBody>
                  <a:tcPr marL="68580" marR="68580" marT="34294" marB="34294"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hMerge="1">
                  <a:txBody>
                    <a:bodyPr/>
                    <a:lstStyle/>
                    <a:p>
                      <a:endParaRPr lang="en-US"/>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solidFill>
                      <a:schemeClr val="bg1">
                        <a:lumMod val="95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tc hMerge="1">
                  <a:txBody>
                    <a:bodyPr/>
                    <a:lstStyle/>
                    <a:p>
                      <a:endParaRPr lang="en-US"/>
                    </a:p>
                  </a:txBody>
                  <a:tcPr/>
                </a:tc>
                <a:tc gridSpan="6">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900" b="1" dirty="0">
                          <a:solidFill>
                            <a:schemeClr val="bg1"/>
                          </a:solidFill>
                          <a:latin typeface=" Arial"/>
                        </a:rPr>
                        <a:t>STATUS OF C4S EQUIPMENT</a:t>
                      </a:r>
                      <a:r>
                        <a:rPr lang="en-US" sz="900" b="1" baseline="0" dirty="0">
                          <a:solidFill>
                            <a:schemeClr val="bg1"/>
                          </a:solidFill>
                          <a:latin typeface=" Arial"/>
                        </a:rPr>
                        <a:t> </a:t>
                      </a:r>
                      <a:r>
                        <a:rPr lang="en-US" sz="900" b="1" dirty="0">
                          <a:solidFill>
                            <a:schemeClr val="bg1"/>
                          </a:solidFill>
                          <a:latin typeface=" Arial"/>
                        </a:rPr>
                        <a:t>2022</a:t>
                      </a:r>
                      <a:endParaRPr lang="en-US" sz="900" b="1" dirty="0">
                        <a:solidFill>
                          <a:schemeClr val="bg1"/>
                        </a:solidFill>
                        <a:latin typeface=" Arial"/>
                        <a:cs typeface="Arial" panose="020B0604020202020204" pitchFamily="34" charset="0"/>
                      </a:endParaRPr>
                    </a:p>
                  </a:txBody>
                  <a:tcPr marL="68580" marR="68580" marT="34294" marB="34294"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800" b="1" dirty="0">
                        <a:latin typeface="Arial" panose="020B0604020202020204" pitchFamily="34" charset="0"/>
                        <a:cs typeface="Arial" panose="020B0604020202020204" pitchFamily="34" charset="0"/>
                      </a:endParaRPr>
                    </a:p>
                  </a:txBody>
                  <a:tcPr marL="68580" marR="68580" marT="34294" marB="34294" anchor="ctr" horzOverflow="overflow"/>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800" b="1" dirty="0">
                        <a:latin typeface="Arial" panose="020B0604020202020204" pitchFamily="34" charset="0"/>
                        <a:cs typeface="Arial" panose="020B0604020202020204" pitchFamily="34" charset="0"/>
                      </a:endParaRPr>
                    </a:p>
                  </a:txBody>
                  <a:tcPr marL="68580" marR="68580" marT="34294" marB="34294" anchor="ctr" horzOverflow="overflow"/>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800" b="1" dirty="0">
                        <a:latin typeface="Arial" panose="020B0604020202020204" pitchFamily="34" charset="0"/>
                        <a:cs typeface="Arial" panose="020B0604020202020204" pitchFamily="34" charset="0"/>
                      </a:endParaRPr>
                    </a:p>
                  </a:txBody>
                  <a:tcPr marL="68580" marR="68580" marT="34294" marB="34294" anchor="ctr" horzOverflow="overflow"/>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800" b="1" dirty="0">
                        <a:latin typeface="Arial" panose="020B0604020202020204" pitchFamily="34" charset="0"/>
                        <a:cs typeface="Arial" panose="020B0604020202020204" pitchFamily="34" charset="0"/>
                      </a:endParaRPr>
                    </a:p>
                  </a:txBody>
                  <a:tcPr marL="68580" marR="68580" marT="34294" marB="34294" anchor="ctr" horzOverflow="overflow"/>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800" b="1" dirty="0">
                        <a:latin typeface="Arial" panose="020B0604020202020204" pitchFamily="34" charset="0"/>
                        <a:cs typeface="Arial" panose="020B0604020202020204" pitchFamily="34" charset="0"/>
                      </a:endParaRPr>
                    </a:p>
                  </a:txBody>
                  <a:tcPr marL="68580" marR="68580" marT="34294" marB="34294" anchor="ctr" horzOverflow="overflow"/>
                </a:tc>
                <a:extLst>
                  <a:ext uri="{0D108BD9-81ED-4DB2-BD59-A6C34878D82A}">
                    <a16:rowId xmlns:a16="http://schemas.microsoft.com/office/drawing/2014/main" xmlns="" val="2806226012"/>
                  </a:ext>
                </a:extLst>
              </a:tr>
              <a:tr h="217822">
                <a:tc vMerge="1">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GB" sz="900" b="1"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68580" marR="68580" marT="34294" marB="3429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gridSpan="3">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900" b="1" u="none" strike="noStrike" cap="none" normalizeH="0" baseline="0" dirty="0">
                          <a:ln>
                            <a:noFill/>
                          </a:ln>
                          <a:solidFill>
                            <a:schemeClr val="bg1"/>
                          </a:solidFill>
                          <a:effectLst/>
                          <a:latin typeface=" Arial"/>
                        </a:rPr>
                        <a:t>EQUIPMENT READINESS</a:t>
                      </a:r>
                      <a:endParaRPr kumimoji="0" lang="en-GB" sz="900" b="1" i="0" u="none" strike="noStrike" cap="none" normalizeH="0" baseline="0" dirty="0">
                        <a:ln>
                          <a:noFill/>
                        </a:ln>
                        <a:solidFill>
                          <a:schemeClr val="bg1"/>
                        </a:solidFill>
                        <a:effectLst/>
                        <a:latin typeface=" Arial"/>
                        <a:cs typeface="Arial" panose="020B0604020202020204" pitchFamily="34" charset="0"/>
                      </a:endParaRPr>
                    </a:p>
                  </a:txBody>
                  <a:tcPr marL="68580" marR="68580" marT="34294" marB="34294"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6">
                        <a:lumMod val="40000"/>
                        <a:lumOff val="60000"/>
                      </a:schemeClr>
                    </a:solidFill>
                  </a:tcPr>
                </a:tc>
                <a:tc hMerge="1">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GB" sz="500" b="1"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68580" marR="68580" marT="34294" marB="34294" anchor="ct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solidFill>
                      <a:schemeClr val="bg1">
                        <a:lumMod val="95000"/>
                      </a:schemeClr>
                    </a:solidFill>
                  </a:tcPr>
                </a:tc>
                <a:tc hMerge="1">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GB" sz="500" b="1"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68580" marR="68580" marT="34294" marB="34294" anchor="ctr" horzOverflow="overflow"/>
                </a:tc>
                <a:tc gridSpan="3">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GB" sz="900" b="1" u="none" strike="noStrike" cap="none" normalizeH="0" baseline="0" dirty="0">
                          <a:ln>
                            <a:noFill/>
                          </a:ln>
                          <a:solidFill>
                            <a:schemeClr val="bg1"/>
                          </a:solidFill>
                          <a:effectLst/>
                          <a:latin typeface=" Arial"/>
                        </a:rPr>
                        <a:t>MAINTENANCE READINESS</a:t>
                      </a:r>
                      <a:endParaRPr kumimoji="0" lang="en-GB" sz="900" b="1" i="0" u="none" strike="noStrike" cap="none" normalizeH="0" baseline="0" dirty="0">
                        <a:ln>
                          <a:noFill/>
                        </a:ln>
                        <a:solidFill>
                          <a:schemeClr val="bg1"/>
                        </a:solidFill>
                        <a:effectLst/>
                        <a:latin typeface=" Arial"/>
                        <a:cs typeface="Arial" panose="020B0604020202020204" pitchFamily="34" charset="0"/>
                      </a:endParaRPr>
                    </a:p>
                  </a:txBody>
                  <a:tcPr marL="68580" marR="68580" marT="34294" marB="34294"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2">
                        <a:lumMod val="40000"/>
                        <a:lumOff val="60000"/>
                      </a:schemeClr>
                    </a:solidFill>
                  </a:tcPr>
                </a:tc>
                <a:tc hMerge="1">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tc hMerge="1">
                  <a:txBody>
                    <a:bodyPr/>
                    <a:lstStyle/>
                    <a:p>
                      <a:endParaRPr lang="en-US"/>
                    </a:p>
                  </a:txBody>
                  <a:tcPr/>
                </a:tc>
                <a:tc gridSpan="3">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900" b="1" u="none" strike="noStrike" cap="none" normalizeH="0" baseline="0" dirty="0">
                          <a:ln>
                            <a:noFill/>
                          </a:ln>
                          <a:solidFill>
                            <a:schemeClr val="bg1"/>
                          </a:solidFill>
                          <a:effectLst/>
                          <a:latin typeface=" Arial"/>
                        </a:rPr>
                        <a:t>EQUIPMENT READINESS</a:t>
                      </a:r>
                      <a:endParaRPr kumimoji="0" lang="en-GB" sz="900" b="1" i="0" u="none" strike="noStrike" cap="none" normalizeH="0" baseline="0" dirty="0">
                        <a:ln>
                          <a:noFill/>
                        </a:ln>
                        <a:solidFill>
                          <a:schemeClr val="bg1"/>
                        </a:solidFill>
                        <a:effectLst/>
                        <a:latin typeface=" Arial"/>
                        <a:cs typeface="Arial" panose="020B0604020202020204" pitchFamily="34" charset="0"/>
                      </a:endParaRPr>
                    </a:p>
                  </a:txBody>
                  <a:tcPr marL="68580" marR="68580" marT="34294" marB="34294"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6">
                        <a:lumMod val="40000"/>
                        <a:lumOff val="60000"/>
                      </a:schemeClr>
                    </a:solidFill>
                  </a:tcPr>
                </a:tc>
                <a:tc hMerge="1">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GB" sz="500" b="1"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68580" marR="68580" marT="34294" marB="3429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tc hMerge="1">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GB" sz="500" b="1"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L="68580" marR="68580" marT="34294" marB="34294" anchor="ctr" horzOverflow="overflow"/>
                </a:tc>
                <a:tc gridSpan="3">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GB" sz="900" b="1" u="none" strike="noStrike" cap="none" normalizeH="0" baseline="0" dirty="0">
                          <a:ln>
                            <a:noFill/>
                          </a:ln>
                          <a:solidFill>
                            <a:schemeClr val="bg1"/>
                          </a:solidFill>
                          <a:effectLst/>
                          <a:latin typeface=" Arial"/>
                        </a:rPr>
                        <a:t>MAINTENANCE READINESS</a:t>
                      </a:r>
                      <a:endParaRPr kumimoji="0" lang="en-GB" sz="900" b="1" i="0" u="none" strike="noStrike" cap="none" normalizeH="0" baseline="0" dirty="0">
                        <a:ln>
                          <a:noFill/>
                        </a:ln>
                        <a:solidFill>
                          <a:schemeClr val="bg1"/>
                        </a:solidFill>
                        <a:effectLst/>
                        <a:latin typeface=" Arial"/>
                        <a:cs typeface="Arial" panose="020B0604020202020204" pitchFamily="34" charset="0"/>
                      </a:endParaRPr>
                    </a:p>
                  </a:txBody>
                  <a:tcPr marL="68580" marR="68580" marT="34294" marB="34294"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2">
                        <a:lumMod val="40000"/>
                        <a:lumOff val="60000"/>
                      </a:schemeClr>
                    </a:solidFill>
                  </a:tcPr>
                </a:tc>
                <a:tc hMerge="1">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0000"/>
                  </a:ext>
                </a:extLst>
              </a:tr>
              <a:tr h="157916">
                <a:tc vMerge="1">
                  <a:txBody>
                    <a:bodyPr/>
                    <a:lstStyle/>
                    <a:p>
                      <a:endParaRPr lang="en-PH"/>
                    </a:p>
                  </a:txBody>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900" b="1" u="none" strike="noStrike" cap="none" normalizeH="0" baseline="0" dirty="0">
                          <a:ln>
                            <a:noFill/>
                          </a:ln>
                          <a:solidFill>
                            <a:schemeClr val="bg1"/>
                          </a:solidFill>
                          <a:effectLst/>
                          <a:latin typeface=" Arial"/>
                        </a:rPr>
                        <a:t>1</a:t>
                      </a:r>
                      <a:r>
                        <a:rPr kumimoji="0" lang="en-GB" sz="900" b="1" u="none" strike="noStrike" cap="none" normalizeH="0" baseline="30000" dirty="0">
                          <a:ln>
                            <a:noFill/>
                          </a:ln>
                          <a:solidFill>
                            <a:schemeClr val="bg1"/>
                          </a:solidFill>
                          <a:effectLst/>
                          <a:latin typeface=" Arial"/>
                        </a:rPr>
                        <a:t>st</a:t>
                      </a:r>
                      <a:r>
                        <a:rPr kumimoji="0" lang="en-GB" sz="900" b="1" u="none" strike="noStrike" cap="none" normalizeH="0" baseline="0" dirty="0">
                          <a:ln>
                            <a:noFill/>
                          </a:ln>
                          <a:solidFill>
                            <a:schemeClr val="bg1"/>
                          </a:solidFill>
                          <a:effectLst/>
                          <a:latin typeface=" Arial"/>
                        </a:rPr>
                        <a:t> QTR</a:t>
                      </a:r>
                      <a:endParaRPr kumimoji="0" lang="en-GB" sz="900" b="1" i="0" u="none" strike="noStrike" cap="none" normalizeH="0" baseline="0" dirty="0">
                        <a:ln>
                          <a:noFill/>
                        </a:ln>
                        <a:solidFill>
                          <a:schemeClr val="bg1"/>
                        </a:solidFill>
                        <a:effectLst/>
                        <a:latin typeface=" Arial"/>
                        <a:cs typeface="Arial" panose="020B0604020202020204" pitchFamily="34" charset="0"/>
                      </a:endParaRPr>
                    </a:p>
                  </a:txBody>
                  <a:tcPr marL="68580" marR="68580" marT="34294" marB="34294"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900" b="1" u="none" strike="noStrike" cap="none" normalizeH="0" baseline="0" dirty="0">
                          <a:ln>
                            <a:noFill/>
                          </a:ln>
                          <a:solidFill>
                            <a:schemeClr val="bg1"/>
                          </a:solidFill>
                          <a:effectLst/>
                          <a:latin typeface=" Arial"/>
                        </a:rPr>
                        <a:t>2</a:t>
                      </a:r>
                      <a:r>
                        <a:rPr kumimoji="0" lang="en-GB" sz="900" b="1" u="none" strike="noStrike" cap="none" normalizeH="0" baseline="30000" dirty="0">
                          <a:ln>
                            <a:noFill/>
                          </a:ln>
                          <a:solidFill>
                            <a:schemeClr val="bg1"/>
                          </a:solidFill>
                          <a:effectLst/>
                          <a:latin typeface=" Arial"/>
                        </a:rPr>
                        <a:t>nd</a:t>
                      </a:r>
                      <a:r>
                        <a:rPr kumimoji="0" lang="en-GB" sz="900" b="1" u="none" strike="noStrike" cap="none" normalizeH="0" baseline="0" dirty="0">
                          <a:ln>
                            <a:noFill/>
                          </a:ln>
                          <a:solidFill>
                            <a:schemeClr val="bg1"/>
                          </a:solidFill>
                          <a:effectLst/>
                          <a:latin typeface=" Arial"/>
                        </a:rPr>
                        <a:t>  QTR</a:t>
                      </a:r>
                      <a:endParaRPr kumimoji="0" lang="en-GB" sz="900" b="1" i="0" u="none" strike="noStrike" cap="none" normalizeH="0" baseline="0" dirty="0">
                        <a:ln>
                          <a:noFill/>
                        </a:ln>
                        <a:solidFill>
                          <a:schemeClr val="bg1"/>
                        </a:solidFill>
                        <a:effectLst/>
                        <a:latin typeface=" Arial"/>
                        <a:cs typeface="Arial" panose="020B0604020202020204" pitchFamily="34" charset="0"/>
                      </a:endParaRPr>
                    </a:p>
                  </a:txBody>
                  <a:tcPr marL="68580" marR="68580" marT="34294" marB="34294"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900" b="1" u="none" strike="noStrike" cap="none" normalizeH="0" baseline="0" dirty="0">
                          <a:ln>
                            <a:noFill/>
                          </a:ln>
                          <a:solidFill>
                            <a:schemeClr val="bg1"/>
                          </a:solidFill>
                          <a:effectLst/>
                          <a:latin typeface=" Arial"/>
                        </a:rPr>
                        <a:t>3</a:t>
                      </a:r>
                      <a:r>
                        <a:rPr kumimoji="0" lang="en-GB" sz="900" b="1" u="none" strike="noStrike" cap="none" normalizeH="0" baseline="30000" dirty="0">
                          <a:ln>
                            <a:noFill/>
                          </a:ln>
                          <a:solidFill>
                            <a:schemeClr val="bg1"/>
                          </a:solidFill>
                          <a:effectLst/>
                          <a:latin typeface=" Arial"/>
                        </a:rPr>
                        <a:t>rd</a:t>
                      </a:r>
                      <a:r>
                        <a:rPr kumimoji="0" lang="en-GB" sz="900" b="1" u="none" strike="noStrike" cap="none" normalizeH="0" baseline="0" dirty="0">
                          <a:ln>
                            <a:noFill/>
                          </a:ln>
                          <a:solidFill>
                            <a:schemeClr val="bg1"/>
                          </a:solidFill>
                          <a:effectLst/>
                          <a:latin typeface=" Arial"/>
                        </a:rPr>
                        <a:t> QTR </a:t>
                      </a:r>
                      <a:endParaRPr kumimoji="0" lang="en-GB" sz="900" b="1" i="0" u="none" strike="noStrike" cap="none" normalizeH="0" baseline="0" dirty="0">
                        <a:ln>
                          <a:noFill/>
                        </a:ln>
                        <a:solidFill>
                          <a:schemeClr val="bg1"/>
                        </a:solidFill>
                        <a:effectLst/>
                        <a:latin typeface=" Arial"/>
                        <a:cs typeface="Arial" panose="020B0604020202020204" pitchFamily="34" charset="0"/>
                      </a:endParaRPr>
                    </a:p>
                  </a:txBody>
                  <a:tcPr marL="68580" marR="68580" marT="34294" marB="34294"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900" b="1" u="none" strike="noStrike" cap="none" normalizeH="0" baseline="0" dirty="0">
                          <a:ln>
                            <a:noFill/>
                          </a:ln>
                          <a:solidFill>
                            <a:schemeClr val="bg1"/>
                          </a:solidFill>
                          <a:effectLst/>
                          <a:latin typeface=" Arial"/>
                        </a:rPr>
                        <a:t>1</a:t>
                      </a:r>
                      <a:r>
                        <a:rPr kumimoji="0" lang="en-GB" sz="900" b="1" u="none" strike="noStrike" cap="none" normalizeH="0" baseline="30000" dirty="0">
                          <a:ln>
                            <a:noFill/>
                          </a:ln>
                          <a:solidFill>
                            <a:schemeClr val="bg1"/>
                          </a:solidFill>
                          <a:effectLst/>
                          <a:latin typeface=" Arial"/>
                        </a:rPr>
                        <a:t>st</a:t>
                      </a:r>
                      <a:r>
                        <a:rPr kumimoji="0" lang="en-GB" sz="900" b="1" u="none" strike="noStrike" cap="none" normalizeH="0" baseline="0" dirty="0">
                          <a:ln>
                            <a:noFill/>
                          </a:ln>
                          <a:solidFill>
                            <a:schemeClr val="bg1"/>
                          </a:solidFill>
                          <a:effectLst/>
                          <a:latin typeface=" Arial"/>
                        </a:rPr>
                        <a:t> QTR</a:t>
                      </a:r>
                      <a:endParaRPr kumimoji="0" lang="en-GB" sz="900" b="1" i="0" u="none" strike="noStrike" cap="none" normalizeH="0" baseline="0" dirty="0">
                        <a:ln>
                          <a:noFill/>
                        </a:ln>
                        <a:solidFill>
                          <a:schemeClr val="bg1"/>
                        </a:solidFill>
                        <a:effectLst/>
                        <a:latin typeface=" Arial"/>
                        <a:cs typeface="Arial" panose="020B0604020202020204" pitchFamily="34" charset="0"/>
                      </a:endParaRPr>
                    </a:p>
                  </a:txBody>
                  <a:tcPr marL="68580" marR="68580" marT="34294" marB="34294"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2">
                        <a:lumMod val="40000"/>
                        <a:lumOff val="60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900" b="1" u="none" strike="noStrike" cap="none" normalizeH="0" baseline="0" dirty="0">
                          <a:ln>
                            <a:noFill/>
                          </a:ln>
                          <a:solidFill>
                            <a:schemeClr val="bg1"/>
                          </a:solidFill>
                          <a:effectLst/>
                          <a:latin typeface=" Arial"/>
                        </a:rPr>
                        <a:t>2</a:t>
                      </a:r>
                      <a:r>
                        <a:rPr kumimoji="0" lang="en-GB" sz="900" b="1" u="none" strike="noStrike" cap="none" normalizeH="0" baseline="30000" dirty="0">
                          <a:ln>
                            <a:noFill/>
                          </a:ln>
                          <a:solidFill>
                            <a:schemeClr val="bg1"/>
                          </a:solidFill>
                          <a:effectLst/>
                          <a:latin typeface=" Arial"/>
                        </a:rPr>
                        <a:t>nd</a:t>
                      </a:r>
                      <a:r>
                        <a:rPr kumimoji="0" lang="en-GB" sz="900" b="1" u="none" strike="noStrike" cap="none" normalizeH="0" baseline="0" dirty="0">
                          <a:ln>
                            <a:noFill/>
                          </a:ln>
                          <a:solidFill>
                            <a:schemeClr val="bg1"/>
                          </a:solidFill>
                          <a:effectLst/>
                          <a:latin typeface=" Arial"/>
                        </a:rPr>
                        <a:t>  QTR</a:t>
                      </a:r>
                      <a:endParaRPr kumimoji="0" lang="en-GB" sz="900" b="1" i="0" u="none" strike="noStrike" cap="none" normalizeH="0" baseline="0" dirty="0">
                        <a:ln>
                          <a:noFill/>
                        </a:ln>
                        <a:solidFill>
                          <a:schemeClr val="bg1"/>
                        </a:solidFill>
                        <a:effectLst/>
                        <a:latin typeface=" Arial"/>
                        <a:cs typeface="Arial" panose="020B0604020202020204" pitchFamily="34" charset="0"/>
                      </a:endParaRPr>
                    </a:p>
                  </a:txBody>
                  <a:tcPr marL="68580" marR="68580" marT="34294" marB="34294"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2">
                        <a:lumMod val="40000"/>
                        <a:lumOff val="60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900" b="1" u="none" strike="noStrike" cap="none" normalizeH="0" baseline="0" dirty="0">
                          <a:ln>
                            <a:noFill/>
                          </a:ln>
                          <a:solidFill>
                            <a:schemeClr val="bg1"/>
                          </a:solidFill>
                          <a:effectLst/>
                          <a:latin typeface=" Arial"/>
                        </a:rPr>
                        <a:t>3</a:t>
                      </a:r>
                      <a:r>
                        <a:rPr kumimoji="0" lang="en-GB" sz="900" b="1" u="none" strike="noStrike" cap="none" normalizeH="0" baseline="30000" dirty="0">
                          <a:ln>
                            <a:noFill/>
                          </a:ln>
                          <a:solidFill>
                            <a:schemeClr val="bg1"/>
                          </a:solidFill>
                          <a:effectLst/>
                          <a:latin typeface=" Arial"/>
                        </a:rPr>
                        <a:t>rd</a:t>
                      </a:r>
                      <a:r>
                        <a:rPr kumimoji="0" lang="en-GB" sz="900" b="1" u="none" strike="noStrike" cap="none" normalizeH="0" baseline="0" dirty="0">
                          <a:ln>
                            <a:noFill/>
                          </a:ln>
                          <a:solidFill>
                            <a:schemeClr val="bg1"/>
                          </a:solidFill>
                          <a:effectLst/>
                          <a:latin typeface=" Arial"/>
                        </a:rPr>
                        <a:t>  QTR </a:t>
                      </a:r>
                      <a:endParaRPr kumimoji="0" lang="en-GB" sz="900" b="1" i="0" u="none" strike="noStrike" cap="none" normalizeH="0" baseline="0" dirty="0">
                        <a:ln>
                          <a:noFill/>
                        </a:ln>
                        <a:solidFill>
                          <a:schemeClr val="bg1"/>
                        </a:solidFill>
                        <a:effectLst/>
                        <a:latin typeface=" Arial"/>
                        <a:cs typeface="Arial" panose="020B0604020202020204" pitchFamily="34" charset="0"/>
                      </a:endParaRPr>
                    </a:p>
                  </a:txBody>
                  <a:tcPr marL="68580" marR="68580" marT="34294" marB="34294"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2">
                        <a:lumMod val="40000"/>
                        <a:lumOff val="60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900" b="1" u="none" strike="noStrike" cap="none" normalizeH="0" baseline="0" dirty="0">
                          <a:ln>
                            <a:noFill/>
                          </a:ln>
                          <a:solidFill>
                            <a:schemeClr val="bg1"/>
                          </a:solidFill>
                          <a:effectLst/>
                          <a:latin typeface=" Arial"/>
                        </a:rPr>
                        <a:t>1</a:t>
                      </a:r>
                      <a:r>
                        <a:rPr kumimoji="0" lang="en-GB" sz="900" b="1" u="none" strike="noStrike" cap="none" normalizeH="0" baseline="30000" dirty="0">
                          <a:ln>
                            <a:noFill/>
                          </a:ln>
                          <a:solidFill>
                            <a:schemeClr val="bg1"/>
                          </a:solidFill>
                          <a:effectLst/>
                          <a:latin typeface=" Arial"/>
                        </a:rPr>
                        <a:t>st</a:t>
                      </a:r>
                      <a:r>
                        <a:rPr kumimoji="0" lang="en-GB" sz="900" b="1" u="none" strike="noStrike" cap="none" normalizeH="0" baseline="0" dirty="0">
                          <a:ln>
                            <a:noFill/>
                          </a:ln>
                          <a:solidFill>
                            <a:schemeClr val="bg1"/>
                          </a:solidFill>
                          <a:effectLst/>
                          <a:latin typeface=" Arial"/>
                        </a:rPr>
                        <a:t> QTR</a:t>
                      </a:r>
                      <a:endParaRPr kumimoji="0" lang="en-GB" sz="900" b="1" i="0" u="none" strike="noStrike" cap="none" normalizeH="0" baseline="0" dirty="0">
                        <a:ln>
                          <a:noFill/>
                        </a:ln>
                        <a:solidFill>
                          <a:schemeClr val="bg1"/>
                        </a:solidFill>
                        <a:effectLst/>
                        <a:latin typeface=" Arial"/>
                        <a:cs typeface="Arial" panose="020B0604020202020204" pitchFamily="34" charset="0"/>
                      </a:endParaRPr>
                    </a:p>
                  </a:txBody>
                  <a:tcPr marL="68580" marR="68580" marT="34294" marB="34294"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900" b="1" u="none" strike="noStrike" cap="none" normalizeH="0" baseline="0" dirty="0">
                          <a:ln>
                            <a:noFill/>
                          </a:ln>
                          <a:solidFill>
                            <a:schemeClr val="bg1"/>
                          </a:solidFill>
                          <a:effectLst/>
                          <a:latin typeface=" Arial"/>
                        </a:rPr>
                        <a:t>2</a:t>
                      </a:r>
                      <a:r>
                        <a:rPr kumimoji="0" lang="en-GB" sz="900" b="1" u="none" strike="noStrike" cap="none" normalizeH="0" baseline="30000" dirty="0">
                          <a:ln>
                            <a:noFill/>
                          </a:ln>
                          <a:solidFill>
                            <a:schemeClr val="bg1"/>
                          </a:solidFill>
                          <a:effectLst/>
                          <a:latin typeface=" Arial"/>
                        </a:rPr>
                        <a:t>nd</a:t>
                      </a:r>
                      <a:r>
                        <a:rPr kumimoji="0" lang="en-GB" sz="900" b="1" u="none" strike="noStrike" cap="none" normalizeH="0" baseline="0" dirty="0">
                          <a:ln>
                            <a:noFill/>
                          </a:ln>
                          <a:solidFill>
                            <a:schemeClr val="bg1"/>
                          </a:solidFill>
                          <a:effectLst/>
                          <a:latin typeface=" Arial"/>
                        </a:rPr>
                        <a:t>  QTR</a:t>
                      </a:r>
                      <a:endParaRPr kumimoji="0" lang="en-GB" sz="900" b="1" i="0" u="none" strike="noStrike" cap="none" normalizeH="0" baseline="0" dirty="0">
                        <a:ln>
                          <a:noFill/>
                        </a:ln>
                        <a:solidFill>
                          <a:schemeClr val="bg1"/>
                        </a:solidFill>
                        <a:effectLst/>
                        <a:latin typeface=" Arial"/>
                        <a:cs typeface="Arial" panose="020B0604020202020204" pitchFamily="34" charset="0"/>
                      </a:endParaRPr>
                    </a:p>
                  </a:txBody>
                  <a:tcPr marL="68580" marR="68580" marT="34294" marB="34294"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900" b="1" u="none" strike="noStrike" cap="none" normalizeH="0" baseline="0" dirty="0">
                          <a:ln>
                            <a:noFill/>
                          </a:ln>
                          <a:solidFill>
                            <a:schemeClr val="bg1"/>
                          </a:solidFill>
                          <a:effectLst/>
                          <a:latin typeface=" Arial"/>
                        </a:rPr>
                        <a:t>3</a:t>
                      </a:r>
                      <a:r>
                        <a:rPr kumimoji="0" lang="en-GB" sz="900" b="1" u="none" strike="noStrike" cap="none" normalizeH="0" baseline="30000" dirty="0">
                          <a:ln>
                            <a:noFill/>
                          </a:ln>
                          <a:solidFill>
                            <a:schemeClr val="bg1"/>
                          </a:solidFill>
                          <a:effectLst/>
                          <a:latin typeface=" Arial"/>
                        </a:rPr>
                        <a:t>rd</a:t>
                      </a:r>
                      <a:r>
                        <a:rPr kumimoji="0" lang="en-GB" sz="900" b="1" u="none" strike="noStrike" cap="none" normalizeH="0" baseline="0" dirty="0">
                          <a:ln>
                            <a:noFill/>
                          </a:ln>
                          <a:solidFill>
                            <a:schemeClr val="bg1"/>
                          </a:solidFill>
                          <a:effectLst/>
                          <a:latin typeface=" Arial"/>
                        </a:rPr>
                        <a:t> QTR </a:t>
                      </a:r>
                      <a:endParaRPr kumimoji="0" lang="en-GB" sz="900" b="1" i="0" u="none" strike="noStrike" cap="none" normalizeH="0" baseline="0" dirty="0">
                        <a:ln>
                          <a:noFill/>
                        </a:ln>
                        <a:solidFill>
                          <a:schemeClr val="bg1"/>
                        </a:solidFill>
                        <a:effectLst/>
                        <a:latin typeface=" Arial"/>
                        <a:cs typeface="Arial" panose="020B0604020202020204" pitchFamily="34" charset="0"/>
                      </a:endParaRPr>
                    </a:p>
                  </a:txBody>
                  <a:tcPr marL="68580" marR="68580" marT="34294" marB="34294"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900" b="1" u="none" strike="noStrike" cap="none" normalizeH="0" baseline="0" dirty="0">
                          <a:ln>
                            <a:noFill/>
                          </a:ln>
                          <a:solidFill>
                            <a:schemeClr val="bg1"/>
                          </a:solidFill>
                          <a:effectLst/>
                          <a:latin typeface=" Arial"/>
                        </a:rPr>
                        <a:t>1</a:t>
                      </a:r>
                      <a:r>
                        <a:rPr kumimoji="0" lang="en-GB" sz="900" b="1" u="none" strike="noStrike" cap="none" normalizeH="0" baseline="30000" dirty="0">
                          <a:ln>
                            <a:noFill/>
                          </a:ln>
                          <a:solidFill>
                            <a:schemeClr val="bg1"/>
                          </a:solidFill>
                          <a:effectLst/>
                          <a:latin typeface=" Arial"/>
                        </a:rPr>
                        <a:t>st</a:t>
                      </a:r>
                      <a:r>
                        <a:rPr kumimoji="0" lang="en-GB" sz="900" b="1" u="none" strike="noStrike" cap="none" normalizeH="0" baseline="0" dirty="0">
                          <a:ln>
                            <a:noFill/>
                          </a:ln>
                          <a:solidFill>
                            <a:schemeClr val="bg1"/>
                          </a:solidFill>
                          <a:effectLst/>
                          <a:latin typeface=" Arial"/>
                        </a:rPr>
                        <a:t> QTR</a:t>
                      </a:r>
                      <a:endParaRPr kumimoji="0" lang="en-GB" sz="900" b="1" i="0" u="none" strike="noStrike" cap="none" normalizeH="0" baseline="0" dirty="0">
                        <a:ln>
                          <a:noFill/>
                        </a:ln>
                        <a:solidFill>
                          <a:schemeClr val="bg1"/>
                        </a:solidFill>
                        <a:effectLst/>
                        <a:latin typeface=" Arial"/>
                        <a:cs typeface="Arial" panose="020B0604020202020204" pitchFamily="34" charset="0"/>
                      </a:endParaRPr>
                    </a:p>
                  </a:txBody>
                  <a:tcPr marL="68580" marR="68580" marT="34294" marB="34294"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2">
                        <a:lumMod val="40000"/>
                        <a:lumOff val="60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900" b="1" u="none" strike="noStrike" cap="none" normalizeH="0" baseline="0" dirty="0">
                          <a:ln>
                            <a:noFill/>
                          </a:ln>
                          <a:solidFill>
                            <a:schemeClr val="bg1"/>
                          </a:solidFill>
                          <a:effectLst/>
                          <a:latin typeface=" Arial"/>
                        </a:rPr>
                        <a:t>2</a:t>
                      </a:r>
                      <a:r>
                        <a:rPr kumimoji="0" lang="en-GB" sz="900" b="1" u="none" strike="noStrike" cap="none" normalizeH="0" baseline="30000" dirty="0">
                          <a:ln>
                            <a:noFill/>
                          </a:ln>
                          <a:solidFill>
                            <a:schemeClr val="bg1"/>
                          </a:solidFill>
                          <a:effectLst/>
                          <a:latin typeface=" Arial"/>
                        </a:rPr>
                        <a:t>nd</a:t>
                      </a:r>
                      <a:r>
                        <a:rPr kumimoji="0" lang="en-GB" sz="900" b="1" u="none" strike="noStrike" cap="none" normalizeH="0" baseline="0" dirty="0">
                          <a:ln>
                            <a:noFill/>
                          </a:ln>
                          <a:solidFill>
                            <a:schemeClr val="bg1"/>
                          </a:solidFill>
                          <a:effectLst/>
                          <a:latin typeface=" Arial"/>
                        </a:rPr>
                        <a:t>  QTR</a:t>
                      </a:r>
                      <a:endParaRPr kumimoji="0" lang="en-GB" sz="900" b="1" i="0" u="none" strike="noStrike" cap="none" normalizeH="0" baseline="0" dirty="0">
                        <a:ln>
                          <a:noFill/>
                        </a:ln>
                        <a:solidFill>
                          <a:schemeClr val="bg1"/>
                        </a:solidFill>
                        <a:effectLst/>
                        <a:latin typeface=" Arial"/>
                        <a:cs typeface="Arial" panose="020B0604020202020204" pitchFamily="34" charset="0"/>
                      </a:endParaRPr>
                    </a:p>
                  </a:txBody>
                  <a:tcPr marL="68580" marR="68580" marT="34294" marB="34294"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2">
                        <a:lumMod val="40000"/>
                        <a:lumOff val="60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900" b="1" u="none" strike="noStrike" cap="none" normalizeH="0" baseline="0" dirty="0">
                          <a:ln>
                            <a:noFill/>
                          </a:ln>
                          <a:solidFill>
                            <a:schemeClr val="bg1"/>
                          </a:solidFill>
                          <a:effectLst/>
                          <a:latin typeface=" Arial"/>
                        </a:rPr>
                        <a:t>3</a:t>
                      </a:r>
                      <a:r>
                        <a:rPr kumimoji="0" lang="en-GB" sz="900" b="1" u="none" strike="noStrike" cap="none" normalizeH="0" baseline="30000" dirty="0">
                          <a:ln>
                            <a:noFill/>
                          </a:ln>
                          <a:solidFill>
                            <a:schemeClr val="bg1"/>
                          </a:solidFill>
                          <a:effectLst/>
                          <a:latin typeface=" Arial"/>
                        </a:rPr>
                        <a:t>rd</a:t>
                      </a:r>
                      <a:r>
                        <a:rPr kumimoji="0" lang="en-GB" sz="900" b="1" u="none" strike="noStrike" cap="none" normalizeH="0" baseline="0" dirty="0">
                          <a:ln>
                            <a:noFill/>
                          </a:ln>
                          <a:solidFill>
                            <a:schemeClr val="bg1"/>
                          </a:solidFill>
                          <a:effectLst/>
                          <a:latin typeface=" Arial"/>
                        </a:rPr>
                        <a:t>  QTR </a:t>
                      </a:r>
                      <a:endParaRPr kumimoji="0" lang="en-GB" sz="900" b="1" i="0" u="none" strike="noStrike" cap="none" normalizeH="0" baseline="0" dirty="0">
                        <a:ln>
                          <a:noFill/>
                        </a:ln>
                        <a:solidFill>
                          <a:schemeClr val="bg1"/>
                        </a:solidFill>
                        <a:effectLst/>
                        <a:latin typeface=" Arial"/>
                        <a:cs typeface="Arial" panose="020B0604020202020204" pitchFamily="34" charset="0"/>
                      </a:endParaRPr>
                    </a:p>
                  </a:txBody>
                  <a:tcPr marL="68580" marR="68580" marT="34294" marB="34294"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2">
                        <a:lumMod val="40000"/>
                        <a:lumOff val="60000"/>
                      </a:schemeClr>
                    </a:solidFill>
                  </a:tcPr>
                </a:tc>
                <a:extLst>
                  <a:ext uri="{0D108BD9-81ED-4DB2-BD59-A6C34878D82A}">
                    <a16:rowId xmlns:a16="http://schemas.microsoft.com/office/drawing/2014/main" xmlns="" val="10001"/>
                  </a:ext>
                </a:extLst>
              </a:tr>
              <a:tr h="190510">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GB" sz="900" u="none" strike="noStrike" cap="none" normalizeH="0" baseline="0" dirty="0">
                          <a:ln>
                            <a:noFill/>
                          </a:ln>
                          <a:effectLst/>
                          <a:latin typeface=" Arial"/>
                        </a:rPr>
                        <a:t>JRRS PER QUARTER</a:t>
                      </a:r>
                      <a:endParaRPr kumimoji="0" lang="en-GB" sz="900" b="1" i="0" u="none" strike="noStrike" cap="none" normalizeH="0" baseline="0" dirty="0">
                        <a:ln>
                          <a:noFill/>
                        </a:ln>
                        <a:solidFill>
                          <a:schemeClr val="tx1"/>
                        </a:solidFill>
                        <a:effectLst/>
                        <a:latin typeface=" Arial"/>
                        <a:cs typeface="Arial" panose="020B0604020202020204" pitchFamily="34" charset="0"/>
                      </a:endParaRPr>
                    </a:p>
                  </a:txBody>
                  <a:tcPr marL="45720" marR="4572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1" i="0" u="none" strike="noStrike" cap="none" normalizeH="0" baseline="0" dirty="0" smtClean="0">
                          <a:ln>
                            <a:noFill/>
                          </a:ln>
                          <a:solidFill>
                            <a:schemeClr val="tx1"/>
                          </a:solidFill>
                          <a:effectLst/>
                          <a:latin typeface=" Arial"/>
                          <a:cs typeface="Arial" panose="020B0604020202020204" pitchFamily="34" charset="0"/>
                        </a:rPr>
                        <a:t>54%</a:t>
                      </a:r>
                      <a:endParaRPr kumimoji="0" lang="en-US" sz="900" b="1" i="0" u="none" strike="noStrike" cap="none" normalizeH="0" baseline="0" dirty="0">
                        <a:ln>
                          <a:noFill/>
                        </a:ln>
                        <a:solidFill>
                          <a:schemeClr val="tx1"/>
                        </a:solidFill>
                        <a:effectLst/>
                        <a:latin typeface=" Arial"/>
                        <a:cs typeface="Arial" panose="020B0604020202020204" pitchFamily="34" charset="0"/>
                      </a:endParaRPr>
                    </a:p>
                  </a:txBody>
                  <a:tcPr marL="68584" marR="68584" marT="34296" marB="34296"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1" i="0" u="none" strike="noStrike" cap="none" normalizeH="0" baseline="0" dirty="0" smtClean="0">
                          <a:ln>
                            <a:noFill/>
                          </a:ln>
                          <a:solidFill>
                            <a:schemeClr val="tx1"/>
                          </a:solidFill>
                          <a:effectLst/>
                          <a:latin typeface=" Arial"/>
                          <a:cs typeface="Arial" panose="020B0604020202020204" pitchFamily="34" charset="0"/>
                        </a:rPr>
                        <a:t>54%</a:t>
                      </a:r>
                      <a:endParaRPr kumimoji="0" lang="en-US" sz="900" b="1" i="0" u="none" strike="noStrike" cap="none" normalizeH="0" baseline="0" dirty="0">
                        <a:ln>
                          <a:noFill/>
                        </a:ln>
                        <a:solidFill>
                          <a:schemeClr val="tx1"/>
                        </a:solidFill>
                        <a:effectLst/>
                        <a:latin typeface=" Arial"/>
                        <a:cs typeface="Arial" panose="020B0604020202020204" pitchFamily="34" charset="0"/>
                      </a:endParaRPr>
                    </a:p>
                  </a:txBody>
                  <a:tcPr marL="68584" marR="68584" marT="34296" marB="34296"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1" i="0" u="none" strike="noStrike" cap="none" normalizeH="0" baseline="0" dirty="0" smtClean="0">
                          <a:ln>
                            <a:noFill/>
                          </a:ln>
                          <a:solidFill>
                            <a:schemeClr val="tx1"/>
                          </a:solidFill>
                          <a:effectLst/>
                          <a:latin typeface=" Arial"/>
                          <a:cs typeface="Arial" panose="020B0604020202020204" pitchFamily="34" charset="0"/>
                        </a:rPr>
                        <a:t>62%</a:t>
                      </a:r>
                      <a:endParaRPr kumimoji="0" lang="en-US" sz="900" b="1" i="0" u="none" strike="noStrike" cap="none" normalizeH="0" baseline="0" dirty="0">
                        <a:ln>
                          <a:noFill/>
                        </a:ln>
                        <a:solidFill>
                          <a:schemeClr val="tx1"/>
                        </a:solidFill>
                        <a:effectLst/>
                        <a:latin typeface=" Arial"/>
                        <a:cs typeface="Arial" panose="020B0604020202020204" pitchFamily="34" charset="0"/>
                      </a:endParaRPr>
                    </a:p>
                  </a:txBody>
                  <a:tcPr marL="68584" marR="68584" marT="34296" marB="34296"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1" i="0" u="none" strike="noStrike" cap="none" normalizeH="0" baseline="0" dirty="0" smtClean="0">
                          <a:ln>
                            <a:noFill/>
                          </a:ln>
                          <a:solidFill>
                            <a:schemeClr val="tx1"/>
                          </a:solidFill>
                          <a:effectLst/>
                          <a:latin typeface=" Arial"/>
                          <a:cs typeface="Arial" panose="020B0604020202020204" pitchFamily="34" charset="0"/>
                        </a:rPr>
                        <a:t>96%</a:t>
                      </a:r>
                      <a:endParaRPr kumimoji="0" lang="en-US" sz="900" b="1" i="0" u="none" strike="noStrike" cap="none" normalizeH="0" baseline="0" dirty="0">
                        <a:ln>
                          <a:noFill/>
                        </a:ln>
                        <a:solidFill>
                          <a:schemeClr val="tx1"/>
                        </a:solidFill>
                        <a:effectLst/>
                        <a:latin typeface=" Arial"/>
                        <a:cs typeface="Arial" panose="020B0604020202020204" pitchFamily="34" charset="0"/>
                      </a:endParaRPr>
                    </a:p>
                  </a:txBody>
                  <a:tcPr marL="68584" marR="68584" marT="34296" marB="34296"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2">
                        <a:lumMod val="40000"/>
                        <a:lumOff val="60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1" i="0" u="none" strike="noStrike" cap="none" normalizeH="0" baseline="0" dirty="0" smtClean="0">
                          <a:ln>
                            <a:noFill/>
                          </a:ln>
                          <a:solidFill>
                            <a:schemeClr val="tx1"/>
                          </a:solidFill>
                          <a:effectLst/>
                          <a:latin typeface=" Arial"/>
                          <a:cs typeface="Arial" panose="020B0604020202020204" pitchFamily="34" charset="0"/>
                        </a:rPr>
                        <a:t>100%</a:t>
                      </a:r>
                      <a:endParaRPr kumimoji="0" lang="en-US" sz="900" b="1" i="0" u="none" strike="noStrike" cap="none" normalizeH="0" baseline="0" dirty="0">
                        <a:ln>
                          <a:noFill/>
                        </a:ln>
                        <a:solidFill>
                          <a:schemeClr val="tx1"/>
                        </a:solidFill>
                        <a:effectLst/>
                        <a:latin typeface=" Arial"/>
                        <a:cs typeface="Arial" panose="020B0604020202020204" pitchFamily="34" charset="0"/>
                      </a:endParaRPr>
                    </a:p>
                  </a:txBody>
                  <a:tcPr marL="68584" marR="68584" marT="34296" marB="34296"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2">
                        <a:lumMod val="40000"/>
                        <a:lumOff val="60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1" i="0" u="none" strike="noStrike" cap="none" normalizeH="0" baseline="0" dirty="0" smtClean="0">
                          <a:ln>
                            <a:noFill/>
                          </a:ln>
                          <a:solidFill>
                            <a:schemeClr val="tx1"/>
                          </a:solidFill>
                          <a:effectLst/>
                          <a:latin typeface=" Arial"/>
                          <a:cs typeface="Arial" panose="020B0604020202020204" pitchFamily="34" charset="0"/>
                        </a:rPr>
                        <a:t>100%</a:t>
                      </a:r>
                      <a:endParaRPr kumimoji="0" lang="en-US" sz="900" b="1" i="0" u="none" strike="noStrike" cap="none" normalizeH="0" baseline="0" dirty="0">
                        <a:ln>
                          <a:noFill/>
                        </a:ln>
                        <a:solidFill>
                          <a:schemeClr val="tx1"/>
                        </a:solidFill>
                        <a:effectLst/>
                        <a:latin typeface=" Arial"/>
                        <a:cs typeface="Arial" panose="020B0604020202020204" pitchFamily="34" charset="0"/>
                      </a:endParaRPr>
                    </a:p>
                  </a:txBody>
                  <a:tcPr marL="68584" marR="68584" marT="34296" marB="34296"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2">
                        <a:lumMod val="40000"/>
                        <a:lumOff val="60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1" i="0" u="none" strike="noStrike" cap="none" normalizeH="0" baseline="0" dirty="0" smtClean="0">
                          <a:ln>
                            <a:noFill/>
                          </a:ln>
                          <a:solidFill>
                            <a:schemeClr val="tx1"/>
                          </a:solidFill>
                          <a:effectLst/>
                          <a:latin typeface=" Arial"/>
                          <a:cs typeface="Arial" panose="020B0604020202020204" pitchFamily="34" charset="0"/>
                        </a:rPr>
                        <a:t>73%</a:t>
                      </a:r>
                      <a:endParaRPr kumimoji="0" lang="en-US" sz="900" b="1" i="0" u="none" strike="noStrike" cap="none" normalizeH="0" baseline="0" dirty="0">
                        <a:ln>
                          <a:noFill/>
                        </a:ln>
                        <a:solidFill>
                          <a:schemeClr val="tx1"/>
                        </a:solidFill>
                        <a:effectLst/>
                        <a:latin typeface=" Arial"/>
                        <a:cs typeface="Arial" panose="020B0604020202020204" pitchFamily="34" charset="0"/>
                      </a:endParaRPr>
                    </a:p>
                  </a:txBody>
                  <a:tcPr marL="68584" marR="68584" marT="34296" marB="34296"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1" i="0" u="none" strike="noStrike" cap="none" normalizeH="0" baseline="0" dirty="0" smtClean="0">
                          <a:ln>
                            <a:noFill/>
                          </a:ln>
                          <a:solidFill>
                            <a:schemeClr val="tx1"/>
                          </a:solidFill>
                          <a:effectLst/>
                          <a:latin typeface=" Arial"/>
                          <a:cs typeface="Arial" panose="020B0604020202020204" pitchFamily="34" charset="0"/>
                        </a:rPr>
                        <a:t>73%</a:t>
                      </a:r>
                      <a:endParaRPr kumimoji="0" lang="en-US" sz="900" b="1" i="0" u="none" strike="noStrike" cap="none" normalizeH="0" baseline="0" dirty="0">
                        <a:ln>
                          <a:noFill/>
                        </a:ln>
                        <a:solidFill>
                          <a:schemeClr val="tx1"/>
                        </a:solidFill>
                        <a:effectLst/>
                        <a:latin typeface=" Arial"/>
                        <a:cs typeface="Arial" panose="020B0604020202020204" pitchFamily="34" charset="0"/>
                      </a:endParaRPr>
                    </a:p>
                  </a:txBody>
                  <a:tcPr marL="68584" marR="68584" marT="34296" marB="34296"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1" i="0" u="none" strike="noStrike" cap="none" normalizeH="0" baseline="0" dirty="0" smtClean="0">
                          <a:ln>
                            <a:noFill/>
                          </a:ln>
                          <a:solidFill>
                            <a:schemeClr val="tx1"/>
                          </a:solidFill>
                          <a:effectLst/>
                          <a:latin typeface=" Arial"/>
                          <a:cs typeface="Arial" panose="020B0604020202020204" pitchFamily="34" charset="0"/>
                        </a:rPr>
                        <a:t>73%</a:t>
                      </a:r>
                      <a:endParaRPr kumimoji="0" lang="en-US" sz="900" b="1" i="0" u="none" strike="noStrike" cap="none" normalizeH="0" baseline="0" dirty="0">
                        <a:ln>
                          <a:noFill/>
                        </a:ln>
                        <a:solidFill>
                          <a:schemeClr val="tx1"/>
                        </a:solidFill>
                        <a:effectLst/>
                        <a:latin typeface=" Arial"/>
                        <a:cs typeface="Arial" panose="020B0604020202020204" pitchFamily="34" charset="0"/>
                      </a:endParaRPr>
                    </a:p>
                  </a:txBody>
                  <a:tcPr marL="68584" marR="68584" marT="34296" marB="34296"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1" i="0" u="none" strike="noStrike" cap="none" normalizeH="0" baseline="0" dirty="0" smtClean="0">
                          <a:ln>
                            <a:noFill/>
                          </a:ln>
                          <a:solidFill>
                            <a:schemeClr val="tx1"/>
                          </a:solidFill>
                          <a:effectLst/>
                          <a:latin typeface=" Arial"/>
                          <a:cs typeface="Arial" panose="020B0604020202020204" pitchFamily="34" charset="0"/>
                        </a:rPr>
                        <a:t>100%</a:t>
                      </a:r>
                      <a:endParaRPr kumimoji="0" lang="en-US" sz="900" b="1" i="0" u="none" strike="noStrike" cap="none" normalizeH="0" baseline="0" dirty="0">
                        <a:ln>
                          <a:noFill/>
                        </a:ln>
                        <a:solidFill>
                          <a:schemeClr val="tx1"/>
                        </a:solidFill>
                        <a:effectLst/>
                        <a:latin typeface=" Arial"/>
                        <a:cs typeface="Arial" panose="020B0604020202020204" pitchFamily="34" charset="0"/>
                      </a:endParaRPr>
                    </a:p>
                  </a:txBody>
                  <a:tcPr marL="68584" marR="68584" marT="34296" marB="34296"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2">
                        <a:lumMod val="40000"/>
                        <a:lumOff val="60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1" i="0" u="none" strike="noStrike" cap="none" normalizeH="0" baseline="0" dirty="0" smtClean="0">
                          <a:ln>
                            <a:noFill/>
                          </a:ln>
                          <a:solidFill>
                            <a:schemeClr val="tx1"/>
                          </a:solidFill>
                          <a:effectLst/>
                          <a:latin typeface=" Arial"/>
                          <a:cs typeface="Arial" panose="020B0604020202020204" pitchFamily="34" charset="0"/>
                        </a:rPr>
                        <a:t>82%</a:t>
                      </a:r>
                      <a:endParaRPr kumimoji="0" lang="en-US" sz="900" b="1" i="0" u="none" strike="noStrike" cap="none" normalizeH="0" baseline="0" dirty="0">
                        <a:ln>
                          <a:noFill/>
                        </a:ln>
                        <a:solidFill>
                          <a:schemeClr val="tx1"/>
                        </a:solidFill>
                        <a:effectLst/>
                        <a:latin typeface=" Arial"/>
                        <a:cs typeface="Arial" panose="020B0604020202020204" pitchFamily="34" charset="0"/>
                      </a:endParaRPr>
                    </a:p>
                  </a:txBody>
                  <a:tcPr marL="68584" marR="68584" marT="34296" marB="34296"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2">
                        <a:lumMod val="40000"/>
                        <a:lumOff val="60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1" i="0" u="none" strike="noStrike" cap="none" normalizeH="0" baseline="0" dirty="0" smtClean="0">
                          <a:ln>
                            <a:noFill/>
                          </a:ln>
                          <a:solidFill>
                            <a:schemeClr val="tx1"/>
                          </a:solidFill>
                          <a:effectLst/>
                          <a:latin typeface=" Arial"/>
                          <a:cs typeface="Arial" panose="020B0604020202020204" pitchFamily="34" charset="0"/>
                        </a:rPr>
                        <a:t>78%</a:t>
                      </a:r>
                      <a:endParaRPr kumimoji="0" lang="en-US" sz="900" b="1" i="0" u="none" strike="noStrike" cap="none" normalizeH="0" baseline="0" dirty="0">
                        <a:ln>
                          <a:noFill/>
                        </a:ln>
                        <a:solidFill>
                          <a:schemeClr val="tx1"/>
                        </a:solidFill>
                        <a:effectLst/>
                        <a:latin typeface=" Arial"/>
                        <a:cs typeface="Arial" panose="020B0604020202020204" pitchFamily="34" charset="0"/>
                      </a:endParaRPr>
                    </a:p>
                  </a:txBody>
                  <a:tcPr marL="68584" marR="68584" marT="34296" marB="34296"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2">
                        <a:lumMod val="40000"/>
                        <a:lumOff val="60000"/>
                      </a:schemeClr>
                    </a:solidFill>
                  </a:tcPr>
                </a:tc>
                <a:extLst>
                  <a:ext uri="{0D108BD9-81ED-4DB2-BD59-A6C34878D82A}">
                    <a16:rowId xmlns:a16="http://schemas.microsoft.com/office/drawing/2014/main" xmlns="" val="1167085286"/>
                  </a:ext>
                </a:extLst>
              </a:tr>
              <a:tr h="157919">
                <a:tc>
                  <a:txBody>
                    <a:bodyPr/>
                    <a:lstStyle/>
                    <a:p>
                      <a:pPr marL="0" marR="0" lvl="0" indent="0" algn="l" defTabSz="914400" rtl="0" eaLnBrk="1" fontAlgn="base" latinLnBrk="0" hangingPunct="1">
                        <a:lnSpc>
                          <a:spcPct val="100000"/>
                        </a:lnSpc>
                        <a:spcBef>
                          <a:spcPct val="20000"/>
                        </a:spcBef>
                        <a:spcAft>
                          <a:spcPct val="0"/>
                        </a:spcAft>
                        <a:buClrTx/>
                        <a:buSzTx/>
                        <a:buFont typeface="+mj-lt"/>
                        <a:buNone/>
                        <a:tabLst/>
                      </a:pPr>
                      <a:r>
                        <a:rPr kumimoji="0" lang="en-GB" sz="900" u="none" strike="noStrike" cap="none" normalizeH="0" baseline="0" dirty="0">
                          <a:ln>
                            <a:noFill/>
                          </a:ln>
                          <a:effectLst/>
                          <a:latin typeface=" Arial"/>
                        </a:rPr>
                        <a:t>HF 20W </a:t>
                      </a:r>
                      <a:r>
                        <a:rPr kumimoji="0" lang="en-GB" sz="900" u="none" strike="noStrike" cap="none" normalizeH="0" baseline="0" dirty="0" err="1">
                          <a:ln>
                            <a:noFill/>
                          </a:ln>
                          <a:effectLst/>
                          <a:latin typeface=" Arial"/>
                        </a:rPr>
                        <a:t>Manpack</a:t>
                      </a:r>
                      <a:r>
                        <a:rPr kumimoji="0" lang="en-GB" sz="900" u="none" strike="noStrike" cap="none" normalizeH="0" baseline="0" dirty="0">
                          <a:ln>
                            <a:noFill/>
                          </a:ln>
                          <a:effectLst/>
                          <a:latin typeface=" Arial"/>
                        </a:rPr>
                        <a:t> Radio</a:t>
                      </a:r>
                      <a:endParaRPr kumimoji="0" lang="en-GB" sz="900" b="0" i="0" u="none" strike="noStrike" cap="none" normalizeH="0" baseline="0" dirty="0">
                        <a:ln>
                          <a:noFill/>
                        </a:ln>
                        <a:solidFill>
                          <a:schemeClr val="tx1"/>
                        </a:solidFill>
                        <a:effectLst/>
                        <a:latin typeface=" Arial"/>
                        <a:cs typeface="Arial" panose="020B0604020202020204" pitchFamily="34" charset="0"/>
                      </a:endParaRPr>
                    </a:p>
                  </a:txBody>
                  <a:tcPr marL="68584" marR="68584" marT="34296" marB="34296"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algn="ctr" fontAlgn="ctr"/>
                      <a:r>
                        <a:rPr lang="en-US" sz="900" b="0" i="0" u="none" strike="noStrike" dirty="0" smtClean="0">
                          <a:effectLst/>
                          <a:latin typeface=" Arial"/>
                        </a:rPr>
                        <a:t>100%</a:t>
                      </a:r>
                      <a:endParaRPr lang="en-US" sz="900" b="0" i="0" u="none" strike="noStrike" dirty="0">
                        <a:effectLst/>
                        <a:latin typeface=" Arial"/>
                      </a:endParaRPr>
                    </a:p>
                  </a:txBody>
                  <a:tcPr marL="0" marR="0"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6">
                        <a:lumMod val="40000"/>
                        <a:lumOff val="60000"/>
                      </a:schemeClr>
                    </a:solidFill>
                  </a:tcPr>
                </a:tc>
                <a:tc>
                  <a:txBody>
                    <a:bodyPr/>
                    <a:lstStyle/>
                    <a:p>
                      <a:pPr algn="ctr" fontAlgn="ctr"/>
                      <a:r>
                        <a:rPr lang="en-US" sz="900" b="0" i="0" u="none" strike="noStrike" dirty="0" smtClean="0">
                          <a:effectLst/>
                          <a:latin typeface=" Arial"/>
                        </a:rPr>
                        <a:t>100%</a:t>
                      </a:r>
                      <a:endParaRPr lang="en-US" sz="900" b="0" i="0" u="none" strike="noStrike" dirty="0">
                        <a:effectLst/>
                        <a:latin typeface=" Arial"/>
                      </a:endParaRPr>
                    </a:p>
                  </a:txBody>
                  <a:tcPr marL="0" marR="0"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6">
                        <a:lumMod val="40000"/>
                        <a:lumOff val="60000"/>
                      </a:schemeClr>
                    </a:solidFill>
                  </a:tcPr>
                </a:tc>
                <a:tc>
                  <a:txBody>
                    <a:bodyPr/>
                    <a:lstStyle/>
                    <a:p>
                      <a:pPr algn="ctr" fontAlgn="ctr"/>
                      <a:r>
                        <a:rPr lang="en-US" sz="900" b="0" i="0" u="none" strike="noStrike" dirty="0" smtClean="0">
                          <a:effectLst/>
                          <a:latin typeface=" Arial"/>
                        </a:rPr>
                        <a:t>100%</a:t>
                      </a:r>
                      <a:endParaRPr lang="en-US" sz="900" b="0" i="0" u="none" strike="noStrike" dirty="0">
                        <a:effectLst/>
                        <a:latin typeface=" Arial"/>
                      </a:endParaRPr>
                    </a:p>
                  </a:txBody>
                  <a:tcPr marL="0" marR="0"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smtClean="0">
                          <a:ln>
                            <a:noFill/>
                          </a:ln>
                          <a:solidFill>
                            <a:prstClr val="black"/>
                          </a:solidFill>
                          <a:effectLst/>
                          <a:uLnTx/>
                          <a:uFillTx/>
                          <a:latin typeface=" Arial"/>
                          <a:ea typeface="+mn-ea"/>
                          <a:cs typeface="+mn-cs"/>
                        </a:rPr>
                        <a:t>100%</a:t>
                      </a:r>
                      <a:endParaRPr kumimoji="0" lang="en-US" sz="900" b="0" i="0" u="none" strike="noStrike" kern="1200" cap="none" spc="0" normalizeH="0" baseline="0" noProof="0" dirty="0">
                        <a:ln>
                          <a:noFill/>
                        </a:ln>
                        <a:solidFill>
                          <a:prstClr val="black"/>
                        </a:solidFill>
                        <a:effectLst/>
                        <a:uLnTx/>
                        <a:uFillTx/>
                        <a:latin typeface=" Arial"/>
                        <a:ea typeface="+mn-ea"/>
                        <a:cs typeface="+mn-cs"/>
                      </a:endParaRPr>
                    </a:p>
                  </a:txBody>
                  <a:tcPr marL="0" marR="0"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2">
                        <a:lumMod val="40000"/>
                        <a:lumOff val="6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smtClean="0">
                          <a:ln>
                            <a:noFill/>
                          </a:ln>
                          <a:solidFill>
                            <a:prstClr val="black"/>
                          </a:solidFill>
                          <a:effectLst/>
                          <a:uLnTx/>
                          <a:uFillTx/>
                          <a:latin typeface=" Arial"/>
                          <a:ea typeface="+mn-ea"/>
                          <a:cs typeface="+mn-cs"/>
                        </a:rPr>
                        <a:t>100%</a:t>
                      </a:r>
                      <a:endParaRPr kumimoji="0" lang="en-US" sz="900" b="0" i="0" u="none" strike="noStrike" kern="1200" cap="none" spc="0" normalizeH="0" baseline="0" noProof="0" dirty="0">
                        <a:ln>
                          <a:noFill/>
                        </a:ln>
                        <a:solidFill>
                          <a:prstClr val="black"/>
                        </a:solidFill>
                        <a:effectLst/>
                        <a:uLnTx/>
                        <a:uFillTx/>
                        <a:latin typeface=" Arial"/>
                        <a:ea typeface="+mn-ea"/>
                        <a:cs typeface="+mn-cs"/>
                      </a:endParaRPr>
                    </a:p>
                  </a:txBody>
                  <a:tcPr marL="0" marR="0"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2">
                        <a:lumMod val="40000"/>
                        <a:lumOff val="6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smtClean="0">
                          <a:ln>
                            <a:noFill/>
                          </a:ln>
                          <a:solidFill>
                            <a:prstClr val="black"/>
                          </a:solidFill>
                          <a:effectLst/>
                          <a:uLnTx/>
                          <a:uFillTx/>
                          <a:latin typeface=" Arial"/>
                          <a:ea typeface="+mn-ea"/>
                          <a:cs typeface="+mn-cs"/>
                        </a:rPr>
                        <a:t>100%</a:t>
                      </a:r>
                    </a:p>
                  </a:txBody>
                  <a:tcPr marL="0" marR="0"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2">
                        <a:lumMod val="40000"/>
                        <a:lumOff val="60000"/>
                      </a:schemeClr>
                    </a:solidFill>
                  </a:tcPr>
                </a:tc>
                <a:tc>
                  <a:txBody>
                    <a:bodyPr/>
                    <a:lstStyle/>
                    <a:p>
                      <a:pPr algn="ctr" fontAlgn="ctr"/>
                      <a:r>
                        <a:rPr lang="en-US" sz="900" b="0" i="0" u="none" strike="noStrike" dirty="0" smtClean="0">
                          <a:effectLst/>
                          <a:latin typeface=" Arial"/>
                        </a:rPr>
                        <a:t>100%</a:t>
                      </a:r>
                      <a:endParaRPr lang="en-US" sz="900" b="0" i="0" u="none" strike="noStrike" dirty="0">
                        <a:effectLst/>
                        <a:latin typeface=" Arial"/>
                      </a:endParaRPr>
                    </a:p>
                  </a:txBody>
                  <a:tcPr marL="0" marR="0"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6">
                        <a:lumMod val="40000"/>
                        <a:lumOff val="60000"/>
                      </a:schemeClr>
                    </a:solidFill>
                  </a:tcPr>
                </a:tc>
                <a:tc>
                  <a:txBody>
                    <a:bodyPr/>
                    <a:lstStyle/>
                    <a:p>
                      <a:pPr algn="ctr" fontAlgn="ctr"/>
                      <a:r>
                        <a:rPr lang="en-US" sz="900" b="0" i="0" u="none" strike="noStrike" dirty="0" smtClean="0">
                          <a:effectLst/>
                          <a:latin typeface=" Arial"/>
                        </a:rPr>
                        <a:t>100%</a:t>
                      </a:r>
                      <a:endParaRPr lang="en-US" sz="900" b="0" i="0" u="none" strike="noStrike" dirty="0">
                        <a:effectLst/>
                        <a:latin typeface=" Arial"/>
                      </a:endParaRPr>
                    </a:p>
                  </a:txBody>
                  <a:tcPr marL="0" marR="0"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6">
                        <a:lumMod val="40000"/>
                        <a:lumOff val="60000"/>
                      </a:schemeClr>
                    </a:solidFill>
                  </a:tcPr>
                </a:tc>
                <a:tc>
                  <a:txBody>
                    <a:bodyPr/>
                    <a:lstStyle/>
                    <a:p>
                      <a:pPr algn="ctr" fontAlgn="ctr"/>
                      <a:r>
                        <a:rPr lang="en-US" sz="900" b="0" i="0" u="none" strike="noStrike" dirty="0" smtClean="0">
                          <a:effectLst/>
                          <a:latin typeface=" Arial"/>
                        </a:rPr>
                        <a:t>100%</a:t>
                      </a:r>
                      <a:endParaRPr lang="en-US" sz="900" b="0" i="0" u="none" strike="noStrike" dirty="0">
                        <a:effectLst/>
                        <a:latin typeface=" Arial"/>
                      </a:endParaRPr>
                    </a:p>
                  </a:txBody>
                  <a:tcPr marL="0" marR="0"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smtClean="0">
                          <a:ln>
                            <a:noFill/>
                          </a:ln>
                          <a:solidFill>
                            <a:prstClr val="black"/>
                          </a:solidFill>
                          <a:effectLst/>
                          <a:uLnTx/>
                          <a:uFillTx/>
                          <a:latin typeface=" Arial"/>
                          <a:ea typeface="+mn-ea"/>
                          <a:cs typeface="+mn-cs"/>
                        </a:rPr>
                        <a:t>100%</a:t>
                      </a:r>
                      <a:endParaRPr kumimoji="0" lang="en-US" sz="900" b="0" i="0" u="none" strike="noStrike" kern="1200" cap="none" spc="0" normalizeH="0" baseline="0" noProof="0" dirty="0">
                        <a:ln>
                          <a:noFill/>
                        </a:ln>
                        <a:solidFill>
                          <a:prstClr val="black"/>
                        </a:solidFill>
                        <a:effectLst/>
                        <a:uLnTx/>
                        <a:uFillTx/>
                        <a:latin typeface=" Arial"/>
                        <a:ea typeface="+mn-ea"/>
                        <a:cs typeface="+mn-cs"/>
                      </a:endParaRPr>
                    </a:p>
                  </a:txBody>
                  <a:tcPr marL="0" marR="0"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2">
                        <a:lumMod val="40000"/>
                        <a:lumOff val="6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smtClean="0">
                          <a:ln>
                            <a:noFill/>
                          </a:ln>
                          <a:solidFill>
                            <a:prstClr val="black"/>
                          </a:solidFill>
                          <a:effectLst/>
                          <a:uLnTx/>
                          <a:uFillTx/>
                          <a:latin typeface=" Arial"/>
                          <a:ea typeface="+mn-ea"/>
                          <a:cs typeface="+mn-cs"/>
                        </a:rPr>
                        <a:t>100%</a:t>
                      </a:r>
                      <a:endParaRPr kumimoji="0" lang="en-US" sz="900" b="0" i="0" u="none" strike="noStrike" kern="1200" cap="none" spc="0" normalizeH="0" baseline="0" noProof="0" dirty="0">
                        <a:ln>
                          <a:noFill/>
                        </a:ln>
                        <a:solidFill>
                          <a:prstClr val="black"/>
                        </a:solidFill>
                        <a:effectLst/>
                        <a:uLnTx/>
                        <a:uFillTx/>
                        <a:latin typeface=" Arial"/>
                        <a:ea typeface="+mn-ea"/>
                        <a:cs typeface="+mn-cs"/>
                      </a:endParaRPr>
                    </a:p>
                  </a:txBody>
                  <a:tcPr marL="0" marR="0"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2">
                        <a:lumMod val="40000"/>
                        <a:lumOff val="60000"/>
                      </a:schemeClr>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sz="900" b="0" i="0" u="none" strike="noStrike" dirty="0" smtClean="0">
                          <a:effectLst/>
                          <a:latin typeface=" Arial"/>
                        </a:rPr>
                        <a:t>0%</a:t>
                      </a:r>
                      <a:endParaRPr lang="en-US" sz="900" b="0" i="0" u="none" strike="noStrike" dirty="0">
                        <a:effectLst/>
                        <a:latin typeface=" Arial"/>
                      </a:endParaRPr>
                    </a:p>
                  </a:txBody>
                  <a:tcPr marL="0" marR="0"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2">
                        <a:lumMod val="40000"/>
                        <a:lumOff val="60000"/>
                      </a:schemeClr>
                    </a:solidFill>
                  </a:tcPr>
                </a:tc>
                <a:extLst>
                  <a:ext uri="{0D108BD9-81ED-4DB2-BD59-A6C34878D82A}">
                    <a16:rowId xmlns:a16="http://schemas.microsoft.com/office/drawing/2014/main" xmlns="" val="10003"/>
                  </a:ext>
                </a:extLst>
              </a:tr>
              <a:tr h="157919">
                <a:tc>
                  <a:txBody>
                    <a:bodyPr/>
                    <a:lstStyle/>
                    <a:p>
                      <a:pPr marL="0" marR="0" lvl="0" indent="0" algn="l" defTabSz="914400" rtl="0" eaLnBrk="1" fontAlgn="base" latinLnBrk="0" hangingPunct="1">
                        <a:lnSpc>
                          <a:spcPct val="100000"/>
                        </a:lnSpc>
                        <a:spcBef>
                          <a:spcPct val="20000"/>
                        </a:spcBef>
                        <a:spcAft>
                          <a:spcPct val="0"/>
                        </a:spcAft>
                        <a:buClrTx/>
                        <a:buSzTx/>
                        <a:buFont typeface="+mj-lt"/>
                        <a:buNone/>
                        <a:tabLst/>
                      </a:pPr>
                      <a:r>
                        <a:rPr kumimoji="0" lang="pl-PL" sz="900" u="none" strike="noStrike" cap="none" normalizeH="0" baseline="0" dirty="0">
                          <a:ln>
                            <a:noFill/>
                          </a:ln>
                          <a:effectLst/>
                          <a:latin typeface=" Arial"/>
                        </a:rPr>
                        <a:t>VHF 2-5</a:t>
                      </a:r>
                      <a:r>
                        <a:rPr kumimoji="0" lang="en-PH" sz="900" u="none" strike="noStrike" cap="none" normalizeH="0" baseline="0" dirty="0">
                          <a:ln>
                            <a:noFill/>
                          </a:ln>
                          <a:effectLst/>
                          <a:latin typeface=" Arial"/>
                        </a:rPr>
                        <a:t>0</a:t>
                      </a:r>
                      <a:r>
                        <a:rPr kumimoji="0" lang="pl-PL" sz="900" u="none" strike="noStrike" cap="none" normalizeH="0" baseline="0" dirty="0">
                          <a:ln>
                            <a:noFill/>
                          </a:ln>
                          <a:effectLst/>
                          <a:latin typeface=" Arial"/>
                        </a:rPr>
                        <a:t>W </a:t>
                      </a:r>
                      <a:r>
                        <a:rPr kumimoji="0" lang="en-PH" sz="900" u="none" strike="noStrike" cap="none" normalizeH="0" baseline="0" dirty="0">
                          <a:ln>
                            <a:noFill/>
                          </a:ln>
                          <a:effectLst/>
                          <a:latin typeface=" Arial"/>
                        </a:rPr>
                        <a:t>Vehicular Radio </a:t>
                      </a:r>
                      <a:endParaRPr kumimoji="0" lang="en-GB" sz="900" b="0" i="0" u="none" strike="noStrike" cap="none" normalizeH="0" baseline="0" dirty="0">
                        <a:ln>
                          <a:noFill/>
                        </a:ln>
                        <a:solidFill>
                          <a:schemeClr val="tx1"/>
                        </a:solidFill>
                        <a:effectLst/>
                        <a:latin typeface=" Arial"/>
                        <a:cs typeface="Arial" panose="020B0604020202020204" pitchFamily="34" charset="0"/>
                      </a:endParaRPr>
                    </a:p>
                  </a:txBody>
                  <a:tcPr marL="68584" marR="68584" marT="34296" marB="34296"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algn="ctr" fontAlgn="ctr"/>
                      <a:r>
                        <a:rPr lang="en-US" sz="900" b="0" i="0" u="none" strike="noStrike" dirty="0" smtClean="0">
                          <a:effectLst/>
                          <a:latin typeface=" Arial"/>
                        </a:rPr>
                        <a:t>46%</a:t>
                      </a:r>
                      <a:endParaRPr lang="en-US" sz="900" b="0" i="0" u="none" strike="noStrike" dirty="0">
                        <a:effectLst/>
                        <a:latin typeface=" Arial"/>
                      </a:endParaRPr>
                    </a:p>
                  </a:txBody>
                  <a:tcPr marL="0" marR="0"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6">
                        <a:lumMod val="40000"/>
                        <a:lumOff val="60000"/>
                      </a:schemeClr>
                    </a:solidFill>
                  </a:tcPr>
                </a:tc>
                <a:tc>
                  <a:txBody>
                    <a:bodyPr/>
                    <a:lstStyle/>
                    <a:p>
                      <a:pPr algn="ctr" fontAlgn="ctr"/>
                      <a:r>
                        <a:rPr lang="en-US" sz="900" b="0" i="0" u="none" strike="noStrike" dirty="0" smtClean="0">
                          <a:effectLst/>
                          <a:latin typeface=" Arial"/>
                        </a:rPr>
                        <a:t>46%</a:t>
                      </a:r>
                      <a:endParaRPr lang="en-US" sz="900" b="0" i="0" u="none" strike="noStrike" dirty="0">
                        <a:effectLst/>
                        <a:latin typeface=" Arial"/>
                      </a:endParaRPr>
                    </a:p>
                  </a:txBody>
                  <a:tcPr marL="0" marR="0"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6">
                        <a:lumMod val="40000"/>
                        <a:lumOff val="60000"/>
                      </a:schemeClr>
                    </a:solidFill>
                  </a:tcPr>
                </a:tc>
                <a:tc>
                  <a:txBody>
                    <a:bodyPr/>
                    <a:lstStyle/>
                    <a:p>
                      <a:pPr algn="ctr" fontAlgn="ctr"/>
                      <a:r>
                        <a:rPr lang="en-US" sz="900" b="0" i="0" u="none" strike="noStrike" dirty="0" smtClean="0">
                          <a:effectLst/>
                          <a:latin typeface=" Arial"/>
                        </a:rPr>
                        <a:t>46%</a:t>
                      </a:r>
                      <a:endParaRPr lang="en-US" sz="900" b="0" i="0" u="none" strike="noStrike" dirty="0">
                        <a:effectLst/>
                        <a:latin typeface=" Arial"/>
                      </a:endParaRPr>
                    </a:p>
                  </a:txBody>
                  <a:tcPr marL="0" marR="0"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smtClean="0">
                          <a:ln>
                            <a:noFill/>
                          </a:ln>
                          <a:solidFill>
                            <a:prstClr val="black"/>
                          </a:solidFill>
                          <a:effectLst/>
                          <a:uLnTx/>
                          <a:uFillTx/>
                          <a:latin typeface=" Arial"/>
                          <a:ea typeface="+mn-ea"/>
                          <a:cs typeface="+mn-cs"/>
                        </a:rPr>
                        <a:t>100%</a:t>
                      </a:r>
                      <a:endParaRPr kumimoji="0" lang="en-US" sz="900" b="0" i="0" u="none" strike="noStrike" kern="1200" cap="none" spc="0" normalizeH="0" baseline="0" noProof="0" dirty="0">
                        <a:ln>
                          <a:noFill/>
                        </a:ln>
                        <a:solidFill>
                          <a:prstClr val="black"/>
                        </a:solidFill>
                        <a:effectLst/>
                        <a:uLnTx/>
                        <a:uFillTx/>
                        <a:latin typeface=" Arial"/>
                        <a:ea typeface="+mn-ea"/>
                        <a:cs typeface="+mn-cs"/>
                      </a:endParaRPr>
                    </a:p>
                  </a:txBody>
                  <a:tcPr marL="0" marR="0"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2">
                        <a:lumMod val="40000"/>
                        <a:lumOff val="6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smtClean="0">
                          <a:ln>
                            <a:noFill/>
                          </a:ln>
                          <a:solidFill>
                            <a:prstClr val="black"/>
                          </a:solidFill>
                          <a:effectLst/>
                          <a:uLnTx/>
                          <a:uFillTx/>
                          <a:latin typeface=" Arial"/>
                          <a:ea typeface="+mn-ea"/>
                          <a:cs typeface="+mn-cs"/>
                        </a:rPr>
                        <a:t>100%</a:t>
                      </a:r>
                      <a:endParaRPr kumimoji="0" lang="en-US" sz="900" b="0" i="0" u="none" strike="noStrike" kern="1200" cap="none" spc="0" normalizeH="0" baseline="0" noProof="0" dirty="0">
                        <a:ln>
                          <a:noFill/>
                        </a:ln>
                        <a:solidFill>
                          <a:prstClr val="black"/>
                        </a:solidFill>
                        <a:effectLst/>
                        <a:uLnTx/>
                        <a:uFillTx/>
                        <a:latin typeface=" Arial"/>
                        <a:ea typeface="+mn-ea"/>
                        <a:cs typeface="+mn-cs"/>
                      </a:endParaRPr>
                    </a:p>
                  </a:txBody>
                  <a:tcPr marL="0" marR="0"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2">
                        <a:lumMod val="40000"/>
                        <a:lumOff val="6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smtClean="0">
                          <a:ln>
                            <a:noFill/>
                          </a:ln>
                          <a:solidFill>
                            <a:prstClr val="black"/>
                          </a:solidFill>
                          <a:effectLst/>
                          <a:uLnTx/>
                          <a:uFillTx/>
                          <a:latin typeface=" Arial"/>
                          <a:ea typeface="+mn-ea"/>
                          <a:cs typeface="+mn-cs"/>
                        </a:rPr>
                        <a:t>100%</a:t>
                      </a:r>
                    </a:p>
                  </a:txBody>
                  <a:tcPr marL="0" marR="0"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2">
                        <a:lumMod val="40000"/>
                        <a:lumOff val="60000"/>
                      </a:schemeClr>
                    </a:solidFill>
                  </a:tcPr>
                </a:tc>
                <a:tc>
                  <a:txBody>
                    <a:bodyPr/>
                    <a:lstStyle/>
                    <a:p>
                      <a:pPr algn="ctr" fontAlgn="ctr"/>
                      <a:r>
                        <a:rPr lang="en-US" sz="900" b="0" i="0" u="none" strike="noStrike" dirty="0" smtClean="0">
                          <a:effectLst/>
                          <a:latin typeface=" Arial"/>
                        </a:rPr>
                        <a:t>46%</a:t>
                      </a:r>
                      <a:endParaRPr lang="en-US" sz="900" b="0" i="0" u="none" strike="noStrike" dirty="0">
                        <a:effectLst/>
                        <a:latin typeface=" Arial"/>
                      </a:endParaRPr>
                    </a:p>
                  </a:txBody>
                  <a:tcPr marL="0" marR="0"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6">
                        <a:lumMod val="40000"/>
                        <a:lumOff val="60000"/>
                      </a:schemeClr>
                    </a:solidFill>
                  </a:tcPr>
                </a:tc>
                <a:tc>
                  <a:txBody>
                    <a:bodyPr/>
                    <a:lstStyle/>
                    <a:p>
                      <a:pPr algn="ctr" fontAlgn="ctr"/>
                      <a:r>
                        <a:rPr lang="en-US" sz="900" b="0" i="0" u="none" strike="noStrike" dirty="0" smtClean="0">
                          <a:effectLst/>
                          <a:latin typeface=" Arial"/>
                        </a:rPr>
                        <a:t>46%</a:t>
                      </a:r>
                      <a:endParaRPr lang="en-US" sz="900" b="0" i="0" u="none" strike="noStrike" dirty="0">
                        <a:effectLst/>
                        <a:latin typeface=" Arial"/>
                      </a:endParaRPr>
                    </a:p>
                  </a:txBody>
                  <a:tcPr marL="0" marR="0"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6">
                        <a:lumMod val="40000"/>
                        <a:lumOff val="60000"/>
                      </a:schemeClr>
                    </a:solidFill>
                  </a:tcPr>
                </a:tc>
                <a:tc>
                  <a:txBody>
                    <a:bodyPr/>
                    <a:lstStyle/>
                    <a:p>
                      <a:pPr algn="ctr" fontAlgn="ctr"/>
                      <a:r>
                        <a:rPr lang="en-US" sz="900" b="0" i="0" u="none" strike="noStrike" dirty="0" smtClean="0">
                          <a:effectLst/>
                          <a:latin typeface=" Arial"/>
                        </a:rPr>
                        <a:t>46%</a:t>
                      </a:r>
                      <a:endParaRPr lang="en-US" sz="900" b="0" i="0" u="none" strike="noStrike" dirty="0">
                        <a:effectLst/>
                        <a:latin typeface=" Arial"/>
                      </a:endParaRPr>
                    </a:p>
                  </a:txBody>
                  <a:tcPr marL="0" marR="0"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smtClean="0">
                          <a:ln>
                            <a:noFill/>
                          </a:ln>
                          <a:solidFill>
                            <a:prstClr val="black"/>
                          </a:solidFill>
                          <a:effectLst/>
                          <a:uLnTx/>
                          <a:uFillTx/>
                          <a:latin typeface=" Arial"/>
                          <a:ea typeface="+mn-ea"/>
                          <a:cs typeface="+mn-cs"/>
                        </a:rPr>
                        <a:t>100%</a:t>
                      </a:r>
                    </a:p>
                  </a:txBody>
                  <a:tcPr marL="0" marR="0"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2">
                        <a:lumMod val="40000"/>
                        <a:lumOff val="6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smtClean="0">
                          <a:ln>
                            <a:noFill/>
                          </a:ln>
                          <a:solidFill>
                            <a:prstClr val="black"/>
                          </a:solidFill>
                          <a:effectLst/>
                          <a:uLnTx/>
                          <a:uFillTx/>
                          <a:latin typeface=" Arial"/>
                          <a:ea typeface="+mn-ea"/>
                          <a:cs typeface="+mn-cs"/>
                        </a:rPr>
                        <a:t>67%</a:t>
                      </a:r>
                      <a:endParaRPr kumimoji="0" lang="en-US" sz="900" b="0" i="0" u="none" strike="noStrike" kern="1200" cap="none" spc="0" normalizeH="0" baseline="0" noProof="0" dirty="0">
                        <a:ln>
                          <a:noFill/>
                        </a:ln>
                        <a:solidFill>
                          <a:prstClr val="black"/>
                        </a:solidFill>
                        <a:effectLst/>
                        <a:uLnTx/>
                        <a:uFillTx/>
                        <a:latin typeface=" Arial"/>
                        <a:ea typeface="+mn-ea"/>
                        <a:cs typeface="+mn-cs"/>
                      </a:endParaRPr>
                    </a:p>
                  </a:txBody>
                  <a:tcPr marL="0" marR="0"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2">
                        <a:lumMod val="40000"/>
                        <a:lumOff val="60000"/>
                      </a:schemeClr>
                    </a:solidFill>
                  </a:tcPr>
                </a:tc>
                <a:tc>
                  <a:txBody>
                    <a:bodyPr/>
                    <a:lstStyle/>
                    <a:p>
                      <a:pPr algn="ctr" fontAlgn="ctr"/>
                      <a:r>
                        <a:rPr lang="en-US" sz="900" b="0" i="0" u="none" strike="noStrike" dirty="0" smtClean="0">
                          <a:effectLst/>
                          <a:latin typeface=" Arial"/>
                        </a:rPr>
                        <a:t>67%</a:t>
                      </a:r>
                      <a:endParaRPr lang="en-US" sz="900" b="0" i="0" u="none" strike="noStrike" dirty="0">
                        <a:effectLst/>
                        <a:latin typeface=" Arial"/>
                      </a:endParaRPr>
                    </a:p>
                  </a:txBody>
                  <a:tcPr marL="0" marR="0"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2">
                        <a:lumMod val="40000"/>
                        <a:lumOff val="60000"/>
                      </a:schemeClr>
                    </a:solidFill>
                  </a:tcPr>
                </a:tc>
                <a:extLst>
                  <a:ext uri="{0D108BD9-81ED-4DB2-BD59-A6C34878D82A}">
                    <a16:rowId xmlns:a16="http://schemas.microsoft.com/office/drawing/2014/main" xmlns="" val="3848609072"/>
                  </a:ext>
                </a:extLst>
              </a:tr>
              <a:tr h="157919">
                <a:tc>
                  <a:txBody>
                    <a:bodyPr/>
                    <a:lstStyle/>
                    <a:p>
                      <a:pPr marL="0" marR="0" lvl="0" indent="0" algn="l" defTabSz="914400" rtl="0" eaLnBrk="1" fontAlgn="base" latinLnBrk="0" hangingPunct="1">
                        <a:lnSpc>
                          <a:spcPct val="100000"/>
                        </a:lnSpc>
                        <a:spcBef>
                          <a:spcPct val="20000"/>
                        </a:spcBef>
                        <a:spcAft>
                          <a:spcPct val="0"/>
                        </a:spcAft>
                        <a:buClrTx/>
                        <a:buSzTx/>
                        <a:buFont typeface="+mj-lt"/>
                        <a:buNone/>
                        <a:tabLst/>
                      </a:pPr>
                      <a:r>
                        <a:rPr kumimoji="0" lang="en-GB" sz="900" u="none" strike="noStrike" cap="none" normalizeH="0" baseline="0" dirty="0">
                          <a:ln>
                            <a:noFill/>
                          </a:ln>
                          <a:effectLst/>
                          <a:latin typeface=" Arial"/>
                        </a:rPr>
                        <a:t>VHF 2-10W Handheld Radio</a:t>
                      </a:r>
                      <a:endParaRPr kumimoji="0" lang="en-GB" sz="900" b="0" i="0" u="none" strike="noStrike" cap="none" normalizeH="0" baseline="0" dirty="0">
                        <a:ln>
                          <a:noFill/>
                        </a:ln>
                        <a:solidFill>
                          <a:schemeClr val="tx1"/>
                        </a:solidFill>
                        <a:effectLst/>
                        <a:latin typeface=" Arial"/>
                        <a:cs typeface="Arial" panose="020B0604020202020204" pitchFamily="34" charset="0"/>
                      </a:endParaRPr>
                    </a:p>
                  </a:txBody>
                  <a:tcPr marL="68584" marR="68584" marT="34296" marB="34296"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algn="ctr" fontAlgn="ctr"/>
                      <a:r>
                        <a:rPr lang="en-US" sz="900" b="0" i="0" u="none" strike="noStrike" dirty="0" smtClean="0">
                          <a:effectLst/>
                          <a:latin typeface=" Arial"/>
                        </a:rPr>
                        <a:t>50%</a:t>
                      </a:r>
                      <a:endParaRPr lang="en-US" sz="900" b="0" i="0" u="none" strike="noStrike" dirty="0">
                        <a:effectLst/>
                        <a:latin typeface=" Arial"/>
                      </a:endParaRPr>
                    </a:p>
                  </a:txBody>
                  <a:tcPr marL="0" marR="0"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6">
                        <a:lumMod val="40000"/>
                        <a:lumOff val="60000"/>
                      </a:schemeClr>
                    </a:solidFill>
                  </a:tcPr>
                </a:tc>
                <a:tc>
                  <a:txBody>
                    <a:bodyPr/>
                    <a:lstStyle/>
                    <a:p>
                      <a:pPr algn="ctr" fontAlgn="ctr"/>
                      <a:r>
                        <a:rPr lang="en-US" sz="900" b="0" i="0" u="none" strike="noStrike" dirty="0" smtClean="0">
                          <a:effectLst/>
                          <a:latin typeface=" Arial"/>
                        </a:rPr>
                        <a:t>50%</a:t>
                      </a:r>
                      <a:endParaRPr lang="en-US" sz="900" b="0" i="0" u="none" strike="noStrike" dirty="0">
                        <a:effectLst/>
                        <a:latin typeface=" Arial"/>
                      </a:endParaRPr>
                    </a:p>
                  </a:txBody>
                  <a:tcPr marL="0" marR="0"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6">
                        <a:lumMod val="40000"/>
                        <a:lumOff val="60000"/>
                      </a:schemeClr>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sz="900" b="0" i="0" u="none" strike="noStrike" dirty="0" smtClean="0">
                          <a:effectLst/>
                          <a:latin typeface=" Arial"/>
                        </a:rPr>
                        <a:t>50%</a:t>
                      </a:r>
                    </a:p>
                  </a:txBody>
                  <a:tcPr marL="0" marR="0"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smtClean="0">
                          <a:ln>
                            <a:noFill/>
                          </a:ln>
                          <a:solidFill>
                            <a:prstClr val="black"/>
                          </a:solidFill>
                          <a:effectLst/>
                          <a:uLnTx/>
                          <a:uFillTx/>
                          <a:latin typeface=" Arial"/>
                          <a:ea typeface="+mn-ea"/>
                          <a:cs typeface="+mn-cs"/>
                        </a:rPr>
                        <a:t>100%</a:t>
                      </a:r>
                      <a:endParaRPr kumimoji="0" lang="en-US" sz="900" b="0" i="0" u="none" strike="noStrike" kern="1200" cap="none" spc="0" normalizeH="0" baseline="0" noProof="0" dirty="0">
                        <a:ln>
                          <a:noFill/>
                        </a:ln>
                        <a:solidFill>
                          <a:prstClr val="black"/>
                        </a:solidFill>
                        <a:effectLst/>
                        <a:uLnTx/>
                        <a:uFillTx/>
                        <a:latin typeface=" Arial"/>
                        <a:ea typeface="+mn-ea"/>
                        <a:cs typeface="+mn-cs"/>
                      </a:endParaRPr>
                    </a:p>
                  </a:txBody>
                  <a:tcPr marL="0" marR="0"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2">
                        <a:lumMod val="40000"/>
                        <a:lumOff val="6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smtClean="0">
                          <a:ln>
                            <a:noFill/>
                          </a:ln>
                          <a:solidFill>
                            <a:prstClr val="black"/>
                          </a:solidFill>
                          <a:effectLst/>
                          <a:uLnTx/>
                          <a:uFillTx/>
                          <a:latin typeface=" Arial"/>
                          <a:ea typeface="+mn-ea"/>
                          <a:cs typeface="+mn-cs"/>
                        </a:rPr>
                        <a:t>100%</a:t>
                      </a:r>
                      <a:endParaRPr kumimoji="0" lang="en-US" sz="900" b="0" i="0" u="none" strike="noStrike" kern="1200" cap="none" spc="0" normalizeH="0" baseline="0" noProof="0" dirty="0">
                        <a:ln>
                          <a:noFill/>
                        </a:ln>
                        <a:solidFill>
                          <a:prstClr val="black"/>
                        </a:solidFill>
                        <a:effectLst/>
                        <a:uLnTx/>
                        <a:uFillTx/>
                        <a:latin typeface=" Arial"/>
                        <a:ea typeface="+mn-ea"/>
                        <a:cs typeface="+mn-cs"/>
                      </a:endParaRPr>
                    </a:p>
                  </a:txBody>
                  <a:tcPr marL="0" marR="0"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2">
                        <a:lumMod val="40000"/>
                        <a:lumOff val="60000"/>
                      </a:schemeClr>
                    </a:solidFill>
                  </a:tcPr>
                </a:tc>
                <a:tc>
                  <a:txBody>
                    <a:bodyPr/>
                    <a:lstStyle/>
                    <a:p>
                      <a:pPr algn="ctr" fontAlgn="ctr"/>
                      <a:r>
                        <a:rPr lang="en-US" sz="900" b="0" i="0" u="none" strike="noStrike" dirty="0" smtClean="0">
                          <a:effectLst/>
                          <a:latin typeface=" Arial"/>
                        </a:rPr>
                        <a:t>100%</a:t>
                      </a:r>
                      <a:endParaRPr lang="en-US" sz="900" b="0" i="0" u="none" strike="noStrike" dirty="0">
                        <a:effectLst/>
                        <a:latin typeface=" Arial"/>
                      </a:endParaRPr>
                    </a:p>
                  </a:txBody>
                  <a:tcPr marL="0" marR="0"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2">
                        <a:lumMod val="40000"/>
                        <a:lumOff val="60000"/>
                      </a:schemeClr>
                    </a:solidFill>
                  </a:tcPr>
                </a:tc>
                <a:tc>
                  <a:txBody>
                    <a:bodyPr/>
                    <a:lstStyle/>
                    <a:p>
                      <a:pPr algn="ctr" fontAlgn="ctr"/>
                      <a:r>
                        <a:rPr lang="en-US" sz="900" b="0" i="0" u="none" strike="noStrike" dirty="0" smtClean="0">
                          <a:effectLst/>
                          <a:latin typeface=" Arial"/>
                        </a:rPr>
                        <a:t>50%</a:t>
                      </a:r>
                      <a:endParaRPr lang="en-US" sz="900" b="0" i="0" u="none" strike="noStrike" dirty="0">
                        <a:effectLst/>
                        <a:latin typeface=" Arial"/>
                      </a:endParaRPr>
                    </a:p>
                  </a:txBody>
                  <a:tcPr marL="0" marR="0"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6">
                        <a:lumMod val="40000"/>
                        <a:lumOff val="60000"/>
                      </a:schemeClr>
                    </a:solidFill>
                  </a:tcPr>
                </a:tc>
                <a:tc>
                  <a:txBody>
                    <a:bodyPr/>
                    <a:lstStyle/>
                    <a:p>
                      <a:pPr algn="ctr" fontAlgn="ctr"/>
                      <a:r>
                        <a:rPr lang="en-US" sz="900" b="0" i="0" u="none" strike="noStrike" dirty="0" smtClean="0">
                          <a:effectLst/>
                          <a:latin typeface=" Arial"/>
                        </a:rPr>
                        <a:t>50%</a:t>
                      </a:r>
                      <a:endParaRPr lang="en-US" sz="900" b="0" i="0" u="none" strike="noStrike" dirty="0">
                        <a:effectLst/>
                        <a:latin typeface=" Arial"/>
                      </a:endParaRPr>
                    </a:p>
                  </a:txBody>
                  <a:tcPr marL="0" marR="0"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6">
                        <a:lumMod val="40000"/>
                        <a:lumOff val="60000"/>
                      </a:schemeClr>
                    </a:solidFill>
                  </a:tcPr>
                </a:tc>
                <a:tc>
                  <a:txBody>
                    <a:bodyPr/>
                    <a:lstStyle/>
                    <a:p>
                      <a:pPr algn="ctr" fontAlgn="ctr"/>
                      <a:r>
                        <a:rPr lang="en-US" sz="900" b="0" i="0" u="none" strike="noStrike" dirty="0" smtClean="0">
                          <a:effectLst/>
                          <a:latin typeface=" Arial"/>
                        </a:rPr>
                        <a:t>50%</a:t>
                      </a:r>
                      <a:endParaRPr lang="en-US" sz="900" b="0" i="0" u="none" strike="noStrike" dirty="0">
                        <a:effectLst/>
                        <a:latin typeface=" Arial"/>
                      </a:endParaRPr>
                    </a:p>
                  </a:txBody>
                  <a:tcPr marL="0" marR="0"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smtClean="0">
                          <a:ln>
                            <a:noFill/>
                          </a:ln>
                          <a:solidFill>
                            <a:prstClr val="black"/>
                          </a:solidFill>
                          <a:effectLst/>
                          <a:uLnTx/>
                          <a:uFillTx/>
                          <a:latin typeface=" Arial"/>
                          <a:ea typeface="+mn-ea"/>
                          <a:cs typeface="+mn-cs"/>
                        </a:rPr>
                        <a:t>100%</a:t>
                      </a:r>
                      <a:endParaRPr kumimoji="0" lang="en-US" sz="900" b="0" i="0" u="none" strike="noStrike" kern="1200" cap="none" spc="0" normalizeH="0" baseline="0" noProof="0" dirty="0">
                        <a:ln>
                          <a:noFill/>
                        </a:ln>
                        <a:solidFill>
                          <a:prstClr val="black"/>
                        </a:solidFill>
                        <a:effectLst/>
                        <a:uLnTx/>
                        <a:uFillTx/>
                        <a:latin typeface=" Arial"/>
                        <a:ea typeface="+mn-ea"/>
                        <a:cs typeface="+mn-cs"/>
                      </a:endParaRPr>
                    </a:p>
                  </a:txBody>
                  <a:tcPr marL="0" marR="0"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2">
                        <a:lumMod val="40000"/>
                        <a:lumOff val="6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smtClean="0">
                          <a:ln>
                            <a:noFill/>
                          </a:ln>
                          <a:solidFill>
                            <a:prstClr val="black"/>
                          </a:solidFill>
                          <a:effectLst/>
                          <a:uLnTx/>
                          <a:uFillTx/>
                          <a:latin typeface=" Arial"/>
                          <a:ea typeface="+mn-ea"/>
                          <a:cs typeface="+mn-cs"/>
                        </a:rPr>
                        <a:t>50%</a:t>
                      </a:r>
                      <a:endParaRPr kumimoji="0" lang="en-US" sz="900" b="0" i="0" u="none" strike="noStrike" kern="1200" cap="none" spc="0" normalizeH="0" baseline="0" noProof="0" dirty="0">
                        <a:ln>
                          <a:noFill/>
                        </a:ln>
                        <a:solidFill>
                          <a:prstClr val="black"/>
                        </a:solidFill>
                        <a:effectLst/>
                        <a:uLnTx/>
                        <a:uFillTx/>
                        <a:latin typeface=" Arial"/>
                        <a:ea typeface="+mn-ea"/>
                        <a:cs typeface="+mn-cs"/>
                      </a:endParaRPr>
                    </a:p>
                  </a:txBody>
                  <a:tcPr marL="0" marR="0"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2">
                        <a:lumMod val="40000"/>
                        <a:lumOff val="60000"/>
                      </a:schemeClr>
                    </a:solidFill>
                  </a:tcPr>
                </a:tc>
                <a:tc>
                  <a:txBody>
                    <a:bodyPr/>
                    <a:lstStyle/>
                    <a:p>
                      <a:pPr algn="ctr" fontAlgn="ctr"/>
                      <a:r>
                        <a:rPr lang="en-US" sz="900" b="0" i="0" u="none" strike="noStrike" dirty="0" smtClean="0">
                          <a:effectLst/>
                          <a:latin typeface=" Arial"/>
                        </a:rPr>
                        <a:t>50%</a:t>
                      </a:r>
                      <a:endParaRPr lang="en-US" sz="900" b="0" i="0" u="none" strike="noStrike" dirty="0">
                        <a:effectLst/>
                        <a:latin typeface=" Arial"/>
                      </a:endParaRPr>
                    </a:p>
                  </a:txBody>
                  <a:tcPr marL="0" marR="0"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2">
                        <a:lumMod val="40000"/>
                        <a:lumOff val="60000"/>
                      </a:schemeClr>
                    </a:solidFill>
                  </a:tcPr>
                </a:tc>
                <a:extLst>
                  <a:ext uri="{0D108BD9-81ED-4DB2-BD59-A6C34878D82A}">
                    <a16:rowId xmlns:a16="http://schemas.microsoft.com/office/drawing/2014/main" xmlns="" val="10004"/>
                  </a:ext>
                </a:extLst>
              </a:tr>
              <a:tr h="157919">
                <a:tc>
                  <a:txBody>
                    <a:bodyPr/>
                    <a:lstStyle/>
                    <a:p>
                      <a:pPr marL="0" marR="0" lvl="0" indent="0" algn="l" defTabSz="914400" rtl="0" eaLnBrk="1" fontAlgn="base" latinLnBrk="0" hangingPunct="1">
                        <a:lnSpc>
                          <a:spcPct val="100000"/>
                        </a:lnSpc>
                        <a:spcBef>
                          <a:spcPct val="20000"/>
                        </a:spcBef>
                        <a:spcAft>
                          <a:spcPct val="0"/>
                        </a:spcAft>
                        <a:buClrTx/>
                        <a:buSzTx/>
                        <a:buFont typeface="+mj-lt"/>
                        <a:buNone/>
                        <a:tabLst/>
                      </a:pPr>
                      <a:r>
                        <a:rPr kumimoji="0" lang="en-GB" sz="900" u="none" strike="noStrike" cap="none" normalizeH="0" baseline="0" dirty="0">
                          <a:ln>
                            <a:noFill/>
                          </a:ln>
                          <a:effectLst/>
                          <a:latin typeface=" Arial"/>
                        </a:rPr>
                        <a:t>Night Vision Device (NVD) </a:t>
                      </a:r>
                      <a:endParaRPr kumimoji="0" lang="en-GB" sz="900" b="0" i="0" u="none" strike="noStrike" cap="none" normalizeH="0" baseline="0" dirty="0">
                        <a:ln>
                          <a:noFill/>
                        </a:ln>
                        <a:solidFill>
                          <a:schemeClr val="tx1"/>
                        </a:solidFill>
                        <a:effectLst/>
                        <a:latin typeface=" Arial"/>
                        <a:cs typeface="Arial" panose="020B0604020202020204" pitchFamily="34" charset="0"/>
                      </a:endParaRPr>
                    </a:p>
                  </a:txBody>
                  <a:tcPr marL="68580" marR="68580" marT="34285" marB="34285"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endParaRPr lang="en-US" sz="900" b="0" i="0" u="none" strike="noStrike" dirty="0">
                        <a:effectLst/>
                        <a:latin typeface=" Arial"/>
                      </a:endParaRPr>
                    </a:p>
                  </a:txBody>
                  <a:tcPr marL="0" marR="0"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6">
                        <a:lumMod val="40000"/>
                        <a:lumOff val="60000"/>
                      </a:schemeClr>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endParaRPr lang="en-US" sz="900" b="0" i="0" u="none" strike="noStrike" dirty="0">
                        <a:effectLst/>
                        <a:latin typeface=" Arial"/>
                      </a:endParaRPr>
                    </a:p>
                  </a:txBody>
                  <a:tcPr marL="0" marR="0"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black"/>
                        </a:solidFill>
                        <a:effectLst/>
                        <a:uLnTx/>
                        <a:uFillTx/>
                        <a:latin typeface=" Arial"/>
                        <a:ea typeface="+mn-ea"/>
                        <a:cs typeface="+mn-cs"/>
                      </a:endParaRPr>
                    </a:p>
                  </a:txBody>
                  <a:tcPr marL="0" marR="0"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6">
                        <a:lumMod val="40000"/>
                        <a:lumOff val="60000"/>
                      </a:schemeClr>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endParaRPr lang="en-US" sz="900" b="0" i="0" u="none" strike="noStrike" dirty="0">
                        <a:effectLst/>
                        <a:latin typeface=" Arial"/>
                      </a:endParaRPr>
                    </a:p>
                  </a:txBody>
                  <a:tcPr marL="0" marR="0"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2">
                        <a:lumMod val="40000"/>
                        <a:lumOff val="60000"/>
                      </a:schemeClr>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endParaRPr lang="en-US" sz="900" b="0" i="0" u="none" strike="noStrike" dirty="0">
                        <a:effectLst/>
                        <a:latin typeface=" Arial"/>
                      </a:endParaRPr>
                    </a:p>
                  </a:txBody>
                  <a:tcPr marL="0" marR="0"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2">
                        <a:lumMod val="40000"/>
                        <a:lumOff val="60000"/>
                      </a:schemeClr>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endParaRPr lang="en-US" sz="900" b="0" i="0" u="none" strike="noStrike" dirty="0">
                        <a:effectLst/>
                        <a:latin typeface=" Arial"/>
                      </a:endParaRPr>
                    </a:p>
                  </a:txBody>
                  <a:tcPr marL="0" marR="0"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2">
                        <a:lumMod val="40000"/>
                        <a:lumOff val="60000"/>
                      </a:schemeClr>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endParaRPr lang="en-US" sz="900" b="0" i="0" u="none" strike="noStrike" dirty="0">
                        <a:effectLst/>
                        <a:latin typeface=" Arial"/>
                      </a:endParaRPr>
                    </a:p>
                  </a:txBody>
                  <a:tcPr marL="0" marR="0"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6">
                        <a:lumMod val="40000"/>
                        <a:lumOff val="60000"/>
                      </a:schemeClr>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endParaRPr lang="en-US" sz="900" b="0" i="0" u="none" strike="noStrike" dirty="0">
                        <a:effectLst/>
                        <a:latin typeface=" Arial"/>
                      </a:endParaRPr>
                    </a:p>
                  </a:txBody>
                  <a:tcPr marL="0" marR="0"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black"/>
                        </a:solidFill>
                        <a:effectLst/>
                        <a:uLnTx/>
                        <a:uFillTx/>
                        <a:latin typeface=" Arial"/>
                        <a:ea typeface="+mn-ea"/>
                        <a:cs typeface="+mn-cs"/>
                      </a:endParaRPr>
                    </a:p>
                  </a:txBody>
                  <a:tcPr marL="0" marR="0"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6">
                        <a:lumMod val="40000"/>
                        <a:lumOff val="60000"/>
                      </a:schemeClr>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endParaRPr lang="en-US" sz="900" b="0" i="0" u="none" strike="noStrike" dirty="0">
                        <a:effectLst/>
                        <a:latin typeface=" Arial"/>
                      </a:endParaRPr>
                    </a:p>
                  </a:txBody>
                  <a:tcPr marL="0" marR="0"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2">
                        <a:lumMod val="40000"/>
                        <a:lumOff val="60000"/>
                      </a:schemeClr>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endParaRPr lang="en-US" sz="900" b="0" i="0" u="none" strike="noStrike" dirty="0">
                        <a:effectLst/>
                        <a:latin typeface=" Arial"/>
                      </a:endParaRPr>
                    </a:p>
                  </a:txBody>
                  <a:tcPr marL="0" marR="0"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2">
                        <a:lumMod val="40000"/>
                        <a:lumOff val="60000"/>
                      </a:schemeClr>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endParaRPr lang="en-US" sz="900" b="0" i="0" u="none" strike="noStrike" dirty="0">
                        <a:effectLst/>
                        <a:latin typeface=" Arial"/>
                      </a:endParaRPr>
                    </a:p>
                  </a:txBody>
                  <a:tcPr marL="0" marR="0"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2">
                        <a:lumMod val="40000"/>
                        <a:lumOff val="60000"/>
                      </a:schemeClr>
                    </a:solidFill>
                  </a:tcPr>
                </a:tc>
                <a:extLst>
                  <a:ext uri="{0D108BD9-81ED-4DB2-BD59-A6C34878D82A}">
                    <a16:rowId xmlns:a16="http://schemas.microsoft.com/office/drawing/2014/main" xmlns="" val="10005"/>
                  </a:ext>
                </a:extLst>
              </a:tr>
              <a:tr h="157919">
                <a:tc>
                  <a:txBody>
                    <a:bodyPr/>
                    <a:lstStyle/>
                    <a:p>
                      <a:pPr marL="0" marR="0" lvl="0" indent="0" algn="l" defTabSz="914400" rtl="0" eaLnBrk="1" fontAlgn="base" latinLnBrk="0" hangingPunct="1">
                        <a:lnSpc>
                          <a:spcPct val="100000"/>
                        </a:lnSpc>
                        <a:spcBef>
                          <a:spcPct val="20000"/>
                        </a:spcBef>
                        <a:spcAft>
                          <a:spcPct val="0"/>
                        </a:spcAft>
                        <a:buClrTx/>
                        <a:buSzTx/>
                        <a:buFont typeface="+mj-lt"/>
                        <a:buNone/>
                        <a:tabLst/>
                      </a:pPr>
                      <a:r>
                        <a:rPr kumimoji="0" lang="en-GB" sz="900" u="none" strike="noStrike" cap="none" normalizeH="0" baseline="0" dirty="0">
                          <a:ln>
                            <a:noFill/>
                          </a:ln>
                          <a:effectLst/>
                          <a:latin typeface=" Arial"/>
                        </a:rPr>
                        <a:t>Infra-Red Aiming Device (IRAD)</a:t>
                      </a:r>
                      <a:endParaRPr kumimoji="0" lang="en-GB" sz="900" b="0" i="0" u="none" strike="noStrike" cap="none" normalizeH="0" baseline="0" dirty="0">
                        <a:ln>
                          <a:noFill/>
                        </a:ln>
                        <a:solidFill>
                          <a:schemeClr val="tx1"/>
                        </a:solidFill>
                        <a:effectLst/>
                        <a:latin typeface=" Arial"/>
                        <a:cs typeface="Arial" panose="020B0604020202020204" pitchFamily="34" charset="0"/>
                      </a:endParaRPr>
                    </a:p>
                  </a:txBody>
                  <a:tcPr marL="68580" marR="68580" marT="34285" marB="34285"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endParaRPr lang="en-US" sz="900" b="0" i="0" u="none" strike="noStrike" dirty="0">
                        <a:effectLst/>
                        <a:latin typeface=" Arial"/>
                      </a:endParaRPr>
                    </a:p>
                  </a:txBody>
                  <a:tcPr marL="0" marR="0"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6">
                        <a:lumMod val="40000"/>
                        <a:lumOff val="60000"/>
                      </a:schemeClr>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endParaRPr lang="en-US" sz="900" b="0" i="0" u="none" strike="noStrike" dirty="0">
                        <a:effectLst/>
                        <a:latin typeface=" Arial"/>
                      </a:endParaRPr>
                    </a:p>
                  </a:txBody>
                  <a:tcPr marL="0" marR="0"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black"/>
                        </a:solidFill>
                        <a:effectLst/>
                        <a:uLnTx/>
                        <a:uFillTx/>
                        <a:latin typeface=" Arial"/>
                        <a:ea typeface="+mn-ea"/>
                        <a:cs typeface="+mn-cs"/>
                      </a:endParaRPr>
                    </a:p>
                  </a:txBody>
                  <a:tcPr marL="0" marR="0"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6">
                        <a:lumMod val="40000"/>
                        <a:lumOff val="60000"/>
                      </a:schemeClr>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endParaRPr lang="en-US" sz="900" b="0" i="0" u="none" strike="noStrike" dirty="0">
                        <a:effectLst/>
                        <a:latin typeface=" Arial"/>
                      </a:endParaRPr>
                    </a:p>
                  </a:txBody>
                  <a:tcPr marL="0" marR="0"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2">
                        <a:lumMod val="40000"/>
                        <a:lumOff val="60000"/>
                      </a:schemeClr>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endParaRPr lang="en-US" sz="900" b="0" i="0" u="none" strike="noStrike" dirty="0">
                        <a:effectLst/>
                        <a:latin typeface=" Arial"/>
                      </a:endParaRPr>
                    </a:p>
                  </a:txBody>
                  <a:tcPr marL="0" marR="0"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2">
                        <a:lumMod val="40000"/>
                        <a:lumOff val="60000"/>
                      </a:schemeClr>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endParaRPr lang="en-US" sz="900" b="0" i="0" u="none" strike="noStrike" dirty="0">
                        <a:effectLst/>
                        <a:latin typeface=" Arial"/>
                      </a:endParaRPr>
                    </a:p>
                  </a:txBody>
                  <a:tcPr marL="0" marR="0"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2">
                        <a:lumMod val="40000"/>
                        <a:lumOff val="60000"/>
                      </a:schemeClr>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endParaRPr lang="en-US" sz="900" b="0" i="0" u="none" strike="noStrike" dirty="0">
                        <a:effectLst/>
                        <a:latin typeface=" Arial"/>
                      </a:endParaRPr>
                    </a:p>
                  </a:txBody>
                  <a:tcPr marL="0" marR="0"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6">
                        <a:lumMod val="40000"/>
                        <a:lumOff val="60000"/>
                      </a:schemeClr>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endParaRPr lang="en-US" sz="900" b="0" i="0" u="none" strike="noStrike" dirty="0">
                        <a:effectLst/>
                        <a:latin typeface=" Arial"/>
                      </a:endParaRPr>
                    </a:p>
                  </a:txBody>
                  <a:tcPr marL="0" marR="0"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black"/>
                        </a:solidFill>
                        <a:effectLst/>
                        <a:uLnTx/>
                        <a:uFillTx/>
                        <a:latin typeface=" Arial"/>
                        <a:ea typeface="+mn-ea"/>
                        <a:cs typeface="+mn-cs"/>
                      </a:endParaRPr>
                    </a:p>
                  </a:txBody>
                  <a:tcPr marL="0" marR="0"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6">
                        <a:lumMod val="40000"/>
                        <a:lumOff val="60000"/>
                      </a:schemeClr>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endParaRPr lang="en-US" sz="900" b="0" i="0" u="none" strike="noStrike" dirty="0">
                        <a:effectLst/>
                        <a:latin typeface=" Arial"/>
                      </a:endParaRPr>
                    </a:p>
                  </a:txBody>
                  <a:tcPr marL="0" marR="0"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2">
                        <a:lumMod val="40000"/>
                        <a:lumOff val="60000"/>
                      </a:schemeClr>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endParaRPr lang="en-US" sz="900" b="0" i="0" u="none" strike="noStrike" dirty="0">
                        <a:effectLst/>
                        <a:latin typeface=" Arial"/>
                      </a:endParaRPr>
                    </a:p>
                  </a:txBody>
                  <a:tcPr marL="0" marR="0"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2">
                        <a:lumMod val="40000"/>
                        <a:lumOff val="60000"/>
                      </a:schemeClr>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endParaRPr lang="en-US" sz="900" b="0" i="0" u="none" strike="noStrike" dirty="0">
                        <a:effectLst/>
                        <a:latin typeface=" Arial"/>
                      </a:endParaRPr>
                    </a:p>
                  </a:txBody>
                  <a:tcPr marL="0" marR="0"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2">
                        <a:lumMod val="40000"/>
                        <a:lumOff val="60000"/>
                      </a:schemeClr>
                    </a:solidFill>
                  </a:tcPr>
                </a:tc>
                <a:extLst>
                  <a:ext uri="{0D108BD9-81ED-4DB2-BD59-A6C34878D82A}">
                    <a16:rowId xmlns:a16="http://schemas.microsoft.com/office/drawing/2014/main" xmlns="" val="2258117220"/>
                  </a:ext>
                </a:extLst>
              </a:tr>
              <a:tr h="157919">
                <a:tc>
                  <a:txBody>
                    <a:bodyPr/>
                    <a:lstStyle/>
                    <a:p>
                      <a:pPr marL="0" marR="0" lvl="0" indent="0" algn="l" defTabSz="914400" rtl="0" eaLnBrk="1" fontAlgn="base" latinLnBrk="0" hangingPunct="1">
                        <a:lnSpc>
                          <a:spcPct val="100000"/>
                        </a:lnSpc>
                        <a:spcBef>
                          <a:spcPct val="20000"/>
                        </a:spcBef>
                        <a:spcAft>
                          <a:spcPct val="0"/>
                        </a:spcAft>
                        <a:buClrTx/>
                        <a:buSzTx/>
                        <a:buFont typeface="+mj-lt"/>
                        <a:buNone/>
                        <a:tabLst/>
                      </a:pPr>
                      <a:r>
                        <a:rPr kumimoji="0" lang="en-GB" sz="900" u="none" strike="noStrike" cap="none" normalizeH="0" baseline="0" dirty="0">
                          <a:ln>
                            <a:noFill/>
                          </a:ln>
                          <a:effectLst/>
                          <a:latin typeface=" Arial"/>
                        </a:rPr>
                        <a:t>Laser Zeroing Device (IRAD)</a:t>
                      </a:r>
                      <a:endParaRPr kumimoji="0" lang="en-GB" sz="900" b="0" i="0" u="none" strike="noStrike" cap="none" normalizeH="0" baseline="0" dirty="0">
                        <a:ln>
                          <a:noFill/>
                        </a:ln>
                        <a:solidFill>
                          <a:schemeClr val="tx1"/>
                        </a:solidFill>
                        <a:effectLst/>
                        <a:latin typeface=" Arial"/>
                        <a:cs typeface="Arial" panose="020B0604020202020204" pitchFamily="34" charset="0"/>
                      </a:endParaRPr>
                    </a:p>
                  </a:txBody>
                  <a:tcPr marL="68580" marR="68580" marT="34285" marB="34285"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endParaRPr lang="en-US" sz="900" b="0" i="0" u="none" strike="noStrike" dirty="0">
                        <a:effectLst/>
                        <a:latin typeface=" Arial"/>
                      </a:endParaRPr>
                    </a:p>
                  </a:txBody>
                  <a:tcPr marL="0" marR="0"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6">
                        <a:lumMod val="40000"/>
                        <a:lumOff val="60000"/>
                      </a:schemeClr>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endParaRPr lang="en-US" sz="900" b="0" i="0" u="none" strike="noStrike" dirty="0">
                        <a:effectLst/>
                        <a:latin typeface=" Arial"/>
                      </a:endParaRPr>
                    </a:p>
                  </a:txBody>
                  <a:tcPr marL="0" marR="0"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black"/>
                        </a:solidFill>
                        <a:effectLst/>
                        <a:uLnTx/>
                        <a:uFillTx/>
                        <a:latin typeface=" Arial"/>
                        <a:ea typeface="+mn-ea"/>
                        <a:cs typeface="+mn-cs"/>
                      </a:endParaRPr>
                    </a:p>
                  </a:txBody>
                  <a:tcPr marL="0" marR="0"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6">
                        <a:lumMod val="40000"/>
                        <a:lumOff val="60000"/>
                      </a:schemeClr>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endParaRPr lang="en-US" sz="900" b="0" i="0" u="none" strike="noStrike" dirty="0">
                        <a:effectLst/>
                        <a:latin typeface=" Arial"/>
                      </a:endParaRPr>
                    </a:p>
                  </a:txBody>
                  <a:tcPr marL="0" marR="0"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2">
                        <a:lumMod val="40000"/>
                        <a:lumOff val="60000"/>
                      </a:schemeClr>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endParaRPr lang="en-US" sz="900" b="0" i="0" u="none" strike="noStrike" dirty="0">
                        <a:effectLst/>
                        <a:latin typeface=" Arial"/>
                      </a:endParaRPr>
                    </a:p>
                  </a:txBody>
                  <a:tcPr marL="0" marR="0"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2">
                        <a:lumMod val="40000"/>
                        <a:lumOff val="60000"/>
                      </a:schemeClr>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endParaRPr lang="en-US" sz="900" b="0" i="0" u="none" strike="noStrike" dirty="0">
                        <a:effectLst/>
                        <a:latin typeface=" Arial"/>
                      </a:endParaRPr>
                    </a:p>
                  </a:txBody>
                  <a:tcPr marL="0" marR="0"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2">
                        <a:lumMod val="40000"/>
                        <a:lumOff val="60000"/>
                      </a:schemeClr>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endParaRPr lang="en-US" sz="900" b="0" i="0" u="none" strike="noStrike" dirty="0">
                        <a:effectLst/>
                        <a:latin typeface=" Arial"/>
                      </a:endParaRPr>
                    </a:p>
                  </a:txBody>
                  <a:tcPr marL="0" marR="0"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6">
                        <a:lumMod val="40000"/>
                        <a:lumOff val="60000"/>
                      </a:schemeClr>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endParaRPr lang="en-US" sz="900" b="0" i="0" u="none" strike="noStrike" dirty="0">
                        <a:effectLst/>
                        <a:latin typeface=" Arial"/>
                      </a:endParaRPr>
                    </a:p>
                  </a:txBody>
                  <a:tcPr marL="0" marR="0"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black"/>
                        </a:solidFill>
                        <a:effectLst/>
                        <a:uLnTx/>
                        <a:uFillTx/>
                        <a:latin typeface=" Arial"/>
                        <a:ea typeface="+mn-ea"/>
                        <a:cs typeface="+mn-cs"/>
                      </a:endParaRPr>
                    </a:p>
                  </a:txBody>
                  <a:tcPr marL="0" marR="0"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6">
                        <a:lumMod val="40000"/>
                        <a:lumOff val="60000"/>
                      </a:schemeClr>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endParaRPr lang="en-US" sz="900" b="0" i="0" u="none" strike="noStrike" dirty="0">
                        <a:effectLst/>
                        <a:latin typeface=" Arial"/>
                      </a:endParaRPr>
                    </a:p>
                  </a:txBody>
                  <a:tcPr marL="0" marR="0"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2">
                        <a:lumMod val="40000"/>
                        <a:lumOff val="60000"/>
                      </a:schemeClr>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endParaRPr lang="en-US" sz="900" b="0" i="0" u="none" strike="noStrike" dirty="0">
                        <a:effectLst/>
                        <a:latin typeface=" Arial"/>
                      </a:endParaRPr>
                    </a:p>
                  </a:txBody>
                  <a:tcPr marL="0" marR="0"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2">
                        <a:lumMod val="40000"/>
                        <a:lumOff val="60000"/>
                      </a:schemeClr>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endParaRPr lang="en-US" sz="900" b="0" i="0" u="none" strike="noStrike" dirty="0">
                        <a:effectLst/>
                        <a:latin typeface=" Arial"/>
                      </a:endParaRPr>
                    </a:p>
                  </a:txBody>
                  <a:tcPr marL="0" marR="0"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2">
                        <a:lumMod val="40000"/>
                        <a:lumOff val="60000"/>
                      </a:schemeClr>
                    </a:solidFill>
                  </a:tcPr>
                </a:tc>
                <a:extLst>
                  <a:ext uri="{0D108BD9-81ED-4DB2-BD59-A6C34878D82A}">
                    <a16:rowId xmlns:a16="http://schemas.microsoft.com/office/drawing/2014/main" xmlns="" val="353201383"/>
                  </a:ext>
                </a:extLst>
              </a:tr>
              <a:tr h="159018">
                <a:tc>
                  <a:txBody>
                    <a:bodyPr/>
                    <a:lstStyle/>
                    <a:p>
                      <a:pPr marL="0" marR="0" lvl="0" indent="0" algn="l" defTabSz="914400" rtl="0" eaLnBrk="1" fontAlgn="base" latinLnBrk="0" hangingPunct="1">
                        <a:lnSpc>
                          <a:spcPct val="100000"/>
                        </a:lnSpc>
                        <a:spcBef>
                          <a:spcPct val="20000"/>
                        </a:spcBef>
                        <a:spcAft>
                          <a:spcPct val="0"/>
                        </a:spcAft>
                        <a:buClrTx/>
                        <a:buSzTx/>
                        <a:buFont typeface="+mj-lt"/>
                        <a:buNone/>
                        <a:tabLst/>
                      </a:pPr>
                      <a:r>
                        <a:rPr kumimoji="0" lang="en-GB" sz="900" u="none" strike="noStrike" cap="none" normalizeH="0" baseline="0" dirty="0">
                          <a:ln>
                            <a:noFill/>
                          </a:ln>
                          <a:effectLst/>
                          <a:latin typeface=" Arial"/>
                        </a:rPr>
                        <a:t>Thermal Scope </a:t>
                      </a:r>
                      <a:endParaRPr kumimoji="0" lang="en-GB" sz="900" b="0" i="0" u="none" strike="noStrike" cap="none" normalizeH="0" baseline="0" dirty="0">
                        <a:ln>
                          <a:noFill/>
                        </a:ln>
                        <a:solidFill>
                          <a:schemeClr val="tx1"/>
                        </a:solidFill>
                        <a:effectLst/>
                        <a:latin typeface=" Arial"/>
                        <a:cs typeface="Arial" panose="020B0604020202020204" pitchFamily="34" charset="0"/>
                      </a:endParaRPr>
                    </a:p>
                  </a:txBody>
                  <a:tcPr marL="68580" marR="68580" marT="34285" marB="34285"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endParaRPr lang="en-US" sz="900" b="0" i="0" u="none" strike="noStrike" dirty="0">
                        <a:effectLst/>
                        <a:latin typeface=" Arial"/>
                      </a:endParaRPr>
                    </a:p>
                  </a:txBody>
                  <a:tcPr marL="0" marR="0"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6">
                        <a:lumMod val="40000"/>
                        <a:lumOff val="60000"/>
                      </a:schemeClr>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endParaRPr lang="en-US" sz="900" b="0" i="0" u="none" strike="noStrike" dirty="0">
                        <a:effectLst/>
                        <a:latin typeface=" Arial"/>
                      </a:endParaRPr>
                    </a:p>
                  </a:txBody>
                  <a:tcPr marL="0" marR="0"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black"/>
                        </a:solidFill>
                        <a:effectLst/>
                        <a:uLnTx/>
                        <a:uFillTx/>
                        <a:latin typeface=" Arial"/>
                        <a:ea typeface="+mn-ea"/>
                        <a:cs typeface="+mn-cs"/>
                      </a:endParaRPr>
                    </a:p>
                  </a:txBody>
                  <a:tcPr marL="0" marR="0"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6">
                        <a:lumMod val="40000"/>
                        <a:lumOff val="60000"/>
                      </a:schemeClr>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endParaRPr lang="en-US" sz="900" b="0" i="0" u="none" strike="noStrike" dirty="0">
                        <a:effectLst/>
                        <a:latin typeface=" Arial"/>
                      </a:endParaRPr>
                    </a:p>
                  </a:txBody>
                  <a:tcPr marL="0" marR="0"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2">
                        <a:lumMod val="40000"/>
                        <a:lumOff val="60000"/>
                      </a:schemeClr>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endParaRPr lang="en-US" sz="900" b="0" i="0" u="none" strike="noStrike" dirty="0">
                        <a:effectLst/>
                        <a:latin typeface=" Arial"/>
                      </a:endParaRPr>
                    </a:p>
                  </a:txBody>
                  <a:tcPr marL="0" marR="0"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2">
                        <a:lumMod val="40000"/>
                        <a:lumOff val="60000"/>
                      </a:schemeClr>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endParaRPr lang="en-US" sz="900" b="0" i="0" u="none" strike="noStrike" dirty="0">
                        <a:effectLst/>
                        <a:latin typeface=" Arial"/>
                      </a:endParaRPr>
                    </a:p>
                  </a:txBody>
                  <a:tcPr marL="0" marR="0"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2">
                        <a:lumMod val="40000"/>
                        <a:lumOff val="60000"/>
                      </a:schemeClr>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endParaRPr lang="en-US" sz="900" b="0" i="0" u="none" strike="noStrike" dirty="0">
                        <a:effectLst/>
                        <a:latin typeface=" Arial"/>
                      </a:endParaRPr>
                    </a:p>
                  </a:txBody>
                  <a:tcPr marL="0" marR="0"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6">
                        <a:lumMod val="40000"/>
                        <a:lumOff val="60000"/>
                      </a:schemeClr>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endParaRPr lang="en-US" sz="900" b="0" i="0" u="none" strike="noStrike" dirty="0">
                        <a:effectLst/>
                        <a:latin typeface=" Arial"/>
                      </a:endParaRPr>
                    </a:p>
                  </a:txBody>
                  <a:tcPr marL="0" marR="0"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black"/>
                        </a:solidFill>
                        <a:effectLst/>
                        <a:uLnTx/>
                        <a:uFillTx/>
                        <a:latin typeface=" Arial"/>
                        <a:ea typeface="+mn-ea"/>
                        <a:cs typeface="+mn-cs"/>
                      </a:endParaRPr>
                    </a:p>
                  </a:txBody>
                  <a:tcPr marL="0" marR="0"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6">
                        <a:lumMod val="40000"/>
                        <a:lumOff val="60000"/>
                      </a:schemeClr>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endParaRPr lang="en-US" sz="900" b="0" i="0" u="none" strike="noStrike" dirty="0">
                        <a:effectLst/>
                        <a:latin typeface=" Arial"/>
                      </a:endParaRPr>
                    </a:p>
                  </a:txBody>
                  <a:tcPr marL="0" marR="0"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2">
                        <a:lumMod val="40000"/>
                        <a:lumOff val="60000"/>
                      </a:schemeClr>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endParaRPr lang="en-US" sz="900" b="0" i="0" u="none" strike="noStrike" dirty="0">
                        <a:effectLst/>
                        <a:latin typeface=" Arial"/>
                      </a:endParaRPr>
                    </a:p>
                  </a:txBody>
                  <a:tcPr marL="0" marR="0"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2">
                        <a:lumMod val="40000"/>
                        <a:lumOff val="60000"/>
                      </a:schemeClr>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endParaRPr lang="en-US" sz="900" b="0" i="0" u="none" strike="noStrike" dirty="0">
                        <a:effectLst/>
                        <a:latin typeface=" Arial"/>
                      </a:endParaRPr>
                    </a:p>
                  </a:txBody>
                  <a:tcPr marL="0" marR="0"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2">
                        <a:lumMod val="40000"/>
                        <a:lumOff val="60000"/>
                      </a:schemeClr>
                    </a:solidFill>
                  </a:tcPr>
                </a:tc>
                <a:extLst>
                  <a:ext uri="{0D108BD9-81ED-4DB2-BD59-A6C34878D82A}">
                    <a16:rowId xmlns:a16="http://schemas.microsoft.com/office/drawing/2014/main" xmlns="" val="2173543228"/>
                  </a:ext>
                </a:extLst>
              </a:tr>
              <a:tr h="159018">
                <a:tc>
                  <a:txBody>
                    <a:bodyPr/>
                    <a:lstStyle/>
                    <a:p>
                      <a:pPr marL="0" marR="0" lvl="0" indent="0" algn="l" defTabSz="914400" rtl="0" eaLnBrk="1" fontAlgn="base" latinLnBrk="0" hangingPunct="1">
                        <a:lnSpc>
                          <a:spcPct val="100000"/>
                        </a:lnSpc>
                        <a:spcBef>
                          <a:spcPct val="20000"/>
                        </a:spcBef>
                        <a:spcAft>
                          <a:spcPct val="0"/>
                        </a:spcAft>
                        <a:buClrTx/>
                        <a:buSzTx/>
                        <a:buFont typeface="+mj-lt"/>
                        <a:buNone/>
                        <a:tabLst/>
                      </a:pPr>
                      <a:r>
                        <a:rPr kumimoji="0" lang="en-GB" sz="900" u="none" strike="noStrike" cap="none" normalizeH="0" baseline="0" dirty="0">
                          <a:ln>
                            <a:noFill/>
                          </a:ln>
                          <a:effectLst/>
                          <a:latin typeface=" Arial"/>
                        </a:rPr>
                        <a:t>Thermal Imaging Camera </a:t>
                      </a:r>
                      <a:endParaRPr kumimoji="0" lang="en-GB" sz="900" b="0" i="0" u="none" strike="noStrike" cap="none" normalizeH="0" baseline="0" dirty="0">
                        <a:ln>
                          <a:noFill/>
                        </a:ln>
                        <a:solidFill>
                          <a:schemeClr val="tx1"/>
                        </a:solidFill>
                        <a:effectLst/>
                        <a:latin typeface=" Arial"/>
                        <a:cs typeface="Arial" panose="020B0604020202020204" pitchFamily="34" charset="0"/>
                      </a:endParaRPr>
                    </a:p>
                  </a:txBody>
                  <a:tcPr marL="68580" marR="68580" marT="34285" marB="34285"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endParaRPr lang="en-US" sz="900" b="0" i="0" u="none" strike="noStrike" dirty="0">
                        <a:effectLst/>
                        <a:latin typeface=" Arial"/>
                      </a:endParaRPr>
                    </a:p>
                  </a:txBody>
                  <a:tcPr marL="0" marR="0"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6">
                        <a:lumMod val="40000"/>
                        <a:lumOff val="60000"/>
                      </a:schemeClr>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endParaRPr lang="en-US" sz="900" b="0" i="0" u="none" strike="noStrike" dirty="0">
                        <a:effectLst/>
                        <a:latin typeface=" Arial"/>
                      </a:endParaRPr>
                    </a:p>
                  </a:txBody>
                  <a:tcPr marL="0" marR="0"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black"/>
                        </a:solidFill>
                        <a:effectLst/>
                        <a:uLnTx/>
                        <a:uFillTx/>
                        <a:latin typeface=" Arial"/>
                        <a:ea typeface="+mn-ea"/>
                        <a:cs typeface="+mn-cs"/>
                      </a:endParaRPr>
                    </a:p>
                  </a:txBody>
                  <a:tcPr marL="0" marR="0"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6">
                        <a:lumMod val="40000"/>
                        <a:lumOff val="60000"/>
                      </a:schemeClr>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endParaRPr lang="en-US" sz="900" b="0" i="0" u="none" strike="noStrike" dirty="0">
                        <a:effectLst/>
                        <a:latin typeface=" Arial"/>
                      </a:endParaRPr>
                    </a:p>
                  </a:txBody>
                  <a:tcPr marL="0" marR="0"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2">
                        <a:lumMod val="40000"/>
                        <a:lumOff val="60000"/>
                      </a:schemeClr>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endParaRPr lang="en-US" sz="900" b="0" i="0" u="none" strike="noStrike" dirty="0">
                        <a:effectLst/>
                        <a:latin typeface=" Arial"/>
                      </a:endParaRPr>
                    </a:p>
                  </a:txBody>
                  <a:tcPr marL="0" marR="0"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2">
                        <a:lumMod val="40000"/>
                        <a:lumOff val="60000"/>
                      </a:schemeClr>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endParaRPr lang="en-US" sz="900" b="0" i="0" u="none" strike="noStrike" dirty="0">
                        <a:effectLst/>
                        <a:latin typeface=" Arial"/>
                      </a:endParaRPr>
                    </a:p>
                  </a:txBody>
                  <a:tcPr marL="0" marR="0"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2">
                        <a:lumMod val="40000"/>
                        <a:lumOff val="60000"/>
                      </a:schemeClr>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endParaRPr lang="en-US" sz="900" b="0" i="0" u="none" strike="noStrike" dirty="0">
                        <a:effectLst/>
                        <a:latin typeface=" Arial"/>
                      </a:endParaRPr>
                    </a:p>
                  </a:txBody>
                  <a:tcPr marL="0" marR="0"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6">
                        <a:lumMod val="40000"/>
                        <a:lumOff val="60000"/>
                      </a:schemeClr>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endParaRPr lang="en-US" sz="900" b="0" i="0" u="none" strike="noStrike" dirty="0">
                        <a:effectLst/>
                        <a:latin typeface=" Arial"/>
                      </a:endParaRPr>
                    </a:p>
                  </a:txBody>
                  <a:tcPr marL="0" marR="0"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black"/>
                        </a:solidFill>
                        <a:effectLst/>
                        <a:uLnTx/>
                        <a:uFillTx/>
                        <a:latin typeface=" Arial"/>
                        <a:ea typeface="+mn-ea"/>
                        <a:cs typeface="+mn-cs"/>
                      </a:endParaRPr>
                    </a:p>
                  </a:txBody>
                  <a:tcPr marL="0" marR="0"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6">
                        <a:lumMod val="40000"/>
                        <a:lumOff val="60000"/>
                      </a:schemeClr>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endParaRPr lang="en-US" sz="900" b="0" i="0" u="none" strike="noStrike" dirty="0">
                        <a:effectLst/>
                        <a:latin typeface=" Arial"/>
                      </a:endParaRPr>
                    </a:p>
                  </a:txBody>
                  <a:tcPr marL="0" marR="0"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2">
                        <a:lumMod val="40000"/>
                        <a:lumOff val="60000"/>
                      </a:schemeClr>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endParaRPr lang="en-US" sz="900" b="0" i="0" u="none" strike="noStrike" dirty="0">
                        <a:effectLst/>
                        <a:latin typeface=" Arial"/>
                      </a:endParaRPr>
                    </a:p>
                  </a:txBody>
                  <a:tcPr marL="0" marR="0"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2">
                        <a:lumMod val="40000"/>
                        <a:lumOff val="60000"/>
                      </a:schemeClr>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endParaRPr lang="en-US" sz="900" b="0" i="0" u="none" strike="noStrike" dirty="0">
                        <a:effectLst/>
                        <a:latin typeface=" Arial"/>
                      </a:endParaRPr>
                    </a:p>
                  </a:txBody>
                  <a:tcPr marL="0" marR="0"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2">
                        <a:lumMod val="40000"/>
                        <a:lumOff val="60000"/>
                      </a:schemeClr>
                    </a:solidFill>
                  </a:tcPr>
                </a:tc>
                <a:extLst>
                  <a:ext uri="{0D108BD9-81ED-4DB2-BD59-A6C34878D82A}">
                    <a16:rowId xmlns:a16="http://schemas.microsoft.com/office/drawing/2014/main" xmlns="" val="1074759448"/>
                  </a:ext>
                </a:extLst>
              </a:tr>
              <a:tr h="159018">
                <a:tc>
                  <a:txBody>
                    <a:bodyPr/>
                    <a:lstStyle/>
                    <a:p>
                      <a:pPr marL="0" marR="0" lvl="0" indent="0" algn="l" defTabSz="914400" rtl="0" eaLnBrk="1" fontAlgn="base" latinLnBrk="0" hangingPunct="1">
                        <a:lnSpc>
                          <a:spcPct val="100000"/>
                        </a:lnSpc>
                        <a:spcBef>
                          <a:spcPct val="20000"/>
                        </a:spcBef>
                        <a:spcAft>
                          <a:spcPct val="0"/>
                        </a:spcAft>
                        <a:buClrTx/>
                        <a:buSzTx/>
                        <a:buFont typeface="+mj-lt"/>
                        <a:buNone/>
                        <a:tabLst/>
                      </a:pPr>
                      <a:r>
                        <a:rPr kumimoji="0" lang="en-GB" sz="900" u="none" strike="noStrike" cap="none" normalizeH="0" baseline="0" dirty="0">
                          <a:ln>
                            <a:noFill/>
                          </a:ln>
                          <a:effectLst/>
                          <a:latin typeface=" Arial"/>
                        </a:rPr>
                        <a:t>Optic Sight </a:t>
                      </a:r>
                      <a:endParaRPr kumimoji="0" lang="en-GB" sz="900" b="0" i="0" u="none" strike="noStrike" cap="none" normalizeH="0" baseline="0" dirty="0">
                        <a:ln>
                          <a:noFill/>
                        </a:ln>
                        <a:solidFill>
                          <a:schemeClr val="tx1"/>
                        </a:solidFill>
                        <a:effectLst/>
                        <a:latin typeface=" Arial"/>
                        <a:cs typeface="Arial" panose="020B0604020202020204" pitchFamily="34" charset="0"/>
                      </a:endParaRPr>
                    </a:p>
                  </a:txBody>
                  <a:tcPr marL="68580" marR="68580" marT="34285" marB="34285"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endParaRPr lang="en-US" sz="900" b="0" i="0" u="none" strike="noStrike" dirty="0">
                        <a:effectLst/>
                        <a:latin typeface=" Arial"/>
                      </a:endParaRPr>
                    </a:p>
                  </a:txBody>
                  <a:tcPr marL="0" marR="0"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6">
                        <a:lumMod val="40000"/>
                        <a:lumOff val="60000"/>
                      </a:schemeClr>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endParaRPr lang="en-US" sz="900" b="0" i="0" u="none" strike="noStrike" dirty="0">
                        <a:effectLst/>
                        <a:latin typeface=" Arial"/>
                      </a:endParaRPr>
                    </a:p>
                  </a:txBody>
                  <a:tcPr marL="0" marR="0"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black"/>
                        </a:solidFill>
                        <a:effectLst/>
                        <a:uLnTx/>
                        <a:uFillTx/>
                        <a:latin typeface=" Arial"/>
                        <a:ea typeface="+mn-ea"/>
                        <a:cs typeface="+mn-cs"/>
                      </a:endParaRPr>
                    </a:p>
                  </a:txBody>
                  <a:tcPr marL="0" marR="0"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6">
                        <a:lumMod val="40000"/>
                        <a:lumOff val="60000"/>
                      </a:schemeClr>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endParaRPr lang="en-US" sz="900" b="0" i="0" u="none" strike="noStrike" dirty="0">
                        <a:effectLst/>
                        <a:latin typeface=" Arial"/>
                      </a:endParaRPr>
                    </a:p>
                  </a:txBody>
                  <a:tcPr marL="0" marR="0"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2">
                        <a:lumMod val="40000"/>
                        <a:lumOff val="60000"/>
                      </a:schemeClr>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endParaRPr lang="en-US" sz="900" b="0" i="0" u="none" strike="noStrike" dirty="0">
                        <a:effectLst/>
                        <a:latin typeface=" Arial"/>
                      </a:endParaRPr>
                    </a:p>
                  </a:txBody>
                  <a:tcPr marL="0" marR="0"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2">
                        <a:lumMod val="40000"/>
                        <a:lumOff val="60000"/>
                      </a:schemeClr>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endParaRPr lang="en-US" sz="900" b="0" i="0" u="none" strike="noStrike" dirty="0">
                        <a:effectLst/>
                        <a:latin typeface=" Arial"/>
                      </a:endParaRPr>
                    </a:p>
                  </a:txBody>
                  <a:tcPr marL="0" marR="0"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2">
                        <a:lumMod val="40000"/>
                        <a:lumOff val="60000"/>
                      </a:schemeClr>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endParaRPr lang="en-US" sz="900" b="0" i="0" u="none" strike="noStrike" dirty="0">
                        <a:effectLst/>
                        <a:latin typeface=" Arial"/>
                      </a:endParaRPr>
                    </a:p>
                  </a:txBody>
                  <a:tcPr marL="0" marR="0"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6">
                        <a:lumMod val="40000"/>
                        <a:lumOff val="60000"/>
                      </a:schemeClr>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endParaRPr lang="en-US" sz="900" b="0" i="0" u="none" strike="noStrike" dirty="0">
                        <a:effectLst/>
                        <a:latin typeface=" Arial"/>
                      </a:endParaRPr>
                    </a:p>
                  </a:txBody>
                  <a:tcPr marL="0" marR="0"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black"/>
                        </a:solidFill>
                        <a:effectLst/>
                        <a:uLnTx/>
                        <a:uFillTx/>
                        <a:latin typeface=" Arial"/>
                        <a:ea typeface="+mn-ea"/>
                        <a:cs typeface="+mn-cs"/>
                      </a:endParaRPr>
                    </a:p>
                  </a:txBody>
                  <a:tcPr marL="0" marR="0"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6">
                        <a:lumMod val="40000"/>
                        <a:lumOff val="60000"/>
                      </a:schemeClr>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endParaRPr lang="en-US" sz="900" b="0" i="0" u="none" strike="noStrike" dirty="0">
                        <a:effectLst/>
                        <a:latin typeface=" Arial"/>
                      </a:endParaRPr>
                    </a:p>
                  </a:txBody>
                  <a:tcPr marL="0" marR="0"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2">
                        <a:lumMod val="40000"/>
                        <a:lumOff val="60000"/>
                      </a:schemeClr>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endParaRPr lang="en-US" sz="900" b="0" i="0" u="none" strike="noStrike" dirty="0">
                        <a:effectLst/>
                        <a:latin typeface=" Arial"/>
                      </a:endParaRPr>
                    </a:p>
                  </a:txBody>
                  <a:tcPr marL="0" marR="0"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2">
                        <a:lumMod val="40000"/>
                        <a:lumOff val="60000"/>
                      </a:schemeClr>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endParaRPr lang="en-US" sz="900" b="0" i="0" u="none" strike="noStrike" dirty="0">
                        <a:effectLst/>
                        <a:latin typeface=" Arial"/>
                      </a:endParaRPr>
                    </a:p>
                  </a:txBody>
                  <a:tcPr marL="0" marR="0"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2">
                        <a:lumMod val="40000"/>
                        <a:lumOff val="60000"/>
                      </a:schemeClr>
                    </a:solidFill>
                  </a:tcPr>
                </a:tc>
                <a:extLst>
                  <a:ext uri="{0D108BD9-81ED-4DB2-BD59-A6C34878D82A}">
                    <a16:rowId xmlns:a16="http://schemas.microsoft.com/office/drawing/2014/main" xmlns="" val="3086461414"/>
                  </a:ext>
                </a:extLst>
              </a:tr>
              <a:tr h="159018">
                <a:tc>
                  <a:txBody>
                    <a:bodyPr/>
                    <a:lstStyle/>
                    <a:p>
                      <a:pPr marL="0" marR="0" lvl="0" indent="0" algn="l" defTabSz="914400" rtl="0" eaLnBrk="1" fontAlgn="base" latinLnBrk="0" hangingPunct="1">
                        <a:lnSpc>
                          <a:spcPct val="100000"/>
                        </a:lnSpc>
                        <a:spcBef>
                          <a:spcPct val="20000"/>
                        </a:spcBef>
                        <a:spcAft>
                          <a:spcPct val="0"/>
                        </a:spcAft>
                        <a:buClrTx/>
                        <a:buSzTx/>
                        <a:buFont typeface="+mj-lt"/>
                        <a:buNone/>
                        <a:tabLst/>
                      </a:pPr>
                      <a:r>
                        <a:rPr kumimoji="0" lang="en-GB" sz="900" u="none" strike="noStrike" cap="none" normalizeH="0" baseline="0" dirty="0">
                          <a:ln>
                            <a:noFill/>
                          </a:ln>
                          <a:effectLst/>
                          <a:latin typeface=" Arial"/>
                        </a:rPr>
                        <a:t>OS (Licensed) </a:t>
                      </a:r>
                      <a:endParaRPr kumimoji="0" lang="en-GB" sz="900" b="0" i="0" u="none" strike="noStrike" cap="none" normalizeH="0" baseline="0" dirty="0">
                        <a:ln>
                          <a:noFill/>
                        </a:ln>
                        <a:solidFill>
                          <a:schemeClr val="tx1"/>
                        </a:solidFill>
                        <a:effectLst/>
                        <a:latin typeface=" Arial"/>
                        <a:cs typeface="Arial" panose="020B0604020202020204" pitchFamily="34" charset="0"/>
                      </a:endParaRPr>
                    </a:p>
                  </a:txBody>
                  <a:tcPr marL="68580" marR="68580" marT="34285" marB="34285"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sz="900" b="0" i="0" u="none" strike="noStrike" dirty="0" smtClean="0">
                          <a:effectLst/>
                          <a:latin typeface=" Arial"/>
                        </a:rPr>
                        <a:t>40%</a:t>
                      </a:r>
                      <a:endParaRPr lang="en-US" sz="900" b="0" i="0" u="none" strike="noStrike" dirty="0">
                        <a:effectLst/>
                        <a:latin typeface=" Arial"/>
                      </a:endParaRPr>
                    </a:p>
                  </a:txBody>
                  <a:tcPr marL="0" marR="0"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6">
                        <a:lumMod val="40000"/>
                        <a:lumOff val="60000"/>
                      </a:schemeClr>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sz="900" b="0" i="0" u="none" strike="noStrike" dirty="0" smtClean="0">
                          <a:effectLst/>
                          <a:latin typeface=" Arial"/>
                        </a:rPr>
                        <a:t>40%</a:t>
                      </a:r>
                      <a:endParaRPr lang="en-US" sz="900" b="0" i="0" u="none" strike="noStrike" dirty="0">
                        <a:effectLst/>
                        <a:latin typeface=" Arial"/>
                      </a:endParaRPr>
                    </a:p>
                  </a:txBody>
                  <a:tcPr marL="0" marR="0"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6">
                        <a:lumMod val="40000"/>
                        <a:lumOff val="60000"/>
                      </a:schemeClr>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sz="900" b="0" i="0" u="none" strike="noStrike" dirty="0" smtClean="0">
                          <a:effectLst/>
                          <a:latin typeface=" Arial"/>
                        </a:rPr>
                        <a:t>80%</a:t>
                      </a:r>
                      <a:endParaRPr lang="en-US" sz="900" b="0" i="0" u="none" strike="noStrike" dirty="0">
                        <a:effectLst/>
                        <a:latin typeface=" Arial"/>
                      </a:endParaRPr>
                    </a:p>
                  </a:txBody>
                  <a:tcPr marL="0" marR="0"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6">
                        <a:lumMod val="40000"/>
                        <a:lumOff val="60000"/>
                      </a:schemeClr>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sz="900" b="0" i="0" u="none" strike="noStrike" dirty="0" smtClean="0">
                          <a:effectLst/>
                          <a:latin typeface=" Arial"/>
                        </a:rPr>
                        <a:t>100%</a:t>
                      </a:r>
                      <a:endParaRPr lang="en-US" sz="900" b="0" i="0" u="none" strike="noStrike" dirty="0">
                        <a:effectLst/>
                        <a:latin typeface=" Arial"/>
                      </a:endParaRPr>
                    </a:p>
                  </a:txBody>
                  <a:tcPr marL="0" marR="0"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2">
                        <a:lumMod val="40000"/>
                        <a:lumOff val="60000"/>
                      </a:schemeClr>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sz="900" b="0" i="0" u="none" strike="noStrike" dirty="0" smtClean="0">
                          <a:effectLst/>
                          <a:latin typeface=" Arial"/>
                        </a:rPr>
                        <a:t>100%</a:t>
                      </a:r>
                      <a:endParaRPr lang="en-US" sz="900" b="0" i="0" u="none" strike="noStrike" dirty="0">
                        <a:effectLst/>
                        <a:latin typeface=" Arial"/>
                      </a:endParaRPr>
                    </a:p>
                  </a:txBody>
                  <a:tcPr marL="0" marR="0"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2">
                        <a:lumMod val="40000"/>
                        <a:lumOff val="60000"/>
                      </a:schemeClr>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sz="900" b="0" i="0" u="none" strike="noStrike" dirty="0" smtClean="0">
                          <a:effectLst/>
                          <a:latin typeface=" Arial"/>
                        </a:rPr>
                        <a:t>100%</a:t>
                      </a:r>
                      <a:endParaRPr lang="en-US" sz="900" b="0" i="0" u="none" strike="noStrike" dirty="0">
                        <a:effectLst/>
                        <a:latin typeface=" Arial"/>
                      </a:endParaRPr>
                    </a:p>
                  </a:txBody>
                  <a:tcPr marL="0" marR="0"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2">
                        <a:lumMod val="40000"/>
                        <a:lumOff val="60000"/>
                      </a:schemeClr>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sz="900" b="0" i="0" u="none" strike="noStrike" dirty="0" smtClean="0">
                          <a:effectLst/>
                          <a:latin typeface=" Arial"/>
                        </a:rPr>
                        <a:t>100%</a:t>
                      </a:r>
                      <a:endParaRPr lang="en-US" sz="900" b="0" i="0" u="none" strike="noStrike" dirty="0">
                        <a:effectLst/>
                        <a:latin typeface=" Arial"/>
                      </a:endParaRPr>
                    </a:p>
                  </a:txBody>
                  <a:tcPr marL="0" marR="0"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6">
                        <a:lumMod val="40000"/>
                        <a:lumOff val="60000"/>
                      </a:schemeClr>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sz="900" b="0" i="0" u="none" strike="noStrike" dirty="0" smtClean="0">
                          <a:effectLst/>
                          <a:latin typeface=" Arial"/>
                        </a:rPr>
                        <a:t>100%</a:t>
                      </a:r>
                      <a:endParaRPr lang="en-US" sz="900" b="0" i="0" u="none" strike="noStrike" dirty="0">
                        <a:effectLst/>
                        <a:latin typeface=" Arial"/>
                      </a:endParaRPr>
                    </a:p>
                  </a:txBody>
                  <a:tcPr marL="0" marR="0"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6">
                        <a:lumMod val="40000"/>
                        <a:lumOff val="60000"/>
                      </a:schemeClr>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sz="900" b="0" i="0" u="none" strike="noStrike" dirty="0" smtClean="0">
                          <a:effectLst/>
                          <a:latin typeface=" Arial"/>
                        </a:rPr>
                        <a:t>100%</a:t>
                      </a:r>
                      <a:endParaRPr lang="en-US" sz="900" b="0" i="0" u="none" strike="noStrike" dirty="0">
                        <a:effectLst/>
                        <a:latin typeface=" Arial"/>
                      </a:endParaRPr>
                    </a:p>
                  </a:txBody>
                  <a:tcPr marL="0" marR="0"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6">
                        <a:lumMod val="40000"/>
                        <a:lumOff val="60000"/>
                      </a:schemeClr>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sz="900" b="0" i="0" u="none" strike="noStrike" dirty="0" smtClean="0">
                          <a:effectLst/>
                          <a:latin typeface=" Arial"/>
                        </a:rPr>
                        <a:t>100%</a:t>
                      </a:r>
                      <a:endParaRPr lang="en-US" sz="900" b="0" i="0" u="none" strike="noStrike" dirty="0">
                        <a:effectLst/>
                        <a:latin typeface=" Arial"/>
                      </a:endParaRPr>
                    </a:p>
                  </a:txBody>
                  <a:tcPr marL="0" marR="0"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2">
                        <a:lumMod val="40000"/>
                        <a:lumOff val="60000"/>
                      </a:schemeClr>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sz="900" b="0" i="0" u="none" strike="noStrike" dirty="0" smtClean="0">
                          <a:effectLst/>
                          <a:latin typeface=" Arial"/>
                        </a:rPr>
                        <a:t>100%</a:t>
                      </a:r>
                      <a:endParaRPr lang="en-US" sz="900" b="0" i="0" u="none" strike="noStrike" dirty="0">
                        <a:effectLst/>
                        <a:latin typeface=" Arial"/>
                      </a:endParaRPr>
                    </a:p>
                  </a:txBody>
                  <a:tcPr marL="0" marR="0"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2">
                        <a:lumMod val="40000"/>
                        <a:lumOff val="60000"/>
                      </a:schemeClr>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sz="900" b="0" i="0" u="none" strike="noStrike" dirty="0" smtClean="0">
                          <a:effectLst/>
                          <a:latin typeface=" Arial"/>
                        </a:rPr>
                        <a:t>100%</a:t>
                      </a:r>
                      <a:endParaRPr lang="en-US" sz="900" b="0" i="0" u="none" strike="noStrike" dirty="0">
                        <a:effectLst/>
                        <a:latin typeface=" Arial"/>
                      </a:endParaRPr>
                    </a:p>
                  </a:txBody>
                  <a:tcPr marL="0" marR="0"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2">
                        <a:lumMod val="40000"/>
                        <a:lumOff val="60000"/>
                      </a:schemeClr>
                    </a:solidFill>
                  </a:tcPr>
                </a:tc>
                <a:extLst>
                  <a:ext uri="{0D108BD9-81ED-4DB2-BD59-A6C34878D82A}">
                    <a16:rowId xmlns:a16="http://schemas.microsoft.com/office/drawing/2014/main" xmlns="" val="3650873019"/>
                  </a:ext>
                </a:extLst>
              </a:tr>
              <a:tr h="159018">
                <a:tc>
                  <a:txBody>
                    <a:bodyPr/>
                    <a:lstStyle/>
                    <a:p>
                      <a:pPr marL="0" marR="0" lvl="0" indent="0" algn="l" defTabSz="914400" rtl="0" eaLnBrk="1" fontAlgn="base" latinLnBrk="0" hangingPunct="1">
                        <a:lnSpc>
                          <a:spcPct val="100000"/>
                        </a:lnSpc>
                        <a:spcBef>
                          <a:spcPct val="20000"/>
                        </a:spcBef>
                        <a:spcAft>
                          <a:spcPct val="0"/>
                        </a:spcAft>
                        <a:buClrTx/>
                        <a:buSzTx/>
                        <a:buFont typeface="+mj-lt"/>
                        <a:buNone/>
                        <a:tabLst/>
                      </a:pPr>
                      <a:r>
                        <a:rPr kumimoji="0" lang="en-GB" sz="900" u="none" strike="noStrike" cap="none" normalizeH="0" baseline="0" dirty="0">
                          <a:ln>
                            <a:noFill/>
                          </a:ln>
                          <a:effectLst/>
                          <a:latin typeface=" Arial"/>
                        </a:rPr>
                        <a:t>GPS, Handheld </a:t>
                      </a:r>
                      <a:endParaRPr kumimoji="0" lang="en-GB" sz="900" b="0" i="0" u="none" strike="noStrike" cap="none" normalizeH="0" baseline="0" dirty="0">
                        <a:ln>
                          <a:noFill/>
                        </a:ln>
                        <a:solidFill>
                          <a:schemeClr val="tx1"/>
                        </a:solidFill>
                        <a:effectLst/>
                        <a:latin typeface=" Arial"/>
                        <a:cs typeface="Arial" panose="020B0604020202020204" pitchFamily="34" charset="0"/>
                      </a:endParaRPr>
                    </a:p>
                  </a:txBody>
                  <a:tcPr marL="68580" marR="68580" marT="34285" marB="34285"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algn="ctr" fontAlgn="ctr"/>
                      <a:r>
                        <a:rPr lang="en-US" sz="900" b="0" i="0" u="none" strike="noStrike" dirty="0" smtClean="0">
                          <a:effectLst/>
                          <a:latin typeface=" Arial"/>
                        </a:rPr>
                        <a:t>20%</a:t>
                      </a:r>
                      <a:endParaRPr lang="en-US" sz="900" b="0" i="0" u="none" strike="noStrike" dirty="0">
                        <a:effectLst/>
                        <a:latin typeface=" Arial"/>
                      </a:endParaRPr>
                    </a:p>
                  </a:txBody>
                  <a:tcPr marL="0" marR="0"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6">
                        <a:lumMod val="40000"/>
                        <a:lumOff val="60000"/>
                      </a:schemeClr>
                    </a:solidFill>
                  </a:tcPr>
                </a:tc>
                <a:tc>
                  <a:txBody>
                    <a:bodyPr/>
                    <a:lstStyle/>
                    <a:p>
                      <a:pPr algn="ctr" fontAlgn="ctr"/>
                      <a:r>
                        <a:rPr lang="en-US" sz="900" b="0" i="0" u="none" strike="noStrike" dirty="0" smtClean="0">
                          <a:effectLst/>
                          <a:latin typeface=" Arial"/>
                        </a:rPr>
                        <a:t>20%</a:t>
                      </a:r>
                      <a:endParaRPr lang="en-US" sz="900" b="0" i="0" u="none" strike="noStrike" dirty="0">
                        <a:effectLst/>
                        <a:latin typeface=" Arial"/>
                      </a:endParaRPr>
                    </a:p>
                  </a:txBody>
                  <a:tcPr marL="0" marR="0"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6">
                        <a:lumMod val="40000"/>
                        <a:lumOff val="60000"/>
                      </a:schemeClr>
                    </a:solidFill>
                  </a:tcPr>
                </a:tc>
                <a:tc>
                  <a:txBody>
                    <a:bodyPr/>
                    <a:lstStyle/>
                    <a:p>
                      <a:pPr algn="ctr" fontAlgn="ctr"/>
                      <a:r>
                        <a:rPr lang="en-US" sz="900" b="0" i="0" u="none" strike="noStrike" dirty="0" smtClean="0">
                          <a:effectLst/>
                          <a:latin typeface=" Arial"/>
                        </a:rPr>
                        <a:t>20%</a:t>
                      </a:r>
                      <a:endParaRPr lang="en-US" sz="900" b="0" i="0" u="none" strike="noStrike" dirty="0">
                        <a:effectLst/>
                        <a:latin typeface=" Arial"/>
                      </a:endParaRPr>
                    </a:p>
                  </a:txBody>
                  <a:tcPr marL="0" marR="0"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6">
                        <a:lumMod val="40000"/>
                        <a:lumOff val="60000"/>
                      </a:schemeClr>
                    </a:solidFill>
                  </a:tcPr>
                </a:tc>
                <a:tc>
                  <a:txBody>
                    <a:bodyPr/>
                    <a:lstStyle/>
                    <a:p>
                      <a:pPr algn="ctr" fontAlgn="ctr"/>
                      <a:r>
                        <a:rPr lang="en-US" sz="900" b="0" i="0" u="none" strike="noStrike" dirty="0" smtClean="0">
                          <a:effectLst/>
                          <a:latin typeface=" Arial"/>
                        </a:rPr>
                        <a:t>100%</a:t>
                      </a:r>
                      <a:endParaRPr lang="en-US" sz="900" b="0" i="0" u="none" strike="noStrike" dirty="0">
                        <a:effectLst/>
                        <a:latin typeface=" Arial"/>
                      </a:endParaRPr>
                    </a:p>
                  </a:txBody>
                  <a:tcPr marL="0" marR="0"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2">
                        <a:lumMod val="40000"/>
                        <a:lumOff val="60000"/>
                      </a:schemeClr>
                    </a:solidFill>
                  </a:tcPr>
                </a:tc>
                <a:tc>
                  <a:txBody>
                    <a:bodyPr/>
                    <a:lstStyle/>
                    <a:p>
                      <a:pPr algn="ctr" fontAlgn="ctr"/>
                      <a:r>
                        <a:rPr lang="en-US" sz="900" b="0" i="0" u="none" strike="noStrike" dirty="0" smtClean="0">
                          <a:effectLst/>
                          <a:latin typeface=" Arial"/>
                        </a:rPr>
                        <a:t>100%</a:t>
                      </a:r>
                      <a:endParaRPr lang="en-US" sz="900" b="0" i="0" u="none" strike="noStrike" dirty="0">
                        <a:effectLst/>
                        <a:latin typeface=" Arial"/>
                      </a:endParaRPr>
                    </a:p>
                  </a:txBody>
                  <a:tcPr marL="0" marR="0"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2">
                        <a:lumMod val="40000"/>
                        <a:lumOff val="6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smtClean="0">
                          <a:ln>
                            <a:noFill/>
                          </a:ln>
                          <a:solidFill>
                            <a:prstClr val="black"/>
                          </a:solidFill>
                          <a:effectLst/>
                          <a:uLnTx/>
                          <a:uFillTx/>
                          <a:latin typeface=" Arial"/>
                          <a:ea typeface="+mn-ea"/>
                          <a:cs typeface="+mn-cs"/>
                        </a:rPr>
                        <a:t>100%</a:t>
                      </a:r>
                      <a:endParaRPr kumimoji="0" lang="en-US" sz="900" b="0" i="0" u="none" strike="noStrike" kern="1200" cap="none" spc="0" normalizeH="0" baseline="0" noProof="0" dirty="0">
                        <a:ln>
                          <a:noFill/>
                        </a:ln>
                        <a:solidFill>
                          <a:prstClr val="black"/>
                        </a:solidFill>
                        <a:effectLst/>
                        <a:uLnTx/>
                        <a:uFillTx/>
                        <a:latin typeface=" Arial"/>
                        <a:ea typeface="+mn-ea"/>
                        <a:cs typeface="+mn-cs"/>
                      </a:endParaRPr>
                    </a:p>
                  </a:txBody>
                  <a:tcPr marL="0" marR="0"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2">
                        <a:lumMod val="40000"/>
                        <a:lumOff val="60000"/>
                      </a:schemeClr>
                    </a:solidFill>
                  </a:tcPr>
                </a:tc>
                <a:tc>
                  <a:txBody>
                    <a:bodyPr/>
                    <a:lstStyle/>
                    <a:p>
                      <a:pPr algn="ctr" fontAlgn="ctr"/>
                      <a:r>
                        <a:rPr lang="en-US" sz="900" b="0" i="0" u="none" strike="noStrike" dirty="0" smtClean="0">
                          <a:effectLst/>
                          <a:latin typeface=" Arial"/>
                        </a:rPr>
                        <a:t>90%</a:t>
                      </a:r>
                      <a:endParaRPr lang="en-US" sz="900" b="0" i="0" u="none" strike="noStrike" dirty="0">
                        <a:effectLst/>
                        <a:latin typeface=" Arial"/>
                      </a:endParaRPr>
                    </a:p>
                  </a:txBody>
                  <a:tcPr marL="0" marR="0"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6">
                        <a:lumMod val="40000"/>
                        <a:lumOff val="60000"/>
                      </a:schemeClr>
                    </a:solidFill>
                  </a:tcPr>
                </a:tc>
                <a:tc>
                  <a:txBody>
                    <a:bodyPr/>
                    <a:lstStyle/>
                    <a:p>
                      <a:pPr algn="ctr" fontAlgn="ctr"/>
                      <a:r>
                        <a:rPr lang="en-US" sz="900" b="0" i="0" u="none" strike="noStrike" dirty="0" smtClean="0">
                          <a:effectLst/>
                          <a:latin typeface=" Arial"/>
                        </a:rPr>
                        <a:t>90%</a:t>
                      </a:r>
                      <a:endParaRPr lang="en-US" sz="900" b="0" i="0" u="none" strike="noStrike" dirty="0">
                        <a:effectLst/>
                        <a:latin typeface=" Arial"/>
                      </a:endParaRPr>
                    </a:p>
                  </a:txBody>
                  <a:tcPr marL="0" marR="0"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6">
                        <a:lumMod val="40000"/>
                        <a:lumOff val="60000"/>
                      </a:schemeClr>
                    </a:solidFill>
                  </a:tcPr>
                </a:tc>
                <a:tc>
                  <a:txBody>
                    <a:bodyPr/>
                    <a:lstStyle/>
                    <a:p>
                      <a:pPr algn="ctr" fontAlgn="ctr"/>
                      <a:r>
                        <a:rPr lang="en-US" sz="900" b="0" i="0" u="none" strike="noStrike" dirty="0" smtClean="0">
                          <a:effectLst/>
                          <a:latin typeface=" Arial"/>
                        </a:rPr>
                        <a:t>90%</a:t>
                      </a:r>
                      <a:endParaRPr lang="en-US" sz="900" b="0" i="0" u="none" strike="noStrike" dirty="0">
                        <a:effectLst/>
                        <a:latin typeface=" Arial"/>
                      </a:endParaRPr>
                    </a:p>
                  </a:txBody>
                  <a:tcPr marL="0" marR="0"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6">
                        <a:lumMod val="40000"/>
                        <a:lumOff val="60000"/>
                      </a:schemeClr>
                    </a:solidFill>
                  </a:tcPr>
                </a:tc>
                <a:tc>
                  <a:txBody>
                    <a:bodyPr/>
                    <a:lstStyle/>
                    <a:p>
                      <a:pPr algn="ctr" fontAlgn="ctr"/>
                      <a:r>
                        <a:rPr lang="en-US" sz="900" b="0" i="0" u="none" strike="noStrike" dirty="0" smtClean="0">
                          <a:effectLst/>
                          <a:latin typeface=" Arial"/>
                        </a:rPr>
                        <a:t>100%</a:t>
                      </a:r>
                      <a:endParaRPr lang="en-US" sz="900" b="0" i="0" u="none" strike="noStrike" dirty="0">
                        <a:effectLst/>
                        <a:latin typeface=" Arial"/>
                      </a:endParaRPr>
                    </a:p>
                  </a:txBody>
                  <a:tcPr marL="0" marR="0"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2">
                        <a:lumMod val="40000"/>
                        <a:lumOff val="60000"/>
                      </a:schemeClr>
                    </a:solidFill>
                  </a:tcPr>
                </a:tc>
                <a:tc>
                  <a:txBody>
                    <a:bodyPr/>
                    <a:lstStyle/>
                    <a:p>
                      <a:pPr algn="ctr" fontAlgn="ctr"/>
                      <a:r>
                        <a:rPr lang="en-US" sz="900" b="0" i="0" u="none" strike="noStrike" dirty="0" smtClean="0">
                          <a:effectLst/>
                          <a:latin typeface=" Arial"/>
                        </a:rPr>
                        <a:t>100%</a:t>
                      </a:r>
                      <a:endParaRPr lang="en-US" sz="900" b="0" i="0" u="none" strike="noStrike" dirty="0">
                        <a:effectLst/>
                        <a:latin typeface=" Arial"/>
                      </a:endParaRPr>
                    </a:p>
                  </a:txBody>
                  <a:tcPr marL="0" marR="0"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2">
                        <a:lumMod val="40000"/>
                        <a:lumOff val="60000"/>
                      </a:schemeClr>
                    </a:solidFill>
                  </a:tcPr>
                </a:tc>
                <a:tc>
                  <a:txBody>
                    <a:bodyPr/>
                    <a:lstStyle/>
                    <a:p>
                      <a:pPr algn="ctr" fontAlgn="ctr"/>
                      <a:r>
                        <a:rPr lang="en-US" sz="900" b="0" i="0" u="none" strike="noStrike" dirty="0" smtClean="0">
                          <a:effectLst/>
                          <a:latin typeface=" Arial"/>
                        </a:rPr>
                        <a:t>100%</a:t>
                      </a:r>
                      <a:endParaRPr lang="en-US" sz="900" b="0" i="0" u="none" strike="noStrike" dirty="0">
                        <a:effectLst/>
                        <a:latin typeface=" Arial"/>
                      </a:endParaRPr>
                    </a:p>
                  </a:txBody>
                  <a:tcPr marL="0" marR="0"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2">
                        <a:lumMod val="40000"/>
                        <a:lumOff val="60000"/>
                      </a:schemeClr>
                    </a:solidFill>
                  </a:tcPr>
                </a:tc>
                <a:extLst>
                  <a:ext uri="{0D108BD9-81ED-4DB2-BD59-A6C34878D82A}">
                    <a16:rowId xmlns:a16="http://schemas.microsoft.com/office/drawing/2014/main" xmlns="" val="1382095167"/>
                  </a:ext>
                </a:extLst>
              </a:tr>
              <a:tr h="159018">
                <a:tc>
                  <a:txBody>
                    <a:bodyPr/>
                    <a:lstStyle/>
                    <a:p>
                      <a:pPr marL="0" marR="0" lvl="0" indent="0" algn="l" defTabSz="914400" rtl="0" eaLnBrk="1" fontAlgn="base" latinLnBrk="0" hangingPunct="1">
                        <a:lnSpc>
                          <a:spcPct val="100000"/>
                        </a:lnSpc>
                        <a:spcBef>
                          <a:spcPct val="20000"/>
                        </a:spcBef>
                        <a:spcAft>
                          <a:spcPct val="0"/>
                        </a:spcAft>
                        <a:buClrTx/>
                        <a:buSzTx/>
                        <a:buFont typeface="+mj-lt"/>
                        <a:buNone/>
                        <a:tabLst/>
                      </a:pPr>
                      <a:r>
                        <a:rPr kumimoji="0" lang="en-GB" sz="900" u="none" strike="noStrike" cap="none" normalizeH="0" baseline="0" dirty="0">
                          <a:ln>
                            <a:noFill/>
                          </a:ln>
                          <a:effectLst/>
                          <a:latin typeface=" Arial"/>
                        </a:rPr>
                        <a:t>Desktop Computer</a:t>
                      </a:r>
                      <a:endParaRPr kumimoji="0" lang="en-GB" sz="900" b="0" i="0" u="none" strike="noStrike" cap="none" normalizeH="0" baseline="0" dirty="0">
                        <a:ln>
                          <a:noFill/>
                        </a:ln>
                        <a:solidFill>
                          <a:schemeClr val="tx1"/>
                        </a:solidFill>
                        <a:effectLst/>
                        <a:latin typeface=" Arial"/>
                        <a:cs typeface="Arial" panose="020B0604020202020204" pitchFamily="34" charset="0"/>
                      </a:endParaRPr>
                    </a:p>
                  </a:txBody>
                  <a:tcPr marL="68580" marR="68580" marT="34265" marB="34265"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algn="ctr" fontAlgn="ctr"/>
                      <a:r>
                        <a:rPr lang="en-US" sz="900" b="0" i="0" u="none" strike="noStrike" dirty="0" smtClean="0">
                          <a:effectLst/>
                          <a:latin typeface=" Arial"/>
                        </a:rPr>
                        <a:t>75%</a:t>
                      </a:r>
                      <a:endParaRPr lang="en-US" sz="900" b="0" i="0" u="none" strike="noStrike" dirty="0">
                        <a:effectLst/>
                        <a:latin typeface=" Arial"/>
                      </a:endParaRPr>
                    </a:p>
                  </a:txBody>
                  <a:tcPr marL="0" marR="0"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6">
                        <a:lumMod val="40000"/>
                        <a:lumOff val="60000"/>
                      </a:schemeClr>
                    </a:solidFill>
                  </a:tcPr>
                </a:tc>
                <a:tc>
                  <a:txBody>
                    <a:bodyPr/>
                    <a:lstStyle/>
                    <a:p>
                      <a:pPr algn="ctr" fontAlgn="ctr"/>
                      <a:r>
                        <a:rPr lang="en-US" sz="900" b="0" i="0" u="none" strike="noStrike" dirty="0" smtClean="0">
                          <a:effectLst/>
                          <a:latin typeface=" Arial"/>
                        </a:rPr>
                        <a:t>75%</a:t>
                      </a:r>
                      <a:endParaRPr lang="en-US" sz="900" b="0" i="0" u="none" strike="noStrike" dirty="0">
                        <a:effectLst/>
                        <a:latin typeface=" Arial"/>
                      </a:endParaRPr>
                    </a:p>
                  </a:txBody>
                  <a:tcPr marL="0" marR="0"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6">
                        <a:lumMod val="40000"/>
                        <a:lumOff val="60000"/>
                      </a:schemeClr>
                    </a:solidFill>
                  </a:tcPr>
                </a:tc>
                <a:tc>
                  <a:txBody>
                    <a:bodyPr/>
                    <a:lstStyle/>
                    <a:p>
                      <a:pPr algn="ctr" fontAlgn="ctr"/>
                      <a:r>
                        <a:rPr lang="en-US" sz="900" b="0" i="0" u="none" strike="noStrike" dirty="0" smtClean="0">
                          <a:effectLst/>
                          <a:latin typeface=" Arial"/>
                        </a:rPr>
                        <a:t>75%</a:t>
                      </a:r>
                      <a:endParaRPr lang="en-US" sz="900" b="0" i="0" u="none" strike="noStrike" dirty="0">
                        <a:effectLst/>
                        <a:latin typeface=" Arial"/>
                      </a:endParaRPr>
                    </a:p>
                  </a:txBody>
                  <a:tcPr marL="0" marR="0"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6">
                        <a:lumMod val="40000"/>
                        <a:lumOff val="60000"/>
                      </a:schemeClr>
                    </a:solidFill>
                  </a:tcPr>
                </a:tc>
                <a:tc>
                  <a:txBody>
                    <a:bodyPr/>
                    <a:lstStyle/>
                    <a:p>
                      <a:pPr algn="ctr" fontAlgn="ctr"/>
                      <a:r>
                        <a:rPr lang="en-US" sz="900" b="0" i="0" u="none" strike="noStrike" dirty="0" smtClean="0">
                          <a:effectLst/>
                          <a:latin typeface=" Arial"/>
                        </a:rPr>
                        <a:t>100%</a:t>
                      </a:r>
                      <a:endParaRPr lang="en-US" sz="900" b="0" i="0" u="none" strike="noStrike" dirty="0">
                        <a:effectLst/>
                        <a:latin typeface=" Arial"/>
                      </a:endParaRPr>
                    </a:p>
                  </a:txBody>
                  <a:tcPr marL="0" marR="0"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2">
                        <a:lumMod val="40000"/>
                        <a:lumOff val="60000"/>
                      </a:schemeClr>
                    </a:solidFill>
                  </a:tcPr>
                </a:tc>
                <a:tc>
                  <a:txBody>
                    <a:bodyPr/>
                    <a:lstStyle/>
                    <a:p>
                      <a:pPr algn="ctr" fontAlgn="ctr"/>
                      <a:r>
                        <a:rPr lang="en-US" sz="900" b="0" i="0" u="none" strike="noStrike" dirty="0" smtClean="0">
                          <a:effectLst/>
                          <a:latin typeface=" Arial"/>
                        </a:rPr>
                        <a:t>100%</a:t>
                      </a:r>
                      <a:endParaRPr lang="en-US" sz="900" b="0" i="0" u="none" strike="noStrike" dirty="0">
                        <a:effectLst/>
                        <a:latin typeface=" Arial"/>
                      </a:endParaRPr>
                    </a:p>
                  </a:txBody>
                  <a:tcPr marL="0" marR="0"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2">
                        <a:lumMod val="40000"/>
                        <a:lumOff val="6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smtClean="0">
                          <a:ln>
                            <a:noFill/>
                          </a:ln>
                          <a:solidFill>
                            <a:prstClr val="black"/>
                          </a:solidFill>
                          <a:effectLst/>
                          <a:uLnTx/>
                          <a:uFillTx/>
                          <a:latin typeface=" Arial"/>
                          <a:ea typeface="+mn-ea"/>
                          <a:cs typeface="+mn-cs"/>
                        </a:rPr>
                        <a:t>100%</a:t>
                      </a:r>
                      <a:endParaRPr kumimoji="0" lang="en-US" sz="900" b="0" i="0" u="none" strike="noStrike" kern="1200" cap="none" spc="0" normalizeH="0" baseline="0" noProof="0" dirty="0">
                        <a:ln>
                          <a:noFill/>
                        </a:ln>
                        <a:solidFill>
                          <a:prstClr val="black"/>
                        </a:solidFill>
                        <a:effectLst/>
                        <a:uLnTx/>
                        <a:uFillTx/>
                        <a:latin typeface=" Arial"/>
                        <a:ea typeface="+mn-ea"/>
                        <a:cs typeface="+mn-cs"/>
                      </a:endParaRPr>
                    </a:p>
                  </a:txBody>
                  <a:tcPr marL="0" marR="0"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2">
                        <a:lumMod val="40000"/>
                        <a:lumOff val="60000"/>
                      </a:schemeClr>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sz="900" b="0" i="0" u="none" strike="noStrike" dirty="0" smtClean="0">
                          <a:effectLst/>
                          <a:latin typeface=" Arial"/>
                        </a:rPr>
                        <a:t>100%</a:t>
                      </a:r>
                      <a:endParaRPr lang="en-US" sz="900" b="0" i="0" u="none" strike="noStrike" dirty="0">
                        <a:effectLst/>
                        <a:latin typeface=" Arial"/>
                      </a:endParaRPr>
                    </a:p>
                  </a:txBody>
                  <a:tcPr marL="0" marR="0"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6">
                        <a:lumMod val="40000"/>
                        <a:lumOff val="60000"/>
                      </a:schemeClr>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sz="900" b="0" i="0" u="none" strike="noStrike" dirty="0" smtClean="0">
                          <a:effectLst/>
                          <a:latin typeface=" Arial"/>
                        </a:rPr>
                        <a:t>100%</a:t>
                      </a:r>
                      <a:endParaRPr lang="en-US" sz="900" b="0" i="0" u="none" strike="noStrike" dirty="0">
                        <a:effectLst/>
                        <a:latin typeface=" Arial"/>
                      </a:endParaRPr>
                    </a:p>
                  </a:txBody>
                  <a:tcPr marL="0" marR="0"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6">
                        <a:lumMod val="40000"/>
                        <a:lumOff val="60000"/>
                      </a:schemeClr>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sz="900" b="0" i="0" u="none" strike="noStrike" dirty="0" smtClean="0">
                          <a:effectLst/>
                          <a:latin typeface=" Arial"/>
                        </a:rPr>
                        <a:t>100%</a:t>
                      </a:r>
                      <a:endParaRPr lang="en-US" sz="900" b="0" i="0" u="none" strike="noStrike" dirty="0">
                        <a:effectLst/>
                        <a:latin typeface=" Arial"/>
                      </a:endParaRPr>
                    </a:p>
                  </a:txBody>
                  <a:tcPr marL="0" marR="0"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6">
                        <a:lumMod val="40000"/>
                        <a:lumOff val="60000"/>
                      </a:schemeClr>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sz="900" b="0" i="0" u="none" strike="noStrike" dirty="0" smtClean="0">
                          <a:effectLst/>
                          <a:latin typeface=" Arial"/>
                        </a:rPr>
                        <a:t>100%</a:t>
                      </a:r>
                      <a:endParaRPr lang="en-US" sz="900" b="0" i="0" u="none" strike="noStrike" dirty="0">
                        <a:effectLst/>
                        <a:latin typeface=" Arial"/>
                      </a:endParaRPr>
                    </a:p>
                  </a:txBody>
                  <a:tcPr marL="0" marR="0"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2">
                        <a:lumMod val="40000"/>
                        <a:lumOff val="60000"/>
                      </a:schemeClr>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sz="900" b="0" i="0" u="none" strike="noStrike" dirty="0" smtClean="0">
                          <a:effectLst/>
                          <a:latin typeface=" Arial"/>
                        </a:rPr>
                        <a:t>100%</a:t>
                      </a:r>
                      <a:endParaRPr lang="en-US" sz="900" b="0" i="0" u="none" strike="noStrike" dirty="0">
                        <a:effectLst/>
                        <a:latin typeface=" Arial"/>
                      </a:endParaRPr>
                    </a:p>
                  </a:txBody>
                  <a:tcPr marL="0" marR="0"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2">
                        <a:lumMod val="40000"/>
                        <a:lumOff val="60000"/>
                      </a:schemeClr>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sz="900" b="0" i="0" u="none" strike="noStrike" dirty="0" smtClean="0">
                          <a:effectLst/>
                          <a:latin typeface=" Arial"/>
                        </a:rPr>
                        <a:t>100%</a:t>
                      </a:r>
                      <a:endParaRPr lang="en-US" sz="900" b="0" i="0" u="none" strike="noStrike" dirty="0">
                        <a:effectLst/>
                        <a:latin typeface=" Arial"/>
                      </a:endParaRPr>
                    </a:p>
                  </a:txBody>
                  <a:tcPr marL="0" marR="0"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2">
                        <a:lumMod val="40000"/>
                        <a:lumOff val="60000"/>
                      </a:schemeClr>
                    </a:solidFill>
                  </a:tcPr>
                </a:tc>
                <a:extLst>
                  <a:ext uri="{0D108BD9-81ED-4DB2-BD59-A6C34878D82A}">
                    <a16:rowId xmlns:a16="http://schemas.microsoft.com/office/drawing/2014/main" xmlns="" val="2914895227"/>
                  </a:ext>
                </a:extLst>
              </a:tr>
              <a:tr h="159018">
                <a:tc>
                  <a:txBody>
                    <a:bodyPr/>
                    <a:lstStyle/>
                    <a:p>
                      <a:pPr marL="0" marR="0" lvl="0" indent="0" algn="l" defTabSz="914400" rtl="0" eaLnBrk="1" fontAlgn="base" latinLnBrk="0" hangingPunct="1">
                        <a:lnSpc>
                          <a:spcPct val="100000"/>
                        </a:lnSpc>
                        <a:spcBef>
                          <a:spcPct val="20000"/>
                        </a:spcBef>
                        <a:spcAft>
                          <a:spcPct val="0"/>
                        </a:spcAft>
                        <a:buClrTx/>
                        <a:buSzTx/>
                        <a:buFont typeface="+mj-lt"/>
                        <a:buNone/>
                        <a:tabLst/>
                      </a:pPr>
                      <a:r>
                        <a:rPr kumimoji="0" lang="en-GB" sz="900" u="none" strike="noStrike" cap="none" normalizeH="0" baseline="0" dirty="0">
                          <a:ln>
                            <a:noFill/>
                          </a:ln>
                          <a:effectLst/>
                          <a:latin typeface=" Arial"/>
                        </a:rPr>
                        <a:t>Laptop Computer</a:t>
                      </a:r>
                      <a:endParaRPr kumimoji="0" lang="en-GB" sz="900" b="0" i="0" u="none" strike="noStrike" cap="none" normalizeH="0" baseline="0" dirty="0">
                        <a:ln>
                          <a:noFill/>
                        </a:ln>
                        <a:solidFill>
                          <a:schemeClr val="tx1"/>
                        </a:solidFill>
                        <a:effectLst/>
                        <a:latin typeface=" Arial"/>
                        <a:cs typeface="Arial" panose="020B0604020202020204" pitchFamily="34" charset="0"/>
                      </a:endParaRPr>
                    </a:p>
                  </a:txBody>
                  <a:tcPr marL="68580" marR="68580" marT="34265" marB="34265"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algn="ctr" fontAlgn="ctr"/>
                      <a:r>
                        <a:rPr lang="en-US" sz="900" b="0" i="0" u="none" strike="noStrike" dirty="0" smtClean="0">
                          <a:effectLst/>
                          <a:latin typeface=" Arial"/>
                        </a:rPr>
                        <a:t>100%</a:t>
                      </a:r>
                      <a:endParaRPr lang="en-US" sz="900" b="0" i="0" u="none" strike="noStrike" dirty="0">
                        <a:effectLst/>
                        <a:latin typeface=" Arial"/>
                      </a:endParaRPr>
                    </a:p>
                  </a:txBody>
                  <a:tcPr marL="0" marR="0"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6">
                        <a:lumMod val="40000"/>
                        <a:lumOff val="60000"/>
                      </a:schemeClr>
                    </a:solidFill>
                  </a:tcPr>
                </a:tc>
                <a:tc>
                  <a:txBody>
                    <a:bodyPr/>
                    <a:lstStyle/>
                    <a:p>
                      <a:pPr algn="ctr" fontAlgn="ctr"/>
                      <a:r>
                        <a:rPr lang="en-US" sz="900" b="0" i="0" u="none" strike="noStrike" dirty="0" smtClean="0">
                          <a:effectLst/>
                          <a:latin typeface=" Arial"/>
                        </a:rPr>
                        <a:t>100%</a:t>
                      </a:r>
                      <a:endParaRPr lang="en-US" sz="900" b="0" i="0" u="none" strike="noStrike" dirty="0">
                        <a:effectLst/>
                        <a:latin typeface=" Arial"/>
                      </a:endParaRPr>
                    </a:p>
                  </a:txBody>
                  <a:tcPr marL="0" marR="0"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6">
                        <a:lumMod val="40000"/>
                        <a:lumOff val="60000"/>
                      </a:schemeClr>
                    </a:solidFill>
                  </a:tcPr>
                </a:tc>
                <a:tc>
                  <a:txBody>
                    <a:bodyPr/>
                    <a:lstStyle/>
                    <a:p>
                      <a:pPr algn="ctr" fontAlgn="ctr"/>
                      <a:r>
                        <a:rPr lang="en-US" sz="900" b="0" i="0" u="none" strike="noStrike" dirty="0" smtClean="0">
                          <a:effectLst/>
                          <a:latin typeface=" Arial"/>
                        </a:rPr>
                        <a:t>100%</a:t>
                      </a:r>
                      <a:endParaRPr lang="en-US" sz="900" b="0" i="0" u="none" strike="noStrike" dirty="0">
                        <a:effectLst/>
                        <a:latin typeface=" Arial"/>
                      </a:endParaRPr>
                    </a:p>
                  </a:txBody>
                  <a:tcPr marL="0" marR="0"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6">
                        <a:lumMod val="40000"/>
                        <a:lumOff val="60000"/>
                      </a:schemeClr>
                    </a:solidFill>
                  </a:tcPr>
                </a:tc>
                <a:tc>
                  <a:txBody>
                    <a:bodyPr/>
                    <a:lstStyle/>
                    <a:p>
                      <a:pPr algn="ctr" fontAlgn="ctr"/>
                      <a:r>
                        <a:rPr lang="en-US" sz="900" b="0" i="0" u="none" strike="noStrike" dirty="0" smtClean="0">
                          <a:effectLst/>
                          <a:latin typeface=" Arial"/>
                        </a:rPr>
                        <a:t>0%</a:t>
                      </a:r>
                      <a:endParaRPr lang="en-US" sz="900" b="0" i="0" u="none" strike="noStrike" dirty="0">
                        <a:effectLst/>
                        <a:latin typeface=" Arial"/>
                      </a:endParaRPr>
                    </a:p>
                  </a:txBody>
                  <a:tcPr marL="0" marR="0"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2">
                        <a:lumMod val="40000"/>
                        <a:lumOff val="60000"/>
                      </a:schemeClr>
                    </a:solidFill>
                  </a:tcPr>
                </a:tc>
                <a:tc>
                  <a:txBody>
                    <a:bodyPr/>
                    <a:lstStyle/>
                    <a:p>
                      <a:pPr algn="ctr" fontAlgn="ctr"/>
                      <a:r>
                        <a:rPr lang="en-US" sz="900" b="0" i="0" u="none" strike="noStrike" dirty="0" smtClean="0">
                          <a:effectLst/>
                          <a:latin typeface=" Arial"/>
                        </a:rPr>
                        <a:t>100%</a:t>
                      </a:r>
                      <a:endParaRPr lang="en-US" sz="900" b="0" i="0" u="none" strike="noStrike" dirty="0">
                        <a:effectLst/>
                        <a:latin typeface=" Arial"/>
                      </a:endParaRPr>
                    </a:p>
                  </a:txBody>
                  <a:tcPr marL="0" marR="0"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2">
                        <a:lumMod val="40000"/>
                        <a:lumOff val="6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smtClean="0">
                          <a:ln>
                            <a:noFill/>
                          </a:ln>
                          <a:solidFill>
                            <a:prstClr val="black"/>
                          </a:solidFill>
                          <a:effectLst/>
                          <a:uLnTx/>
                          <a:uFillTx/>
                          <a:latin typeface=" Arial"/>
                          <a:ea typeface="+mn-ea"/>
                          <a:cs typeface="+mn-cs"/>
                        </a:rPr>
                        <a:t>100%</a:t>
                      </a:r>
                      <a:endParaRPr kumimoji="0" lang="en-US" sz="900" b="0" i="0" u="none" strike="noStrike" kern="1200" cap="none" spc="0" normalizeH="0" baseline="0" noProof="0" dirty="0">
                        <a:ln>
                          <a:noFill/>
                        </a:ln>
                        <a:solidFill>
                          <a:prstClr val="black"/>
                        </a:solidFill>
                        <a:effectLst/>
                        <a:uLnTx/>
                        <a:uFillTx/>
                        <a:latin typeface=" Arial"/>
                        <a:ea typeface="+mn-ea"/>
                        <a:cs typeface="+mn-cs"/>
                      </a:endParaRPr>
                    </a:p>
                  </a:txBody>
                  <a:tcPr marL="0" marR="0"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2">
                        <a:lumMod val="40000"/>
                        <a:lumOff val="60000"/>
                      </a:schemeClr>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sz="900" b="0" i="0" u="none" strike="noStrike" dirty="0" smtClean="0">
                          <a:effectLst/>
                          <a:latin typeface=" Arial"/>
                        </a:rPr>
                        <a:t>100%</a:t>
                      </a:r>
                      <a:endParaRPr lang="en-US" sz="900" b="0" i="0" u="none" strike="noStrike" dirty="0">
                        <a:effectLst/>
                        <a:latin typeface=" Arial"/>
                      </a:endParaRPr>
                    </a:p>
                  </a:txBody>
                  <a:tcPr marL="0" marR="0"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6">
                        <a:lumMod val="40000"/>
                        <a:lumOff val="60000"/>
                      </a:schemeClr>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sz="900" b="0" i="0" u="none" strike="noStrike" dirty="0" smtClean="0">
                          <a:effectLst/>
                          <a:latin typeface=" Arial"/>
                        </a:rPr>
                        <a:t>100%</a:t>
                      </a:r>
                      <a:endParaRPr lang="en-US" sz="900" b="0" i="0" u="none" strike="noStrike" dirty="0">
                        <a:effectLst/>
                        <a:latin typeface=" Arial"/>
                      </a:endParaRPr>
                    </a:p>
                  </a:txBody>
                  <a:tcPr marL="0" marR="0"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6">
                        <a:lumMod val="40000"/>
                        <a:lumOff val="60000"/>
                      </a:schemeClr>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sz="900" b="0" i="0" u="none" strike="noStrike" dirty="0" smtClean="0">
                          <a:effectLst/>
                          <a:latin typeface=" Arial"/>
                        </a:rPr>
                        <a:t>100%</a:t>
                      </a:r>
                      <a:endParaRPr lang="en-US" sz="900" b="0" i="0" u="none" strike="noStrike" dirty="0">
                        <a:effectLst/>
                        <a:latin typeface=" Arial"/>
                      </a:endParaRPr>
                    </a:p>
                  </a:txBody>
                  <a:tcPr marL="0" marR="0"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6">
                        <a:lumMod val="40000"/>
                        <a:lumOff val="60000"/>
                      </a:schemeClr>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sz="900" b="0" i="0" u="none" strike="noStrike" dirty="0" smtClean="0">
                          <a:effectLst/>
                          <a:latin typeface=" Arial"/>
                        </a:rPr>
                        <a:t>100%</a:t>
                      </a:r>
                      <a:endParaRPr lang="en-US" sz="900" b="0" i="0" u="none" strike="noStrike" dirty="0">
                        <a:effectLst/>
                        <a:latin typeface=" Arial"/>
                      </a:endParaRPr>
                    </a:p>
                  </a:txBody>
                  <a:tcPr marL="0" marR="0"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2">
                        <a:lumMod val="40000"/>
                        <a:lumOff val="60000"/>
                      </a:schemeClr>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sz="900" b="0" i="0" u="none" strike="noStrike" dirty="0" smtClean="0">
                          <a:effectLst/>
                          <a:latin typeface=" Arial"/>
                        </a:rPr>
                        <a:t>100%</a:t>
                      </a:r>
                      <a:endParaRPr lang="en-US" sz="900" b="0" i="0" u="none" strike="noStrike" dirty="0">
                        <a:effectLst/>
                        <a:latin typeface=" Arial"/>
                      </a:endParaRPr>
                    </a:p>
                  </a:txBody>
                  <a:tcPr marL="0" marR="0"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2">
                        <a:lumMod val="40000"/>
                        <a:lumOff val="60000"/>
                      </a:schemeClr>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sz="900" b="0" i="0" u="none" strike="noStrike" dirty="0" smtClean="0">
                          <a:effectLst/>
                          <a:latin typeface=" Arial"/>
                        </a:rPr>
                        <a:t>100%</a:t>
                      </a:r>
                      <a:endParaRPr lang="en-US" sz="900" b="0" i="0" u="none" strike="noStrike" dirty="0">
                        <a:effectLst/>
                        <a:latin typeface=" Arial"/>
                      </a:endParaRPr>
                    </a:p>
                  </a:txBody>
                  <a:tcPr marL="0" marR="0"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2">
                        <a:lumMod val="40000"/>
                        <a:lumOff val="60000"/>
                      </a:schemeClr>
                    </a:solidFill>
                  </a:tcPr>
                </a:tc>
                <a:extLst>
                  <a:ext uri="{0D108BD9-81ED-4DB2-BD59-A6C34878D82A}">
                    <a16:rowId xmlns:a16="http://schemas.microsoft.com/office/drawing/2014/main" xmlns="" val="3811387635"/>
                  </a:ext>
                </a:extLst>
              </a:tr>
              <a:tr h="159018">
                <a:tc>
                  <a:txBody>
                    <a:bodyPr/>
                    <a:lstStyle/>
                    <a:p>
                      <a:pPr marL="0" marR="0" lvl="0" indent="0" algn="l" defTabSz="914400" rtl="0" eaLnBrk="1" fontAlgn="base" latinLnBrk="0" hangingPunct="1">
                        <a:lnSpc>
                          <a:spcPct val="100000"/>
                        </a:lnSpc>
                        <a:spcBef>
                          <a:spcPct val="20000"/>
                        </a:spcBef>
                        <a:spcAft>
                          <a:spcPct val="0"/>
                        </a:spcAft>
                        <a:buClrTx/>
                        <a:buSzTx/>
                        <a:buFont typeface="+mj-lt"/>
                        <a:buNone/>
                        <a:tabLst/>
                      </a:pPr>
                      <a:r>
                        <a:rPr kumimoji="0" lang="en-GB" sz="900" u="none" strike="noStrike" cap="none" normalizeH="0" baseline="0" dirty="0">
                          <a:ln>
                            <a:noFill/>
                          </a:ln>
                          <a:effectLst/>
                          <a:latin typeface=" Arial"/>
                        </a:rPr>
                        <a:t>Multi Media Projector</a:t>
                      </a:r>
                      <a:endParaRPr kumimoji="0" lang="en-GB" sz="900" b="0" i="0" u="none" strike="noStrike" cap="none" normalizeH="0" baseline="0" dirty="0">
                        <a:ln>
                          <a:noFill/>
                        </a:ln>
                        <a:solidFill>
                          <a:schemeClr val="tx1"/>
                        </a:solidFill>
                        <a:effectLst/>
                        <a:latin typeface=" Arial"/>
                        <a:cs typeface="Arial" panose="020B0604020202020204" pitchFamily="34" charset="0"/>
                      </a:endParaRPr>
                    </a:p>
                  </a:txBody>
                  <a:tcPr marL="68580" marR="68580" marT="34265" marB="34265"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sz="900" b="0" i="0" u="none" strike="noStrike" dirty="0" smtClean="0">
                          <a:effectLst/>
                          <a:latin typeface=" Arial"/>
                        </a:rPr>
                        <a:t>100%</a:t>
                      </a:r>
                      <a:endParaRPr lang="en-US" sz="900" b="0" i="0" u="none" strike="noStrike" dirty="0">
                        <a:effectLst/>
                        <a:latin typeface=" Arial"/>
                      </a:endParaRPr>
                    </a:p>
                  </a:txBody>
                  <a:tcPr marL="0" marR="0"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6">
                        <a:lumMod val="40000"/>
                        <a:lumOff val="60000"/>
                      </a:schemeClr>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sz="900" b="0" i="0" u="none" strike="noStrike" dirty="0" smtClean="0">
                          <a:effectLst/>
                          <a:latin typeface=" Arial"/>
                        </a:rPr>
                        <a:t>100%</a:t>
                      </a:r>
                      <a:endParaRPr lang="en-US" sz="900" b="0" i="0" u="none" strike="noStrike" dirty="0">
                        <a:effectLst/>
                        <a:latin typeface=" Arial"/>
                      </a:endParaRPr>
                    </a:p>
                  </a:txBody>
                  <a:tcPr marL="0" marR="0"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6">
                        <a:lumMod val="40000"/>
                        <a:lumOff val="60000"/>
                      </a:schemeClr>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sz="900" b="0" i="0" u="none" strike="noStrike" dirty="0" smtClean="0">
                          <a:effectLst/>
                          <a:latin typeface=" Arial"/>
                        </a:rPr>
                        <a:t>100%</a:t>
                      </a:r>
                      <a:endParaRPr lang="en-US" sz="900" b="0" i="0" u="none" strike="noStrike" dirty="0">
                        <a:effectLst/>
                        <a:latin typeface=" Arial"/>
                      </a:endParaRPr>
                    </a:p>
                  </a:txBody>
                  <a:tcPr marL="0" marR="0"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6">
                        <a:lumMod val="40000"/>
                        <a:lumOff val="60000"/>
                      </a:schemeClr>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sz="900" b="0" i="0" u="none" strike="noStrike" dirty="0" smtClean="0">
                          <a:effectLst/>
                          <a:latin typeface=" Arial"/>
                        </a:rPr>
                        <a:t>100%</a:t>
                      </a:r>
                      <a:endParaRPr lang="en-US" sz="900" b="0" i="0" u="none" strike="noStrike" dirty="0">
                        <a:effectLst/>
                        <a:latin typeface=" Arial"/>
                      </a:endParaRPr>
                    </a:p>
                  </a:txBody>
                  <a:tcPr marL="0" marR="0"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2">
                        <a:lumMod val="40000"/>
                        <a:lumOff val="60000"/>
                      </a:schemeClr>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sz="900" b="0" i="0" u="none" strike="noStrike" dirty="0" smtClean="0">
                          <a:effectLst/>
                          <a:latin typeface=" Arial"/>
                        </a:rPr>
                        <a:t>100%</a:t>
                      </a:r>
                      <a:endParaRPr lang="en-US" sz="900" b="0" i="0" u="none" strike="noStrike" dirty="0">
                        <a:effectLst/>
                        <a:latin typeface=" Arial"/>
                      </a:endParaRPr>
                    </a:p>
                  </a:txBody>
                  <a:tcPr marL="0" marR="0"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2">
                        <a:lumMod val="40000"/>
                        <a:lumOff val="6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smtClean="0">
                          <a:ln>
                            <a:noFill/>
                          </a:ln>
                          <a:solidFill>
                            <a:prstClr val="black"/>
                          </a:solidFill>
                          <a:effectLst/>
                          <a:uLnTx/>
                          <a:uFillTx/>
                          <a:latin typeface=" Arial"/>
                          <a:ea typeface="+mn-ea"/>
                          <a:cs typeface="+mn-cs"/>
                        </a:rPr>
                        <a:t>100%</a:t>
                      </a:r>
                      <a:endParaRPr kumimoji="0" lang="en-US" sz="900" b="0" i="0" u="none" strike="noStrike" kern="1200" cap="none" spc="0" normalizeH="0" baseline="0" noProof="0" dirty="0">
                        <a:ln>
                          <a:noFill/>
                        </a:ln>
                        <a:solidFill>
                          <a:prstClr val="black"/>
                        </a:solidFill>
                        <a:effectLst/>
                        <a:uLnTx/>
                        <a:uFillTx/>
                        <a:latin typeface=" Arial"/>
                        <a:ea typeface="+mn-ea"/>
                        <a:cs typeface="+mn-cs"/>
                      </a:endParaRPr>
                    </a:p>
                  </a:txBody>
                  <a:tcPr marL="0" marR="0"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2">
                        <a:lumMod val="40000"/>
                        <a:lumOff val="60000"/>
                      </a:schemeClr>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sz="900" b="0" i="0" u="none" strike="noStrike" dirty="0" smtClean="0">
                          <a:effectLst/>
                          <a:latin typeface=" Arial"/>
                        </a:rPr>
                        <a:t>100%</a:t>
                      </a:r>
                      <a:endParaRPr lang="en-US" sz="900" b="0" i="0" u="none" strike="noStrike" dirty="0">
                        <a:effectLst/>
                        <a:latin typeface=" Arial"/>
                      </a:endParaRPr>
                    </a:p>
                  </a:txBody>
                  <a:tcPr marL="0" marR="0"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6">
                        <a:lumMod val="40000"/>
                        <a:lumOff val="60000"/>
                      </a:schemeClr>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sz="900" b="0" i="0" u="none" strike="noStrike" dirty="0" smtClean="0">
                          <a:effectLst/>
                          <a:latin typeface=" Arial"/>
                        </a:rPr>
                        <a:t>100%</a:t>
                      </a:r>
                      <a:endParaRPr lang="en-US" sz="900" b="0" i="0" u="none" strike="noStrike" dirty="0">
                        <a:effectLst/>
                        <a:latin typeface=" Arial"/>
                      </a:endParaRPr>
                    </a:p>
                  </a:txBody>
                  <a:tcPr marL="0" marR="0"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6">
                        <a:lumMod val="40000"/>
                        <a:lumOff val="60000"/>
                      </a:schemeClr>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sz="900" b="0" i="0" u="none" strike="noStrike" dirty="0" smtClean="0">
                          <a:effectLst/>
                          <a:latin typeface=" Arial"/>
                        </a:rPr>
                        <a:t>100%</a:t>
                      </a:r>
                      <a:endParaRPr lang="en-US" sz="900" b="0" i="0" u="none" strike="noStrike" dirty="0">
                        <a:effectLst/>
                        <a:latin typeface=" Arial"/>
                      </a:endParaRPr>
                    </a:p>
                  </a:txBody>
                  <a:tcPr marL="0" marR="0"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6">
                        <a:lumMod val="40000"/>
                        <a:lumOff val="60000"/>
                      </a:schemeClr>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sz="900" b="0" i="0" u="none" strike="noStrike" dirty="0" smtClean="0">
                          <a:effectLst/>
                          <a:latin typeface=" Arial"/>
                        </a:rPr>
                        <a:t>100%</a:t>
                      </a:r>
                      <a:endParaRPr lang="en-US" sz="900" b="0" i="0" u="none" strike="noStrike" dirty="0">
                        <a:effectLst/>
                        <a:latin typeface=" Arial"/>
                      </a:endParaRPr>
                    </a:p>
                  </a:txBody>
                  <a:tcPr marL="0" marR="0"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2">
                        <a:lumMod val="40000"/>
                        <a:lumOff val="60000"/>
                      </a:schemeClr>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sz="900" b="0" i="0" u="none" strike="noStrike" dirty="0" smtClean="0">
                          <a:effectLst/>
                          <a:latin typeface=" Arial"/>
                        </a:rPr>
                        <a:t>100%</a:t>
                      </a:r>
                      <a:endParaRPr lang="en-US" sz="900" b="0" i="0" u="none" strike="noStrike" dirty="0">
                        <a:effectLst/>
                        <a:latin typeface=" Arial"/>
                      </a:endParaRPr>
                    </a:p>
                  </a:txBody>
                  <a:tcPr marL="0" marR="0"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2">
                        <a:lumMod val="40000"/>
                        <a:lumOff val="60000"/>
                      </a:schemeClr>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sz="900" b="0" i="0" u="none" strike="noStrike" dirty="0" smtClean="0">
                          <a:effectLst/>
                          <a:latin typeface=" Arial"/>
                        </a:rPr>
                        <a:t>100%</a:t>
                      </a:r>
                      <a:endParaRPr lang="en-US" sz="900" b="0" i="0" u="none" strike="noStrike" dirty="0">
                        <a:effectLst/>
                        <a:latin typeface=" Arial"/>
                      </a:endParaRPr>
                    </a:p>
                  </a:txBody>
                  <a:tcPr marL="0" marR="0"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2">
                        <a:lumMod val="40000"/>
                        <a:lumOff val="60000"/>
                      </a:schemeClr>
                    </a:solidFill>
                  </a:tcPr>
                </a:tc>
                <a:extLst>
                  <a:ext uri="{0D108BD9-81ED-4DB2-BD59-A6C34878D82A}">
                    <a16:rowId xmlns:a16="http://schemas.microsoft.com/office/drawing/2014/main" xmlns="" val="3208719610"/>
                  </a:ext>
                </a:extLst>
              </a:tr>
              <a:tr h="159018">
                <a:tc>
                  <a:txBody>
                    <a:bodyPr/>
                    <a:lstStyle/>
                    <a:p>
                      <a:pPr marL="0" marR="0" lvl="0" indent="0" algn="l" defTabSz="914400" rtl="0" eaLnBrk="1" fontAlgn="base" latinLnBrk="0" hangingPunct="1">
                        <a:lnSpc>
                          <a:spcPct val="100000"/>
                        </a:lnSpc>
                        <a:spcBef>
                          <a:spcPct val="20000"/>
                        </a:spcBef>
                        <a:spcAft>
                          <a:spcPct val="0"/>
                        </a:spcAft>
                        <a:buClrTx/>
                        <a:buSzTx/>
                        <a:buFont typeface="+mj-lt"/>
                        <a:buNone/>
                        <a:tabLst/>
                      </a:pPr>
                      <a:r>
                        <a:rPr kumimoji="0" lang="en-GB" sz="900" u="none" strike="noStrike" cap="none" normalizeH="0" baseline="0" dirty="0">
                          <a:ln>
                            <a:noFill/>
                          </a:ln>
                          <a:effectLst/>
                          <a:latin typeface=" Arial"/>
                        </a:rPr>
                        <a:t>Printer (with or without Scanner)</a:t>
                      </a:r>
                      <a:endParaRPr kumimoji="0" lang="en-GB" sz="900" b="0" i="0" u="none" strike="noStrike" cap="none" normalizeH="0" baseline="0" dirty="0">
                        <a:ln>
                          <a:noFill/>
                        </a:ln>
                        <a:solidFill>
                          <a:schemeClr val="tx1"/>
                        </a:solidFill>
                        <a:effectLst/>
                        <a:latin typeface=" Arial"/>
                        <a:cs typeface="Arial" panose="020B0604020202020204" pitchFamily="34" charset="0"/>
                      </a:endParaRPr>
                    </a:p>
                  </a:txBody>
                  <a:tcPr marL="68580" marR="68580" marT="34265" marB="34265"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algn="ctr" fontAlgn="ctr"/>
                      <a:r>
                        <a:rPr lang="en-US" sz="900" b="0" i="0" u="none" strike="noStrike" dirty="0" smtClean="0">
                          <a:effectLst/>
                          <a:latin typeface=" Arial"/>
                        </a:rPr>
                        <a:t>100%</a:t>
                      </a:r>
                      <a:endParaRPr lang="en-US" sz="900" b="0" i="0" u="none" strike="noStrike" dirty="0">
                        <a:effectLst/>
                        <a:latin typeface=" Arial"/>
                      </a:endParaRPr>
                    </a:p>
                  </a:txBody>
                  <a:tcPr marL="0" marR="0"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6">
                        <a:lumMod val="40000"/>
                        <a:lumOff val="60000"/>
                      </a:schemeClr>
                    </a:solidFill>
                  </a:tcPr>
                </a:tc>
                <a:tc>
                  <a:txBody>
                    <a:bodyPr/>
                    <a:lstStyle/>
                    <a:p>
                      <a:pPr algn="ctr" fontAlgn="ctr"/>
                      <a:r>
                        <a:rPr lang="en-US" sz="900" b="0" i="0" u="none" strike="noStrike" dirty="0" smtClean="0">
                          <a:effectLst/>
                          <a:latin typeface=" Arial"/>
                        </a:rPr>
                        <a:t>100%</a:t>
                      </a:r>
                      <a:endParaRPr lang="en-US" sz="900" b="0" i="0" u="none" strike="noStrike" dirty="0">
                        <a:effectLst/>
                        <a:latin typeface=" Arial"/>
                      </a:endParaRPr>
                    </a:p>
                  </a:txBody>
                  <a:tcPr marL="0" marR="0"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6">
                        <a:lumMod val="40000"/>
                        <a:lumOff val="60000"/>
                      </a:schemeClr>
                    </a:solidFill>
                  </a:tcPr>
                </a:tc>
                <a:tc>
                  <a:txBody>
                    <a:bodyPr/>
                    <a:lstStyle/>
                    <a:p>
                      <a:pPr algn="ctr" fontAlgn="ctr"/>
                      <a:r>
                        <a:rPr lang="en-US" sz="900" b="0" i="0" u="none" strike="noStrike" dirty="0" smtClean="0">
                          <a:effectLst/>
                          <a:latin typeface=" Arial"/>
                        </a:rPr>
                        <a:t>100%</a:t>
                      </a:r>
                      <a:endParaRPr lang="en-US" sz="900" b="0" i="0" u="none" strike="noStrike" dirty="0">
                        <a:effectLst/>
                        <a:latin typeface=" Arial"/>
                      </a:endParaRPr>
                    </a:p>
                  </a:txBody>
                  <a:tcPr marL="0" marR="0"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6">
                        <a:lumMod val="40000"/>
                        <a:lumOff val="60000"/>
                      </a:schemeClr>
                    </a:solidFill>
                  </a:tcPr>
                </a:tc>
                <a:tc>
                  <a:txBody>
                    <a:bodyPr/>
                    <a:lstStyle/>
                    <a:p>
                      <a:pPr algn="ctr" fontAlgn="ctr"/>
                      <a:r>
                        <a:rPr lang="en-US" sz="900" b="0" i="0" u="none" strike="noStrike" dirty="0" smtClean="0">
                          <a:effectLst/>
                          <a:latin typeface=" Arial"/>
                        </a:rPr>
                        <a:t>100%</a:t>
                      </a:r>
                      <a:endParaRPr lang="en-US" sz="900" b="0" i="0" u="none" strike="noStrike" dirty="0">
                        <a:effectLst/>
                        <a:latin typeface=" Arial"/>
                      </a:endParaRPr>
                    </a:p>
                  </a:txBody>
                  <a:tcPr marL="0" marR="0"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2">
                        <a:lumMod val="40000"/>
                        <a:lumOff val="60000"/>
                      </a:schemeClr>
                    </a:solidFill>
                  </a:tcPr>
                </a:tc>
                <a:tc>
                  <a:txBody>
                    <a:bodyPr/>
                    <a:lstStyle/>
                    <a:p>
                      <a:pPr algn="ctr" fontAlgn="ctr"/>
                      <a:r>
                        <a:rPr lang="en-US" sz="900" b="0" i="0" u="none" strike="noStrike" dirty="0" smtClean="0">
                          <a:effectLst/>
                          <a:latin typeface=" Arial"/>
                        </a:rPr>
                        <a:t>100%</a:t>
                      </a:r>
                      <a:endParaRPr lang="en-US" sz="900" b="0" i="0" u="none" strike="noStrike" dirty="0">
                        <a:effectLst/>
                        <a:latin typeface=" Arial"/>
                      </a:endParaRPr>
                    </a:p>
                  </a:txBody>
                  <a:tcPr marL="0" marR="0"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2">
                        <a:lumMod val="40000"/>
                        <a:lumOff val="6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smtClean="0">
                          <a:ln>
                            <a:noFill/>
                          </a:ln>
                          <a:solidFill>
                            <a:prstClr val="black"/>
                          </a:solidFill>
                          <a:effectLst/>
                          <a:uLnTx/>
                          <a:uFillTx/>
                          <a:latin typeface=" Arial"/>
                          <a:ea typeface="+mn-ea"/>
                          <a:cs typeface="+mn-cs"/>
                        </a:rPr>
                        <a:t>100%</a:t>
                      </a:r>
                      <a:endParaRPr kumimoji="0" lang="en-US" sz="900" b="0" i="0" u="none" strike="noStrike" kern="1200" cap="none" spc="0" normalizeH="0" baseline="0" noProof="0" dirty="0">
                        <a:ln>
                          <a:noFill/>
                        </a:ln>
                        <a:solidFill>
                          <a:prstClr val="black"/>
                        </a:solidFill>
                        <a:effectLst/>
                        <a:uLnTx/>
                        <a:uFillTx/>
                        <a:latin typeface=" Arial"/>
                        <a:ea typeface="+mn-ea"/>
                        <a:cs typeface="+mn-cs"/>
                      </a:endParaRPr>
                    </a:p>
                  </a:txBody>
                  <a:tcPr marL="0" marR="0"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2">
                        <a:lumMod val="40000"/>
                        <a:lumOff val="60000"/>
                      </a:schemeClr>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sz="900" b="0" i="0" u="none" strike="noStrike" dirty="0" smtClean="0">
                          <a:effectLst/>
                          <a:latin typeface=" Arial"/>
                        </a:rPr>
                        <a:t>100%</a:t>
                      </a:r>
                      <a:endParaRPr lang="en-US" sz="900" b="0" i="0" u="none" strike="noStrike" dirty="0">
                        <a:effectLst/>
                        <a:latin typeface=" Arial"/>
                      </a:endParaRPr>
                    </a:p>
                  </a:txBody>
                  <a:tcPr marL="0" marR="0"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6">
                        <a:lumMod val="40000"/>
                        <a:lumOff val="60000"/>
                      </a:schemeClr>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sz="900" b="0" i="0" u="none" strike="noStrike" dirty="0" smtClean="0">
                          <a:effectLst/>
                          <a:latin typeface=" Arial"/>
                        </a:rPr>
                        <a:t>100%</a:t>
                      </a:r>
                      <a:endParaRPr lang="en-US" sz="900" b="0" i="0" u="none" strike="noStrike" dirty="0">
                        <a:effectLst/>
                        <a:latin typeface=" Arial"/>
                      </a:endParaRPr>
                    </a:p>
                  </a:txBody>
                  <a:tcPr marL="0" marR="0"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6">
                        <a:lumMod val="40000"/>
                        <a:lumOff val="60000"/>
                      </a:schemeClr>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sz="900" b="0" i="0" u="none" strike="noStrike" dirty="0" smtClean="0">
                          <a:effectLst/>
                          <a:latin typeface=" Arial"/>
                        </a:rPr>
                        <a:t>100%</a:t>
                      </a:r>
                      <a:endParaRPr lang="en-US" sz="900" b="0" i="0" u="none" strike="noStrike" dirty="0">
                        <a:effectLst/>
                        <a:latin typeface=" Arial"/>
                      </a:endParaRPr>
                    </a:p>
                  </a:txBody>
                  <a:tcPr marL="0" marR="0"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6">
                        <a:lumMod val="40000"/>
                        <a:lumOff val="60000"/>
                      </a:schemeClr>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sz="900" b="0" i="0" u="none" strike="noStrike" dirty="0" smtClean="0">
                          <a:effectLst/>
                          <a:latin typeface=" Arial"/>
                        </a:rPr>
                        <a:t>100%</a:t>
                      </a:r>
                      <a:endParaRPr lang="en-US" sz="900" b="0" i="0" u="none" strike="noStrike" dirty="0">
                        <a:effectLst/>
                        <a:latin typeface=" Arial"/>
                      </a:endParaRPr>
                    </a:p>
                  </a:txBody>
                  <a:tcPr marL="0" marR="0"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2">
                        <a:lumMod val="40000"/>
                        <a:lumOff val="60000"/>
                      </a:schemeClr>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sz="900" b="0" i="0" u="none" strike="noStrike" dirty="0" smtClean="0">
                          <a:effectLst/>
                          <a:latin typeface=" Arial"/>
                        </a:rPr>
                        <a:t>100%</a:t>
                      </a:r>
                      <a:endParaRPr lang="en-US" sz="900" b="0" i="0" u="none" strike="noStrike" dirty="0">
                        <a:effectLst/>
                        <a:latin typeface=" Arial"/>
                      </a:endParaRPr>
                    </a:p>
                  </a:txBody>
                  <a:tcPr marL="0" marR="0"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2">
                        <a:lumMod val="40000"/>
                        <a:lumOff val="60000"/>
                      </a:schemeClr>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sz="900" b="0" i="0" u="none" strike="noStrike" dirty="0" smtClean="0">
                          <a:effectLst/>
                          <a:latin typeface=" Arial"/>
                        </a:rPr>
                        <a:t>100%</a:t>
                      </a:r>
                      <a:endParaRPr lang="en-US" sz="900" b="0" i="0" u="none" strike="noStrike" dirty="0">
                        <a:effectLst/>
                        <a:latin typeface=" Arial"/>
                      </a:endParaRPr>
                    </a:p>
                  </a:txBody>
                  <a:tcPr marL="0" marR="0"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2">
                        <a:lumMod val="40000"/>
                        <a:lumOff val="60000"/>
                      </a:schemeClr>
                    </a:solidFill>
                  </a:tcPr>
                </a:tc>
                <a:extLst>
                  <a:ext uri="{0D108BD9-81ED-4DB2-BD59-A6C34878D82A}">
                    <a16:rowId xmlns:a16="http://schemas.microsoft.com/office/drawing/2014/main" xmlns="" val="560334364"/>
                  </a:ext>
                </a:extLst>
              </a:tr>
            </a:tbl>
          </a:graphicData>
        </a:graphic>
      </p:graphicFrame>
    </p:spTree>
    <p:extLst>
      <p:ext uri="{BB962C8B-B14F-4D97-AF65-F5344CB8AC3E}">
        <p14:creationId xmlns:p14="http://schemas.microsoft.com/office/powerpoint/2010/main" val="3936761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 Same Side Corner Rectangle 13"/>
          <p:cNvSpPr/>
          <p:nvPr/>
        </p:nvSpPr>
        <p:spPr>
          <a:xfrm rot="16200000">
            <a:off x="372147" y="2171484"/>
            <a:ext cx="822960" cy="274320"/>
          </a:xfrm>
          <a:prstGeom prst="round2SameRect">
            <a:avLst/>
          </a:prstGeom>
          <a:solidFill>
            <a:srgbClr val="5B9BD5"/>
          </a:solidFill>
          <a:ln w="57150">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 Same Side Corner Rectangle 16"/>
          <p:cNvSpPr/>
          <p:nvPr/>
        </p:nvSpPr>
        <p:spPr>
          <a:xfrm rot="16200000">
            <a:off x="372147" y="4384932"/>
            <a:ext cx="822960" cy="274320"/>
          </a:xfrm>
          <a:prstGeom prst="round2SameRect">
            <a:avLst/>
          </a:prstGeom>
          <a:solidFill>
            <a:srgbClr val="A5A5A5">
              <a:alpha val="50000"/>
            </a:srgbClr>
          </a:solidFill>
          <a:ln w="57150">
            <a:solidFill>
              <a:srgbClr val="A5A5A5">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 Same Side Corner Rectangle 19"/>
          <p:cNvSpPr/>
          <p:nvPr/>
        </p:nvSpPr>
        <p:spPr>
          <a:xfrm rot="16200000">
            <a:off x="372147" y="5491655"/>
            <a:ext cx="822960" cy="274320"/>
          </a:xfrm>
          <a:prstGeom prst="round2SameRect">
            <a:avLst/>
          </a:prstGeom>
          <a:solidFill>
            <a:srgbClr val="FFC000">
              <a:alpha val="50000"/>
            </a:srgbClr>
          </a:solidFill>
          <a:ln w="57150">
            <a:solidFill>
              <a:srgbClr val="FFC000">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 Same Side Corner Rectangle 22"/>
          <p:cNvSpPr/>
          <p:nvPr/>
        </p:nvSpPr>
        <p:spPr>
          <a:xfrm rot="16200000">
            <a:off x="372147" y="3278208"/>
            <a:ext cx="822960" cy="274320"/>
          </a:xfrm>
          <a:prstGeom prst="round2SameRect">
            <a:avLst/>
          </a:prstGeom>
          <a:solidFill>
            <a:srgbClr val="ED7D31">
              <a:alpha val="50000"/>
            </a:srgbClr>
          </a:solidFill>
          <a:ln w="57150">
            <a:solidFill>
              <a:srgbClr val="ED7D31">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 Same Side Corner Rectangle 4"/>
          <p:cNvSpPr/>
          <p:nvPr/>
        </p:nvSpPr>
        <p:spPr>
          <a:xfrm rot="16200000">
            <a:off x="372147" y="1064760"/>
            <a:ext cx="822960" cy="274320"/>
          </a:xfrm>
          <a:prstGeom prst="round2SameRect">
            <a:avLst/>
          </a:prstGeom>
          <a:solidFill>
            <a:srgbClr val="70AD47">
              <a:alpha val="50000"/>
            </a:srgbClr>
          </a:solidFill>
          <a:ln w="57150">
            <a:solidFill>
              <a:srgbClr val="70AD47">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934500" y="790440"/>
            <a:ext cx="10609799" cy="5303520"/>
          </a:xfrm>
          <a:prstGeom prst="rect">
            <a:avLst/>
          </a:prstGeom>
          <a:solidFill>
            <a:schemeClr val="bg1"/>
          </a:solidFill>
          <a:ln w="57150">
            <a:solidFill>
              <a:srgbClr val="5B9BD5"/>
            </a:solidFill>
          </a:ln>
        </p:spPr>
        <p:txBody>
          <a:bodyPr wrap="none" anchor="t" anchorCtr="0">
            <a:noAutofit/>
          </a:bodyPr>
          <a:lstStyle/>
          <a:p>
            <a:pPr algn="ctr"/>
            <a:r>
              <a:rPr lang="en-US" sz="3500" dirty="0" smtClean="0">
                <a:solidFill>
                  <a:schemeClr val="tx1">
                    <a:lumMod val="65000"/>
                    <a:lumOff val="35000"/>
                  </a:schemeClr>
                </a:solidFill>
                <a:latin typeface="Franklin Gothic Demi Cond" panose="020B0706030402020204" pitchFamily="34" charset="0"/>
              </a:rPr>
              <a:t>COMPLIANCES AND ACCOMPLISHMENTS TO DC’s GUIDANCE</a:t>
            </a:r>
            <a:endParaRPr lang="en-US" sz="3500" dirty="0"/>
          </a:p>
        </p:txBody>
      </p:sp>
      <p:sp>
        <p:nvSpPr>
          <p:cNvPr id="12" name="TextBox 11"/>
          <p:cNvSpPr txBox="1"/>
          <p:nvPr/>
        </p:nvSpPr>
        <p:spPr>
          <a:xfrm>
            <a:off x="1124712" y="1325275"/>
            <a:ext cx="10241280" cy="584775"/>
          </a:xfrm>
          <a:prstGeom prst="rect">
            <a:avLst/>
          </a:prstGeom>
          <a:noFill/>
        </p:spPr>
        <p:txBody>
          <a:bodyPr wrap="square" rtlCol="0">
            <a:spAutoFit/>
          </a:bodyPr>
          <a:lstStyle/>
          <a:p>
            <a:pPr algn="ctr"/>
            <a:r>
              <a:rPr lang="en-US" sz="3200" i="1" dirty="0">
                <a:solidFill>
                  <a:schemeClr val="bg2">
                    <a:lumMod val="50000"/>
                  </a:schemeClr>
                </a:solidFill>
                <a:latin typeface="Franklin Gothic Book" panose="020B0503020102020204" pitchFamily="34" charset="0"/>
              </a:rPr>
              <a:t>JOINT READINESS REPORTING SYSTEM (OPREVAL)</a:t>
            </a:r>
          </a:p>
        </p:txBody>
      </p:sp>
      <p:sp>
        <p:nvSpPr>
          <p:cNvPr id="13" name="Google Shape;197;p6"/>
          <p:cNvSpPr txBox="1"/>
          <p:nvPr/>
        </p:nvSpPr>
        <p:spPr>
          <a:xfrm>
            <a:off x="1124713" y="4233067"/>
            <a:ext cx="10241280" cy="1631175"/>
          </a:xfrm>
          <a:prstGeom prst="rect">
            <a:avLst/>
          </a:prstGeom>
          <a:noFill/>
          <a:ln>
            <a:noFill/>
          </a:ln>
        </p:spPr>
        <p:txBody>
          <a:bodyPr spcFirstLastPara="1" wrap="square" lIns="91425" tIns="45700" rIns="91425" bIns="45700" anchor="t" anchorCtr="0">
            <a:spAutoFit/>
          </a:bodyPr>
          <a:lstStyle/>
          <a:p>
            <a:pPr algn="just"/>
            <a:r>
              <a:rPr lang="en-US" sz="2000" dirty="0" smtClean="0">
                <a:latin typeface="Arial" panose="020B0604020202020204" pitchFamily="34" charset="0"/>
                <a:cs typeface="Arial" panose="020B0604020202020204" pitchFamily="34" charset="0"/>
              </a:rPr>
              <a:t>Assessment: Equipment readiness in terms of C4S increased slightly after the procurement of three (3)  Raspberry Pi computer sets with genuine operating system and fabrication of additional 300W PAS as required on the unit’s TOE. The decreased percentage on </a:t>
            </a:r>
            <a:r>
              <a:rPr lang="en-US" sz="2000" dirty="0">
                <a:latin typeface="Arial" panose="020B0604020202020204" pitchFamily="34" charset="0"/>
                <a:cs typeface="Arial" panose="020B0604020202020204" pitchFamily="34" charset="0"/>
              </a:rPr>
              <a:t>maintenance readiness </a:t>
            </a:r>
            <a:r>
              <a:rPr lang="en-US" sz="2000" dirty="0" smtClean="0">
                <a:latin typeface="Arial" panose="020B0604020202020204" pitchFamily="34" charset="0"/>
                <a:cs typeface="Arial" panose="020B0604020202020204" pitchFamily="34" charset="0"/>
              </a:rPr>
              <a:t>of this unit is due to the yellow status of four (4) AV Radio Intercom System while two (2) </a:t>
            </a:r>
            <a:r>
              <a:rPr lang="en-US" sz="2000" dirty="0" err="1" smtClean="0">
                <a:latin typeface="Arial" panose="020B0604020202020204" pitchFamily="34" charset="0"/>
                <a:cs typeface="Arial" panose="020B0604020202020204" pitchFamily="34" charset="0"/>
              </a:rPr>
              <a:t>Manpack</a:t>
            </a:r>
            <a:r>
              <a:rPr lang="en-US" sz="2000" dirty="0" smtClean="0">
                <a:latin typeface="Arial" panose="020B0604020202020204" pitchFamily="34" charset="0"/>
                <a:cs typeface="Arial" panose="020B0604020202020204" pitchFamily="34" charset="0"/>
              </a:rPr>
              <a:t> and five (5) HH5800 are on red status.</a:t>
            </a:r>
            <a:endParaRPr lang="en-US" sz="2000" dirty="0">
              <a:latin typeface=" Arial"/>
            </a:endParaRPr>
          </a:p>
        </p:txBody>
      </p:sp>
      <p:graphicFrame>
        <p:nvGraphicFramePr>
          <p:cNvPr id="3" name="Table 2"/>
          <p:cNvGraphicFramePr>
            <a:graphicFrameLocks noGrp="1"/>
          </p:cNvGraphicFramePr>
          <p:nvPr>
            <p:extLst>
              <p:ext uri="{D42A27DB-BD31-4B8C-83A1-F6EECF244321}">
                <p14:modId xmlns:p14="http://schemas.microsoft.com/office/powerpoint/2010/main" val="321011525"/>
              </p:ext>
            </p:extLst>
          </p:nvPr>
        </p:nvGraphicFramePr>
        <p:xfrm>
          <a:off x="1124712" y="1991881"/>
          <a:ext cx="10241280" cy="1902062"/>
        </p:xfrm>
        <a:graphic>
          <a:graphicData uri="http://schemas.openxmlformats.org/drawingml/2006/table">
            <a:tbl>
              <a:tblPr>
                <a:tableStyleId>{69CF1AB2-1976-4502-BF36-3FF5EA218861}</a:tableStyleId>
              </a:tblPr>
              <a:tblGrid>
                <a:gridCol w="500838">
                  <a:extLst>
                    <a:ext uri="{9D8B030D-6E8A-4147-A177-3AD203B41FA5}">
                      <a16:colId xmlns:a16="http://schemas.microsoft.com/office/drawing/2014/main" xmlns="" val="20000"/>
                    </a:ext>
                  </a:extLst>
                </a:gridCol>
                <a:gridCol w="1186662">
                  <a:extLst>
                    <a:ext uri="{9D8B030D-6E8A-4147-A177-3AD203B41FA5}">
                      <a16:colId xmlns:a16="http://schemas.microsoft.com/office/drawing/2014/main" xmlns="" val="20001"/>
                    </a:ext>
                  </a:extLst>
                </a:gridCol>
                <a:gridCol w="1317503">
                  <a:extLst>
                    <a:ext uri="{9D8B030D-6E8A-4147-A177-3AD203B41FA5}">
                      <a16:colId xmlns:a16="http://schemas.microsoft.com/office/drawing/2014/main" xmlns="" val="20002"/>
                    </a:ext>
                  </a:extLst>
                </a:gridCol>
                <a:gridCol w="775965">
                  <a:extLst>
                    <a:ext uri="{9D8B030D-6E8A-4147-A177-3AD203B41FA5}">
                      <a16:colId xmlns:a16="http://schemas.microsoft.com/office/drawing/2014/main" xmlns="" val="20003"/>
                    </a:ext>
                  </a:extLst>
                </a:gridCol>
                <a:gridCol w="1317503">
                  <a:extLst>
                    <a:ext uri="{9D8B030D-6E8A-4147-A177-3AD203B41FA5}">
                      <a16:colId xmlns:a16="http://schemas.microsoft.com/office/drawing/2014/main" xmlns="" val="20004"/>
                    </a:ext>
                  </a:extLst>
                </a:gridCol>
                <a:gridCol w="775965">
                  <a:extLst>
                    <a:ext uri="{9D8B030D-6E8A-4147-A177-3AD203B41FA5}">
                      <a16:colId xmlns:a16="http://schemas.microsoft.com/office/drawing/2014/main" xmlns="" val="20005"/>
                    </a:ext>
                  </a:extLst>
                </a:gridCol>
                <a:gridCol w="1317503">
                  <a:extLst>
                    <a:ext uri="{9D8B030D-6E8A-4147-A177-3AD203B41FA5}">
                      <a16:colId xmlns:a16="http://schemas.microsoft.com/office/drawing/2014/main" xmlns="" val="20006"/>
                    </a:ext>
                  </a:extLst>
                </a:gridCol>
                <a:gridCol w="775965">
                  <a:extLst>
                    <a:ext uri="{9D8B030D-6E8A-4147-A177-3AD203B41FA5}">
                      <a16:colId xmlns:a16="http://schemas.microsoft.com/office/drawing/2014/main" xmlns="" val="20007"/>
                    </a:ext>
                  </a:extLst>
                </a:gridCol>
                <a:gridCol w="1317503">
                  <a:extLst>
                    <a:ext uri="{9D8B030D-6E8A-4147-A177-3AD203B41FA5}">
                      <a16:colId xmlns:a16="http://schemas.microsoft.com/office/drawing/2014/main" xmlns="" val="20008"/>
                    </a:ext>
                  </a:extLst>
                </a:gridCol>
                <a:gridCol w="955873">
                  <a:extLst>
                    <a:ext uri="{9D8B030D-6E8A-4147-A177-3AD203B41FA5}">
                      <a16:colId xmlns:a16="http://schemas.microsoft.com/office/drawing/2014/main" xmlns="" val="20009"/>
                    </a:ext>
                  </a:extLst>
                </a:gridCol>
              </a:tblGrid>
              <a:tr h="452234">
                <a:tc rowSpan="3">
                  <a:txBody>
                    <a:bodyPr/>
                    <a:lstStyle/>
                    <a:p>
                      <a:pPr algn="ctr" fontAlgn="ctr"/>
                      <a:r>
                        <a:rPr lang="en-PH" sz="1400" b="1" u="none" strike="noStrike" dirty="0">
                          <a:solidFill>
                            <a:schemeClr val="bg1"/>
                          </a:solidFill>
                          <a:effectLst/>
                          <a:latin typeface=" Arial"/>
                        </a:rPr>
                        <a:t>NR</a:t>
                      </a:r>
                      <a:endParaRPr lang="en-PH" sz="1400" b="1" i="0" u="none" strike="noStrike" dirty="0">
                        <a:solidFill>
                          <a:schemeClr val="bg1"/>
                        </a:solidFill>
                        <a:effectLst/>
                        <a:latin typeface=" Arial"/>
                        <a:cs typeface="Arial" panose="020B0604020202020204" pitchFamily="34" charset="0"/>
                      </a:endParaRPr>
                    </a:p>
                  </a:txBody>
                  <a:tcPr marL="0" marR="0"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rowSpan="3">
                  <a:txBody>
                    <a:bodyPr/>
                    <a:lstStyle/>
                    <a:p>
                      <a:pPr algn="ctr" fontAlgn="ctr"/>
                      <a:r>
                        <a:rPr lang="en-PH" sz="1400" b="1" u="none" strike="noStrike" dirty="0">
                          <a:solidFill>
                            <a:schemeClr val="bg1"/>
                          </a:solidFill>
                          <a:effectLst/>
                          <a:latin typeface=" Arial"/>
                        </a:rPr>
                        <a:t>UNIT</a:t>
                      </a:r>
                      <a:endParaRPr lang="en-PH" sz="1400" b="1" i="0" u="none" strike="noStrike" dirty="0">
                        <a:solidFill>
                          <a:schemeClr val="bg1"/>
                        </a:solidFill>
                        <a:effectLst/>
                        <a:latin typeface=" Arial"/>
                        <a:cs typeface="Arial" panose="020B0604020202020204" pitchFamily="34" charset="0"/>
                      </a:endParaRPr>
                    </a:p>
                  </a:txBody>
                  <a:tcPr marL="0" marR="0"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gridSpan="4">
                  <a:txBody>
                    <a:bodyPr/>
                    <a:lstStyle/>
                    <a:p>
                      <a:pPr algn="ctr"/>
                      <a:r>
                        <a:rPr lang="en-PH" sz="1400" b="1" kern="1200" dirty="0">
                          <a:solidFill>
                            <a:schemeClr val="bg1"/>
                          </a:solidFill>
                          <a:effectLst/>
                          <a:latin typeface=" Arial"/>
                        </a:rPr>
                        <a:t>C4S Equipment Readiness Condition</a:t>
                      </a:r>
                      <a:endParaRPr lang="en-PH" sz="1400" b="1" kern="1200" dirty="0">
                        <a:solidFill>
                          <a:schemeClr val="bg1"/>
                        </a:solidFill>
                        <a:effectLst/>
                        <a:latin typeface=" Arial"/>
                        <a:ea typeface="+mn-ea"/>
                        <a:cs typeface="Arial" panose="020B0604020202020204" pitchFamily="34" charset="0"/>
                      </a:endParaRPr>
                    </a:p>
                  </a:txBody>
                  <a:tcPr marL="0" marR="0"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hMerge="1">
                  <a:txBody>
                    <a:bodyPr/>
                    <a:lstStyle/>
                    <a:p>
                      <a:endParaRPr lang="en-US"/>
                    </a:p>
                  </a:txBody>
                  <a:tcPr/>
                </a:tc>
                <a:tc hMerge="1">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en-PH" sz="1200" b="1" i="0" u="none" strike="noStrike" dirty="0">
                        <a:effectLst/>
                        <a:latin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7DEE8"/>
                    </a:solidFill>
                  </a:tcPr>
                </a:tc>
                <a:tc hMerge="1">
                  <a:txBody>
                    <a:bodyPr/>
                    <a:lstStyle/>
                    <a:p>
                      <a:endParaRPr lang="en-US"/>
                    </a:p>
                  </a:txBody>
                  <a:tcPr>
                    <a:lnL w="12700" cap="flat" cmpd="sng" algn="ctr">
                      <a:solidFill>
                        <a:schemeClr val="tx1"/>
                      </a:solidFill>
                      <a:prstDash val="solid"/>
                      <a:round/>
                      <a:headEnd type="none" w="med" len="med"/>
                      <a:tailEnd type="none" w="med" len="med"/>
                    </a:lnL>
                  </a:tcPr>
                </a:tc>
                <a:tc gridSpan="4">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PH" sz="1400" b="1" u="none" strike="noStrike" dirty="0">
                          <a:solidFill>
                            <a:schemeClr val="bg1"/>
                          </a:solidFill>
                          <a:effectLst/>
                          <a:latin typeface=" Arial"/>
                        </a:rPr>
                        <a:t>C4S Maintenance Readiness Condition</a:t>
                      </a:r>
                      <a:endParaRPr lang="en-PH" sz="1400" b="1" i="0" u="none" strike="noStrike" dirty="0">
                        <a:solidFill>
                          <a:schemeClr val="bg1"/>
                        </a:solidFill>
                        <a:effectLst/>
                        <a:latin typeface=" Arial"/>
                        <a:cs typeface="Arial" panose="020B0604020202020204" pitchFamily="34" charset="0"/>
                      </a:endParaRPr>
                    </a:p>
                  </a:txBody>
                  <a:tcPr marL="0" marR="0"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hMerge="1">
                  <a:txBody>
                    <a:bodyPr/>
                    <a:lstStyle/>
                    <a:p>
                      <a:endParaRPr lang="en-US"/>
                    </a:p>
                  </a:txBody>
                  <a:tcPr/>
                </a:tc>
                <a:tc hMerge="1">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en-PH" sz="1200" b="1" i="0" u="none" strike="noStrike" dirty="0">
                        <a:effectLst/>
                        <a:latin typeface="Arial" panose="020B0604020202020204" pitchFamily="34" charset="0"/>
                      </a:endParaRPr>
                    </a:p>
                  </a:txBody>
                  <a:tcPr marL="0" marR="0"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4D79B"/>
                    </a:solidFill>
                  </a:tcPr>
                </a:tc>
                <a:tc hMerge="1">
                  <a:txBody>
                    <a:bodyPr/>
                    <a:lstStyle/>
                    <a:p>
                      <a:endParaRPr lang="en-US"/>
                    </a:p>
                  </a:txBody>
                  <a:tcPr/>
                </a:tc>
                <a:extLst>
                  <a:ext uri="{0D108BD9-81ED-4DB2-BD59-A6C34878D82A}">
                    <a16:rowId xmlns:a16="http://schemas.microsoft.com/office/drawing/2014/main" xmlns="" val="10000"/>
                  </a:ext>
                </a:extLst>
              </a:tr>
              <a:tr h="463122">
                <a:tc vMerge="1">
                  <a:txBody>
                    <a:bodyPr/>
                    <a:lstStyle/>
                    <a:p>
                      <a:pPr algn="ctr" fontAlgn="ctr"/>
                      <a:r>
                        <a:rPr lang="en-PH" sz="1200" b="1" i="0" u="none" strike="noStrike" dirty="0">
                          <a:solidFill>
                            <a:srgbClr val="000000"/>
                          </a:solidFill>
                          <a:effectLst/>
                          <a:latin typeface="Arial" panose="020B0604020202020204" pitchFamily="34" charset="0"/>
                        </a:rPr>
                        <a:t>NR</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E8E6"/>
                    </a:solidFill>
                  </a:tcPr>
                </a:tc>
                <a:tc vMerge="1">
                  <a:txBody>
                    <a:bodyPr/>
                    <a:lstStyle/>
                    <a:p>
                      <a:pPr algn="ctr" fontAlgn="ctr"/>
                      <a:r>
                        <a:rPr lang="en-PH" sz="1200" b="1" i="0" u="none" strike="noStrike" dirty="0">
                          <a:solidFill>
                            <a:srgbClr val="000000"/>
                          </a:solidFill>
                          <a:effectLst/>
                          <a:latin typeface="Arial" panose="020B0604020202020204" pitchFamily="34" charset="0"/>
                        </a:rPr>
                        <a:t>UNIT</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E8E6"/>
                    </a:solidFill>
                  </a:tcPr>
                </a:tc>
                <a:tc gridSpan="2">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PH" sz="1400" b="1" u="none" strike="noStrike" dirty="0" smtClean="0">
                          <a:solidFill>
                            <a:schemeClr val="bg1"/>
                          </a:solidFill>
                          <a:effectLst/>
                          <a:latin typeface=" Arial"/>
                        </a:rPr>
                        <a:t>2021</a:t>
                      </a:r>
                      <a:endParaRPr lang="en-PH" sz="1400" b="1" i="0" u="none" strike="noStrike" dirty="0">
                        <a:solidFill>
                          <a:schemeClr val="bg1"/>
                        </a:solidFill>
                        <a:effectLst/>
                        <a:latin typeface=" Arial"/>
                        <a:cs typeface="Arial" panose="020B0604020202020204" pitchFamily="34" charset="0"/>
                      </a:endParaRPr>
                    </a:p>
                  </a:txBody>
                  <a:tcPr marL="0" marR="0"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hMerge="1">
                  <a:txBody>
                    <a:bodyPr/>
                    <a:lstStyle/>
                    <a:p>
                      <a:pPr algn="ctr" fontAlgn="ctr"/>
                      <a:endParaRPr lang="en-PH" sz="1200" b="1" i="0" u="none" strike="noStrike" dirty="0">
                        <a:solidFill>
                          <a:srgbClr val="000000"/>
                        </a:solidFill>
                        <a:effectLst/>
                        <a:latin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7DEE8"/>
                    </a:solidFill>
                  </a:tcPr>
                </a:tc>
                <a:tc gridSpan="2">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PH" sz="1400" b="1" u="none" strike="noStrike" dirty="0" smtClean="0">
                          <a:solidFill>
                            <a:schemeClr val="bg1"/>
                          </a:solidFill>
                          <a:effectLst/>
                          <a:latin typeface=" Arial"/>
                        </a:rPr>
                        <a:t>2022</a:t>
                      </a:r>
                      <a:endParaRPr lang="en-PH" sz="1400" b="1" i="0" u="none" strike="noStrike" dirty="0">
                        <a:solidFill>
                          <a:schemeClr val="bg1"/>
                        </a:solidFill>
                        <a:effectLst/>
                        <a:latin typeface=" Arial"/>
                        <a:cs typeface="Arial" panose="020B0604020202020204" pitchFamily="34" charset="0"/>
                      </a:endParaRPr>
                    </a:p>
                  </a:txBody>
                  <a:tcPr marL="0" marR="0"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hMerge="1">
                  <a:txBody>
                    <a:bodyPr/>
                    <a:lstStyle/>
                    <a:p>
                      <a:pPr algn="ctr" fontAlgn="ctr"/>
                      <a:endParaRPr lang="en-PH" sz="1200" b="1" i="0" u="none" strike="noStrike" dirty="0">
                        <a:solidFill>
                          <a:srgbClr val="000000"/>
                        </a:solidFill>
                        <a:effectLst/>
                        <a:latin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rgbClr val="B7DEE8"/>
                    </a:solidFill>
                  </a:tcPr>
                </a:tc>
                <a:tc gridSpan="2">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PH" sz="1400" b="1" u="none" strike="noStrike" dirty="0" smtClean="0">
                          <a:solidFill>
                            <a:schemeClr val="bg1"/>
                          </a:solidFill>
                          <a:effectLst/>
                          <a:latin typeface=" Arial"/>
                        </a:rPr>
                        <a:t>2021</a:t>
                      </a:r>
                      <a:endParaRPr lang="en-PH" sz="1400" b="1" i="0" u="none" strike="noStrike" dirty="0">
                        <a:solidFill>
                          <a:schemeClr val="bg1"/>
                        </a:solidFill>
                        <a:effectLst/>
                        <a:latin typeface=" Arial"/>
                        <a:cs typeface="Arial" panose="020B0604020202020204" pitchFamily="34" charset="0"/>
                      </a:endParaRPr>
                    </a:p>
                  </a:txBody>
                  <a:tcPr marL="0" marR="0"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hMerge="1">
                  <a:txBody>
                    <a:bodyPr/>
                    <a:lstStyle/>
                    <a:p>
                      <a:pPr algn="ctr" fontAlgn="ctr"/>
                      <a:endParaRPr lang="en-PH" sz="1200" b="1" i="0" u="none" strike="noStrike" dirty="0">
                        <a:solidFill>
                          <a:srgbClr val="000000"/>
                        </a:solidFill>
                        <a:effectLst/>
                        <a:latin typeface="Arial Narrow"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rgbClr val="C4D79B"/>
                    </a:solidFill>
                  </a:tcPr>
                </a:tc>
                <a:tc gridSpan="2">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PH" sz="1400" b="1" u="none" strike="noStrike" dirty="0" smtClean="0">
                          <a:solidFill>
                            <a:schemeClr val="bg1"/>
                          </a:solidFill>
                          <a:effectLst/>
                          <a:latin typeface=" Arial"/>
                        </a:rPr>
                        <a:t>2022</a:t>
                      </a:r>
                      <a:endParaRPr lang="en-PH" sz="1400" b="1" i="0" u="none" strike="noStrike" dirty="0">
                        <a:solidFill>
                          <a:schemeClr val="bg1"/>
                        </a:solidFill>
                        <a:effectLst/>
                        <a:latin typeface=" Arial"/>
                        <a:cs typeface="Arial" panose="020B0604020202020204" pitchFamily="34" charset="0"/>
                      </a:endParaRPr>
                    </a:p>
                  </a:txBody>
                  <a:tcPr marL="0" marR="0"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hMerge="1">
                  <a:txBody>
                    <a:bodyPr/>
                    <a:lstStyle/>
                    <a:p>
                      <a:pPr algn="ctr" fontAlgn="ctr"/>
                      <a:endParaRPr lang="en-PH" sz="1200" b="1" i="0" u="none" strike="noStrike" dirty="0">
                        <a:solidFill>
                          <a:srgbClr val="000000"/>
                        </a:solidFill>
                        <a:effectLst/>
                        <a:latin typeface="Arial Narrow"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4D79B"/>
                    </a:solidFill>
                  </a:tcPr>
                </a:tc>
                <a:extLst>
                  <a:ext uri="{0D108BD9-81ED-4DB2-BD59-A6C34878D82A}">
                    <a16:rowId xmlns:a16="http://schemas.microsoft.com/office/drawing/2014/main" xmlns="" val="10001"/>
                  </a:ext>
                </a:extLst>
              </a:tr>
              <a:tr h="467575">
                <a:tc vMerge="1">
                  <a:txBody>
                    <a:bodyPr/>
                    <a:lstStyle/>
                    <a:p>
                      <a:pPr algn="ctr" fontAlgn="ctr"/>
                      <a:endParaRPr lang="en-PH" sz="1200" b="0" i="0" u="none" strike="noStrike" dirty="0">
                        <a:solidFill>
                          <a:srgbClr val="000000"/>
                        </a:solidFill>
                        <a:effectLst/>
                        <a:latin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E8E6"/>
                    </a:solidFill>
                  </a:tcPr>
                </a:tc>
                <a:tc vMerge="1">
                  <a:txBody>
                    <a:bodyPr/>
                    <a:lstStyle/>
                    <a:p>
                      <a:pPr algn="ctr" fontAlgn="ctr"/>
                      <a:endParaRPr lang="en-PH" sz="1200" b="0" i="0" u="none" strike="noStrike" dirty="0">
                        <a:solidFill>
                          <a:srgbClr val="000000"/>
                        </a:solidFill>
                        <a:effectLst/>
                        <a:latin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E8E6"/>
                    </a:solidFill>
                  </a:tcPr>
                </a:tc>
                <a:tc>
                  <a:txBody>
                    <a:bodyPr/>
                    <a:lstStyle/>
                    <a:p>
                      <a:pPr algn="ctr" fontAlgn="ctr"/>
                      <a:r>
                        <a:rPr lang="en-PH" sz="1400" b="1" u="none" strike="noStrike" dirty="0">
                          <a:solidFill>
                            <a:schemeClr val="bg1"/>
                          </a:solidFill>
                          <a:effectLst/>
                          <a:latin typeface=" Arial"/>
                        </a:rPr>
                        <a:t>Percentage</a:t>
                      </a:r>
                      <a:endParaRPr lang="en-PH" sz="1400" b="1" i="0" u="none" strike="noStrike" dirty="0">
                        <a:solidFill>
                          <a:schemeClr val="bg1"/>
                        </a:solidFill>
                        <a:effectLst/>
                        <a:latin typeface=" Arial"/>
                        <a:cs typeface="Arial" panose="020B0604020202020204" pitchFamily="34" charset="0"/>
                      </a:endParaRPr>
                    </a:p>
                  </a:txBody>
                  <a:tcPr marL="0" marR="0"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a:txBody>
                    <a:bodyPr/>
                    <a:lstStyle/>
                    <a:p>
                      <a:pPr algn="ctr" fontAlgn="ctr"/>
                      <a:r>
                        <a:rPr lang="en-PH" sz="1400" b="1" u="none" strike="noStrike" dirty="0">
                          <a:solidFill>
                            <a:schemeClr val="bg1"/>
                          </a:solidFill>
                          <a:effectLst/>
                          <a:latin typeface=" Arial"/>
                        </a:rPr>
                        <a:t>Status</a:t>
                      </a:r>
                      <a:endParaRPr lang="en-PH" sz="1400" b="1" i="0" u="none" strike="noStrike" dirty="0">
                        <a:solidFill>
                          <a:schemeClr val="bg1"/>
                        </a:solidFill>
                        <a:effectLst/>
                        <a:latin typeface=" Arial"/>
                        <a:cs typeface="Arial" panose="020B0604020202020204" pitchFamily="34" charset="0"/>
                      </a:endParaRPr>
                    </a:p>
                  </a:txBody>
                  <a:tcPr marL="0" marR="0"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a:txBody>
                    <a:bodyPr/>
                    <a:lstStyle/>
                    <a:p>
                      <a:pPr algn="ctr" fontAlgn="ctr"/>
                      <a:r>
                        <a:rPr lang="en-PH" sz="1400" b="1" u="none" strike="noStrike" dirty="0">
                          <a:solidFill>
                            <a:schemeClr val="bg1"/>
                          </a:solidFill>
                          <a:effectLst/>
                          <a:latin typeface=" Arial"/>
                        </a:rPr>
                        <a:t>Percentage</a:t>
                      </a:r>
                      <a:endParaRPr lang="en-PH" sz="1400" b="1" i="0" u="none" strike="noStrike" dirty="0">
                        <a:solidFill>
                          <a:schemeClr val="bg1"/>
                        </a:solidFill>
                        <a:effectLst/>
                        <a:latin typeface=" Arial"/>
                        <a:cs typeface="Arial" panose="020B0604020202020204" pitchFamily="34" charset="0"/>
                      </a:endParaRPr>
                    </a:p>
                  </a:txBody>
                  <a:tcPr marL="0" marR="0"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a:txBody>
                    <a:bodyPr/>
                    <a:lstStyle/>
                    <a:p>
                      <a:pPr algn="ctr" fontAlgn="ctr"/>
                      <a:r>
                        <a:rPr lang="en-PH" sz="1400" b="1" u="none" strike="noStrike" dirty="0">
                          <a:solidFill>
                            <a:schemeClr val="bg1"/>
                          </a:solidFill>
                          <a:effectLst/>
                          <a:latin typeface=" Arial"/>
                        </a:rPr>
                        <a:t>Status</a:t>
                      </a:r>
                      <a:endParaRPr lang="en-PH" sz="1400" b="1" i="0" u="none" strike="noStrike" dirty="0">
                        <a:solidFill>
                          <a:schemeClr val="bg1"/>
                        </a:solidFill>
                        <a:effectLst/>
                        <a:latin typeface=" Arial"/>
                        <a:cs typeface="Arial" panose="020B0604020202020204" pitchFamily="34" charset="0"/>
                      </a:endParaRPr>
                    </a:p>
                  </a:txBody>
                  <a:tcPr marL="0" marR="0"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a:txBody>
                    <a:bodyPr/>
                    <a:lstStyle/>
                    <a:p>
                      <a:pPr algn="ctr" fontAlgn="ctr"/>
                      <a:r>
                        <a:rPr lang="en-PH" sz="1400" b="1" u="none" strike="noStrike" dirty="0">
                          <a:solidFill>
                            <a:schemeClr val="bg1"/>
                          </a:solidFill>
                          <a:effectLst/>
                          <a:latin typeface=" Arial"/>
                        </a:rPr>
                        <a:t>Percentage</a:t>
                      </a:r>
                      <a:endParaRPr lang="en-PH" sz="1400" b="1" i="0" u="none" strike="noStrike" dirty="0">
                        <a:solidFill>
                          <a:schemeClr val="bg1"/>
                        </a:solidFill>
                        <a:effectLst/>
                        <a:latin typeface=" Arial"/>
                        <a:cs typeface="Arial" panose="020B0604020202020204" pitchFamily="34" charset="0"/>
                      </a:endParaRPr>
                    </a:p>
                  </a:txBody>
                  <a:tcPr marL="0" marR="0"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a:txBody>
                    <a:bodyPr/>
                    <a:lstStyle/>
                    <a:p>
                      <a:pPr algn="ctr" fontAlgn="ctr"/>
                      <a:r>
                        <a:rPr lang="en-PH" sz="1400" b="1" u="none" strike="noStrike" dirty="0">
                          <a:solidFill>
                            <a:schemeClr val="bg1"/>
                          </a:solidFill>
                          <a:effectLst/>
                          <a:latin typeface=" Arial"/>
                        </a:rPr>
                        <a:t>Status</a:t>
                      </a:r>
                      <a:endParaRPr lang="en-PH" sz="1400" b="1" i="0" u="none" strike="noStrike" dirty="0">
                        <a:solidFill>
                          <a:schemeClr val="bg1"/>
                        </a:solidFill>
                        <a:effectLst/>
                        <a:latin typeface=" Arial"/>
                        <a:cs typeface="Arial" panose="020B0604020202020204" pitchFamily="34" charset="0"/>
                      </a:endParaRPr>
                    </a:p>
                  </a:txBody>
                  <a:tcPr marL="0" marR="0"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a:txBody>
                    <a:bodyPr/>
                    <a:lstStyle/>
                    <a:p>
                      <a:pPr algn="ctr" fontAlgn="ctr"/>
                      <a:r>
                        <a:rPr lang="en-PH" sz="1400" b="1" u="none" strike="noStrike" dirty="0">
                          <a:solidFill>
                            <a:schemeClr val="bg1"/>
                          </a:solidFill>
                          <a:effectLst/>
                          <a:latin typeface=" Arial"/>
                        </a:rPr>
                        <a:t>Percentage</a:t>
                      </a:r>
                      <a:endParaRPr lang="en-PH" sz="1400" b="1" i="0" u="none" strike="noStrike" dirty="0">
                        <a:solidFill>
                          <a:schemeClr val="bg1"/>
                        </a:solidFill>
                        <a:effectLst/>
                        <a:latin typeface=" Arial"/>
                        <a:cs typeface="Arial" panose="020B0604020202020204" pitchFamily="34" charset="0"/>
                      </a:endParaRPr>
                    </a:p>
                  </a:txBody>
                  <a:tcPr marL="0" marR="0"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a:txBody>
                    <a:bodyPr/>
                    <a:lstStyle/>
                    <a:p>
                      <a:pPr algn="ctr" fontAlgn="ctr"/>
                      <a:r>
                        <a:rPr lang="en-PH" sz="1400" b="1" u="none" strike="noStrike" dirty="0">
                          <a:solidFill>
                            <a:schemeClr val="bg1"/>
                          </a:solidFill>
                          <a:effectLst/>
                          <a:latin typeface=" Arial"/>
                        </a:rPr>
                        <a:t>Status</a:t>
                      </a:r>
                      <a:endParaRPr lang="en-PH" sz="1400" b="1" i="0" u="none" strike="noStrike" dirty="0">
                        <a:solidFill>
                          <a:schemeClr val="bg1"/>
                        </a:solidFill>
                        <a:effectLst/>
                        <a:latin typeface=" Arial"/>
                        <a:cs typeface="Arial" panose="020B0604020202020204" pitchFamily="34" charset="0"/>
                      </a:endParaRPr>
                    </a:p>
                  </a:txBody>
                  <a:tcPr marL="0" marR="0"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xmlns="" val="10002"/>
                  </a:ext>
                </a:extLst>
              </a:tr>
              <a:tr h="519131">
                <a:tc>
                  <a:txBody>
                    <a:bodyPr/>
                    <a:lstStyle/>
                    <a:p>
                      <a:pPr algn="ctr" fontAlgn="ctr"/>
                      <a:r>
                        <a:rPr lang="en-PH" sz="1400" u="none" strike="noStrike" dirty="0">
                          <a:effectLst/>
                          <a:latin typeface=" Arial"/>
                        </a:rPr>
                        <a:t>1</a:t>
                      </a:r>
                      <a:endParaRPr lang="en-PH" sz="1400" b="0" i="0" u="none" strike="noStrike" dirty="0">
                        <a:solidFill>
                          <a:srgbClr val="000000"/>
                        </a:solidFill>
                        <a:effectLst/>
                        <a:latin typeface=" Arial"/>
                        <a:cs typeface="Arial" panose="020B0604020202020204" pitchFamily="34" charset="0"/>
                      </a:endParaRPr>
                    </a:p>
                  </a:txBody>
                  <a:tcPr marL="0" marR="0"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noFill/>
                  </a:tcPr>
                </a:tc>
                <a:tc>
                  <a:txBody>
                    <a:bodyPr/>
                    <a:lstStyle/>
                    <a:p>
                      <a:pPr algn="ctr" fontAlgn="ctr"/>
                      <a:r>
                        <a:rPr lang="en-US" sz="1400" dirty="0" smtClean="0">
                          <a:latin typeface=" Arial"/>
                        </a:rPr>
                        <a:t>6Cav Coy (S)</a:t>
                      </a:r>
                      <a:endParaRPr lang="en-PH" sz="1400" b="0" i="0" u="none" strike="noStrike" dirty="0">
                        <a:solidFill>
                          <a:srgbClr val="000000"/>
                        </a:solidFill>
                        <a:effectLst/>
                        <a:latin typeface=" Arial"/>
                        <a:cs typeface="Arial" panose="020B0604020202020204" pitchFamily="34" charset="0"/>
                      </a:endParaRPr>
                    </a:p>
                  </a:txBody>
                  <a:tcPr marL="0" marR="0"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noFill/>
                  </a:tcPr>
                </a:tc>
                <a:tc>
                  <a:txBody>
                    <a:bodyPr/>
                    <a:lstStyle/>
                    <a:p>
                      <a:pPr algn="ctr" fontAlgn="ctr"/>
                      <a:r>
                        <a:rPr lang="en-PH" sz="1400" u="none" strike="noStrike" dirty="0" smtClean="0">
                          <a:effectLst/>
                          <a:latin typeface=" Arial"/>
                        </a:rPr>
                        <a:t>61%</a:t>
                      </a:r>
                      <a:endParaRPr lang="en-PH" sz="1400" b="0" i="0" u="none" strike="noStrike" dirty="0">
                        <a:effectLst/>
                        <a:latin typeface=" Arial"/>
                        <a:cs typeface="Arial" panose="020B0604020202020204" pitchFamily="34" charset="0"/>
                      </a:endParaRPr>
                    </a:p>
                  </a:txBody>
                  <a:tcPr marL="0" marR="0"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noFill/>
                  </a:tcPr>
                </a:tc>
                <a:tc>
                  <a:txBody>
                    <a:bodyPr/>
                    <a:lstStyle/>
                    <a:p>
                      <a:pPr algn="ctr" fontAlgn="ctr"/>
                      <a:r>
                        <a:rPr lang="en-PH" sz="1400" u="none" strike="noStrike" dirty="0">
                          <a:effectLst/>
                          <a:latin typeface=" Arial"/>
                        </a:rPr>
                        <a:t>R3</a:t>
                      </a:r>
                      <a:endParaRPr lang="en-PH" sz="1400" b="0" i="0" u="none" strike="noStrike" dirty="0">
                        <a:solidFill>
                          <a:srgbClr val="000000"/>
                        </a:solidFill>
                        <a:effectLst/>
                        <a:latin typeface=" Arial"/>
                        <a:cs typeface="Arial" panose="020B0604020202020204" pitchFamily="34" charset="0"/>
                      </a:endParaRPr>
                    </a:p>
                  </a:txBody>
                  <a:tcPr marL="0" marR="0"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noFill/>
                  </a:tcPr>
                </a:tc>
                <a:tc>
                  <a:txBody>
                    <a:bodyPr/>
                    <a:lstStyle/>
                    <a:p>
                      <a:pPr algn="ctr" fontAlgn="ctr"/>
                      <a:r>
                        <a:rPr lang="en-PH" sz="1400" u="none" strike="noStrike" dirty="0" smtClean="0">
                          <a:effectLst/>
                          <a:latin typeface=" Arial"/>
                        </a:rPr>
                        <a:t>73%</a:t>
                      </a:r>
                      <a:endParaRPr lang="en-PH" sz="1400" b="1" i="0" u="none" strike="noStrike" dirty="0">
                        <a:effectLst/>
                        <a:latin typeface=" Arial"/>
                        <a:cs typeface="Arial" panose="020B0604020202020204" pitchFamily="34" charset="0"/>
                      </a:endParaRPr>
                    </a:p>
                  </a:txBody>
                  <a:tcPr marL="0" marR="0"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noFill/>
                  </a:tcPr>
                </a:tc>
                <a:tc>
                  <a:txBody>
                    <a:bodyPr/>
                    <a:lstStyle/>
                    <a:p>
                      <a:pPr algn="ctr" fontAlgn="ctr"/>
                      <a:r>
                        <a:rPr lang="en-PH" sz="1400" u="none" strike="noStrike" dirty="0">
                          <a:effectLst/>
                          <a:latin typeface=" Arial"/>
                        </a:rPr>
                        <a:t>R3</a:t>
                      </a:r>
                      <a:endParaRPr lang="en-PH" sz="1400" b="1" i="0" u="none" strike="noStrike" dirty="0">
                        <a:solidFill>
                          <a:srgbClr val="000000"/>
                        </a:solidFill>
                        <a:effectLst/>
                        <a:latin typeface=" Arial"/>
                        <a:cs typeface="Arial" panose="020B0604020202020204" pitchFamily="34" charset="0"/>
                      </a:endParaRPr>
                    </a:p>
                  </a:txBody>
                  <a:tcPr marL="0" marR="0"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noFill/>
                  </a:tcPr>
                </a:tc>
                <a:tc>
                  <a:txBody>
                    <a:bodyPr/>
                    <a:lstStyle/>
                    <a:p>
                      <a:pPr algn="ctr" fontAlgn="ctr"/>
                      <a:r>
                        <a:rPr lang="en-PH" sz="1400" u="none" strike="noStrike" dirty="0" smtClean="0">
                          <a:effectLst/>
                          <a:latin typeface=" Arial"/>
                        </a:rPr>
                        <a:t>99%</a:t>
                      </a:r>
                      <a:endParaRPr lang="en-PH" sz="1400" b="0" i="0" u="none" strike="noStrike" dirty="0">
                        <a:effectLst/>
                        <a:latin typeface=" Arial"/>
                        <a:cs typeface="Arial" panose="020B0604020202020204" pitchFamily="34" charset="0"/>
                      </a:endParaRPr>
                    </a:p>
                  </a:txBody>
                  <a:tcPr marL="0" marR="0"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noFill/>
                  </a:tcPr>
                </a:tc>
                <a:tc>
                  <a:txBody>
                    <a:bodyPr/>
                    <a:lstStyle/>
                    <a:p>
                      <a:pPr algn="ctr" fontAlgn="ctr"/>
                      <a:r>
                        <a:rPr lang="en-PH" sz="1400" u="none" strike="noStrike" dirty="0">
                          <a:effectLst/>
                          <a:latin typeface=" Arial"/>
                        </a:rPr>
                        <a:t>R1</a:t>
                      </a:r>
                      <a:endParaRPr lang="en-PH" sz="1400" b="0" i="0" u="none" strike="noStrike" dirty="0">
                        <a:solidFill>
                          <a:srgbClr val="000000"/>
                        </a:solidFill>
                        <a:effectLst/>
                        <a:latin typeface=" Arial"/>
                        <a:cs typeface="Arial" panose="020B0604020202020204" pitchFamily="34" charset="0"/>
                      </a:endParaRPr>
                    </a:p>
                  </a:txBody>
                  <a:tcPr marL="0" marR="0"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noFill/>
                  </a:tcPr>
                </a:tc>
                <a:tc>
                  <a:txBody>
                    <a:bodyPr/>
                    <a:lstStyle/>
                    <a:p>
                      <a:pPr algn="ctr" fontAlgn="ctr"/>
                      <a:r>
                        <a:rPr lang="en-PH" sz="1400" u="none" strike="noStrike" dirty="0" smtClean="0">
                          <a:effectLst/>
                          <a:latin typeface=" Arial"/>
                        </a:rPr>
                        <a:t>80%</a:t>
                      </a:r>
                      <a:endParaRPr lang="en-PH" sz="1400" b="1" i="0" u="none" strike="noStrike" dirty="0">
                        <a:effectLst/>
                        <a:latin typeface=" Arial"/>
                        <a:cs typeface="Arial" panose="020B0604020202020204" pitchFamily="34" charset="0"/>
                      </a:endParaRPr>
                    </a:p>
                  </a:txBody>
                  <a:tcPr marL="0" marR="0"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noFill/>
                  </a:tcPr>
                </a:tc>
                <a:tc>
                  <a:txBody>
                    <a:bodyPr/>
                    <a:lstStyle/>
                    <a:p>
                      <a:pPr algn="ctr" fontAlgn="ctr"/>
                      <a:r>
                        <a:rPr lang="en-PH" sz="1400" u="none" strike="noStrike" dirty="0" smtClean="0">
                          <a:effectLst/>
                          <a:latin typeface=" Arial"/>
                        </a:rPr>
                        <a:t>R2</a:t>
                      </a:r>
                      <a:endParaRPr lang="en-PH" sz="1400" b="1" i="0" u="none" strike="noStrike" dirty="0">
                        <a:solidFill>
                          <a:srgbClr val="000000"/>
                        </a:solidFill>
                        <a:effectLst/>
                        <a:latin typeface=" Arial"/>
                        <a:cs typeface="Arial" panose="020B0604020202020204" pitchFamily="34" charset="0"/>
                      </a:endParaRPr>
                    </a:p>
                  </a:txBody>
                  <a:tcPr marL="0" marR="0"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noFill/>
                  </a:tcPr>
                </a:tc>
                <a:extLst>
                  <a:ext uri="{0D108BD9-81ED-4DB2-BD59-A6C34878D82A}">
                    <a16:rowId xmlns:a16="http://schemas.microsoft.com/office/drawing/2014/main" xmlns="" val="10003"/>
                  </a:ext>
                </a:extLst>
              </a:tr>
            </a:tbl>
          </a:graphicData>
        </a:graphic>
      </p:graphicFrame>
      <p:sp>
        <p:nvSpPr>
          <p:cNvPr id="2" name="Slide Number Placeholder 1"/>
          <p:cNvSpPr>
            <a:spLocks noGrp="1"/>
          </p:cNvSpPr>
          <p:nvPr>
            <p:ph type="sldNum" sz="quarter" idx="12"/>
          </p:nvPr>
        </p:nvSpPr>
        <p:spPr/>
        <p:txBody>
          <a:bodyPr/>
          <a:lstStyle/>
          <a:p>
            <a:fld id="{7687A7F3-AD38-4866-8553-4B19922F7C99}" type="slidenum">
              <a:rPr lang="en-PH" smtClean="0"/>
              <a:t>74</a:t>
            </a:fld>
            <a:endParaRPr lang="en-PH"/>
          </a:p>
        </p:txBody>
      </p:sp>
    </p:spTree>
    <p:extLst>
      <p:ext uri="{BB962C8B-B14F-4D97-AF65-F5344CB8AC3E}">
        <p14:creationId xmlns:p14="http://schemas.microsoft.com/office/powerpoint/2010/main" val="3130877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wipe(down)">
                                      <p:cBhvr>
                                        <p:cTn id="1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 Same Side Corner Rectangle 6"/>
          <p:cNvSpPr/>
          <p:nvPr/>
        </p:nvSpPr>
        <p:spPr>
          <a:xfrm rot="16200000">
            <a:off x="372147" y="2171484"/>
            <a:ext cx="822960" cy="274320"/>
          </a:xfrm>
          <a:prstGeom prst="round2SameRect">
            <a:avLst/>
          </a:prstGeom>
          <a:solidFill>
            <a:srgbClr val="5B9BD5"/>
          </a:solidFill>
          <a:ln w="57150">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 Same Side Corner Rectangle 7"/>
          <p:cNvSpPr/>
          <p:nvPr/>
        </p:nvSpPr>
        <p:spPr>
          <a:xfrm rot="16200000">
            <a:off x="372147" y="4384932"/>
            <a:ext cx="822960" cy="274320"/>
          </a:xfrm>
          <a:prstGeom prst="round2SameRect">
            <a:avLst/>
          </a:prstGeom>
          <a:solidFill>
            <a:srgbClr val="A5A5A5">
              <a:alpha val="50000"/>
            </a:srgbClr>
          </a:solidFill>
          <a:ln w="57150">
            <a:solidFill>
              <a:srgbClr val="A5A5A5">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 Same Side Corner Rectangle 9"/>
          <p:cNvSpPr/>
          <p:nvPr/>
        </p:nvSpPr>
        <p:spPr>
          <a:xfrm rot="16200000">
            <a:off x="372147" y="5491655"/>
            <a:ext cx="822960" cy="274320"/>
          </a:xfrm>
          <a:prstGeom prst="round2SameRect">
            <a:avLst/>
          </a:prstGeom>
          <a:solidFill>
            <a:srgbClr val="FFC000">
              <a:alpha val="50000"/>
            </a:srgbClr>
          </a:solidFill>
          <a:ln w="57150">
            <a:solidFill>
              <a:srgbClr val="FFC000">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 Same Side Corner Rectangle 10"/>
          <p:cNvSpPr/>
          <p:nvPr/>
        </p:nvSpPr>
        <p:spPr>
          <a:xfrm rot="16200000">
            <a:off x="372147" y="3278208"/>
            <a:ext cx="822960" cy="274320"/>
          </a:xfrm>
          <a:prstGeom prst="round2SameRect">
            <a:avLst/>
          </a:prstGeom>
          <a:solidFill>
            <a:srgbClr val="ED7D31">
              <a:alpha val="50000"/>
            </a:srgbClr>
          </a:solidFill>
          <a:ln w="57150">
            <a:solidFill>
              <a:srgbClr val="ED7D31">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 Same Side Corner Rectangle 11"/>
          <p:cNvSpPr/>
          <p:nvPr/>
        </p:nvSpPr>
        <p:spPr>
          <a:xfrm rot="16200000">
            <a:off x="372147" y="1064760"/>
            <a:ext cx="822960" cy="274320"/>
          </a:xfrm>
          <a:prstGeom prst="round2SameRect">
            <a:avLst/>
          </a:prstGeom>
          <a:solidFill>
            <a:srgbClr val="70AD47">
              <a:alpha val="50000"/>
            </a:srgbClr>
          </a:solidFill>
          <a:ln w="57150">
            <a:solidFill>
              <a:srgbClr val="70AD47">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934500" y="790440"/>
            <a:ext cx="10609799" cy="5303520"/>
          </a:xfrm>
          <a:prstGeom prst="rect">
            <a:avLst/>
          </a:prstGeom>
          <a:solidFill>
            <a:schemeClr val="bg1"/>
          </a:solidFill>
          <a:ln w="57150">
            <a:solidFill>
              <a:srgbClr val="5B9BD5"/>
            </a:solidFill>
          </a:ln>
        </p:spPr>
        <p:txBody>
          <a:bodyPr wrap="none" anchor="t" anchorCtr="0">
            <a:noAutofit/>
          </a:bodyPr>
          <a:lstStyle/>
          <a:p>
            <a:pPr algn="ctr"/>
            <a:r>
              <a:rPr lang="en-US" sz="3500" dirty="0" smtClean="0">
                <a:solidFill>
                  <a:schemeClr val="tx1">
                    <a:lumMod val="65000"/>
                    <a:lumOff val="35000"/>
                  </a:schemeClr>
                </a:solidFill>
                <a:latin typeface="Franklin Gothic Demi Cond" panose="020B0706030402020204" pitchFamily="34" charset="0"/>
              </a:rPr>
              <a:t>COMPLIANCES AND ACCOMPLISHMENTS TO DC’s GUIDANCE</a:t>
            </a:r>
            <a:endParaRPr lang="en-US" sz="3500" dirty="0"/>
          </a:p>
        </p:txBody>
      </p:sp>
      <p:sp>
        <p:nvSpPr>
          <p:cNvPr id="14" name="TextBox 13"/>
          <p:cNvSpPr txBox="1"/>
          <p:nvPr/>
        </p:nvSpPr>
        <p:spPr>
          <a:xfrm>
            <a:off x="1124712" y="1325275"/>
            <a:ext cx="10241280" cy="584775"/>
          </a:xfrm>
          <a:prstGeom prst="rect">
            <a:avLst/>
          </a:prstGeom>
          <a:noFill/>
        </p:spPr>
        <p:txBody>
          <a:bodyPr wrap="square" rtlCol="0">
            <a:spAutoFit/>
          </a:bodyPr>
          <a:lstStyle/>
          <a:p>
            <a:pPr lvl="0" algn="ctr">
              <a:defRPr/>
            </a:pPr>
            <a:r>
              <a:rPr lang="en-US" sz="3200" i="1" dirty="0">
                <a:solidFill>
                  <a:schemeClr val="bg2">
                    <a:lumMod val="50000"/>
                  </a:schemeClr>
                </a:solidFill>
                <a:latin typeface="Franklin Gothic Book" panose="020B0503020102020204" pitchFamily="34" charset="0"/>
              </a:rPr>
              <a:t>PURSUE FOCUSED AND PURPOSIVE CMO</a:t>
            </a:r>
          </a:p>
        </p:txBody>
      </p:sp>
      <p:grpSp>
        <p:nvGrpSpPr>
          <p:cNvPr id="6" name="Group 5"/>
          <p:cNvGrpSpPr/>
          <p:nvPr/>
        </p:nvGrpSpPr>
        <p:grpSpPr>
          <a:xfrm>
            <a:off x="1211796" y="2020526"/>
            <a:ext cx="10094831" cy="3748817"/>
            <a:chOff x="1211796" y="2020526"/>
            <a:chExt cx="10094831" cy="3748817"/>
          </a:xfrm>
        </p:grpSpPr>
        <p:pic>
          <p:nvPicPr>
            <p:cNvPr id="16" name="Google Shape;657;p2"/>
            <p:cNvPicPr preferRelativeResize="0"/>
            <p:nvPr/>
          </p:nvPicPr>
          <p:blipFill rotWithShape="1">
            <a:blip r:embed="rId3">
              <a:alphaModFix/>
            </a:blip>
            <a:srcRect/>
            <a:stretch/>
          </p:blipFill>
          <p:spPr>
            <a:xfrm>
              <a:off x="1211796" y="2027790"/>
              <a:ext cx="2692547" cy="2228481"/>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058555" y="3442200"/>
              <a:ext cx="3087260" cy="2317253"/>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3" name="Picture 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619307" y="2020526"/>
              <a:ext cx="2862646" cy="2148661"/>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4" name="Picture 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531473" y="3623218"/>
              <a:ext cx="2859268" cy="2146125"/>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5" name="Picture 4"/>
            <p:cNvPicPr>
              <a:picLocks noChangeAspect="1"/>
            </p:cNvPicPr>
            <p:nvPr/>
          </p:nvPicPr>
          <p:blipFill rotWithShape="1">
            <a:blip r:embed="rId7" cstate="print">
              <a:extLst>
                <a:ext uri="{28A0092B-C50C-407E-A947-70E740481C1C}">
                  <a14:useLocalDpi xmlns:a14="http://schemas.microsoft.com/office/drawing/2010/main" val="0"/>
                </a:ext>
              </a:extLst>
            </a:blip>
            <a:srcRect t="17143" r="9602" b="10264"/>
            <a:stretch/>
          </p:blipFill>
          <p:spPr>
            <a:xfrm>
              <a:off x="8266139" y="2027790"/>
              <a:ext cx="3040488" cy="2082822"/>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grpSp>
      <p:sp>
        <p:nvSpPr>
          <p:cNvPr id="9" name="Slide Number Placeholder 8"/>
          <p:cNvSpPr>
            <a:spLocks noGrp="1"/>
          </p:cNvSpPr>
          <p:nvPr>
            <p:ph type="sldNum" sz="quarter" idx="12"/>
          </p:nvPr>
        </p:nvSpPr>
        <p:spPr/>
        <p:txBody>
          <a:bodyPr/>
          <a:lstStyle/>
          <a:p>
            <a:fld id="{7687A7F3-AD38-4866-8553-4B19922F7C99}" type="slidenum">
              <a:rPr lang="en-PH" smtClean="0"/>
              <a:t>75</a:t>
            </a:fld>
            <a:endParaRPr lang="en-PH"/>
          </a:p>
        </p:txBody>
      </p:sp>
    </p:spTree>
    <p:extLst>
      <p:ext uri="{BB962C8B-B14F-4D97-AF65-F5344CB8AC3E}">
        <p14:creationId xmlns:p14="http://schemas.microsoft.com/office/powerpoint/2010/main" val="4260927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 Same Side Corner Rectangle 6"/>
          <p:cNvSpPr/>
          <p:nvPr/>
        </p:nvSpPr>
        <p:spPr>
          <a:xfrm rot="16200000">
            <a:off x="372147" y="2171484"/>
            <a:ext cx="822960" cy="274320"/>
          </a:xfrm>
          <a:prstGeom prst="round2SameRect">
            <a:avLst/>
          </a:prstGeom>
          <a:solidFill>
            <a:srgbClr val="5B9BD5"/>
          </a:solidFill>
          <a:ln w="57150">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 Same Side Corner Rectangle 7"/>
          <p:cNvSpPr/>
          <p:nvPr/>
        </p:nvSpPr>
        <p:spPr>
          <a:xfrm rot="16200000">
            <a:off x="372147" y="4384932"/>
            <a:ext cx="822960" cy="274320"/>
          </a:xfrm>
          <a:prstGeom prst="round2SameRect">
            <a:avLst/>
          </a:prstGeom>
          <a:solidFill>
            <a:srgbClr val="A5A5A5">
              <a:alpha val="50000"/>
            </a:srgbClr>
          </a:solidFill>
          <a:ln w="57150">
            <a:solidFill>
              <a:srgbClr val="A5A5A5">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 Same Side Corner Rectangle 9"/>
          <p:cNvSpPr/>
          <p:nvPr/>
        </p:nvSpPr>
        <p:spPr>
          <a:xfrm rot="16200000">
            <a:off x="372147" y="5491655"/>
            <a:ext cx="822960" cy="274320"/>
          </a:xfrm>
          <a:prstGeom prst="round2SameRect">
            <a:avLst/>
          </a:prstGeom>
          <a:solidFill>
            <a:srgbClr val="FFC000">
              <a:alpha val="50000"/>
            </a:srgbClr>
          </a:solidFill>
          <a:ln w="57150">
            <a:solidFill>
              <a:srgbClr val="FFC000">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 Same Side Corner Rectangle 10"/>
          <p:cNvSpPr/>
          <p:nvPr/>
        </p:nvSpPr>
        <p:spPr>
          <a:xfrm rot="16200000">
            <a:off x="372147" y="3278208"/>
            <a:ext cx="822960" cy="274320"/>
          </a:xfrm>
          <a:prstGeom prst="round2SameRect">
            <a:avLst/>
          </a:prstGeom>
          <a:solidFill>
            <a:srgbClr val="ED7D31">
              <a:alpha val="50000"/>
            </a:srgbClr>
          </a:solidFill>
          <a:ln w="57150">
            <a:solidFill>
              <a:srgbClr val="ED7D31">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 Same Side Corner Rectangle 11"/>
          <p:cNvSpPr/>
          <p:nvPr/>
        </p:nvSpPr>
        <p:spPr>
          <a:xfrm rot="16200000">
            <a:off x="372147" y="1064760"/>
            <a:ext cx="822960" cy="274320"/>
          </a:xfrm>
          <a:prstGeom prst="round2SameRect">
            <a:avLst/>
          </a:prstGeom>
          <a:solidFill>
            <a:srgbClr val="70AD47">
              <a:alpha val="50000"/>
            </a:srgbClr>
          </a:solidFill>
          <a:ln w="57150">
            <a:solidFill>
              <a:srgbClr val="70AD47">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934500" y="790440"/>
            <a:ext cx="10609799" cy="5303520"/>
          </a:xfrm>
          <a:prstGeom prst="rect">
            <a:avLst/>
          </a:prstGeom>
          <a:solidFill>
            <a:schemeClr val="bg1"/>
          </a:solidFill>
          <a:ln w="57150">
            <a:solidFill>
              <a:srgbClr val="5B9BD5"/>
            </a:solidFill>
          </a:ln>
        </p:spPr>
        <p:txBody>
          <a:bodyPr wrap="none" anchor="t" anchorCtr="0">
            <a:noAutofit/>
          </a:bodyPr>
          <a:lstStyle/>
          <a:p>
            <a:pPr algn="ctr"/>
            <a:r>
              <a:rPr lang="en-US" sz="3500" dirty="0" smtClean="0">
                <a:solidFill>
                  <a:schemeClr val="tx1">
                    <a:lumMod val="65000"/>
                    <a:lumOff val="35000"/>
                  </a:schemeClr>
                </a:solidFill>
                <a:latin typeface="Franklin Gothic Demi Cond" panose="020B0706030402020204" pitchFamily="34" charset="0"/>
              </a:rPr>
              <a:t>COMPLIANCES AND ACCOMPLISHMENTS TO DC’s GUIDANCE</a:t>
            </a:r>
            <a:endParaRPr lang="en-US" sz="3500" dirty="0"/>
          </a:p>
        </p:txBody>
      </p:sp>
      <p:graphicFrame>
        <p:nvGraphicFramePr>
          <p:cNvPr id="9" name="Group 157">
            <a:extLst>
              <a:ext uri="{FF2B5EF4-FFF2-40B4-BE49-F238E27FC236}">
                <a16:creationId xmlns:a16="http://schemas.microsoft.com/office/drawing/2014/main" xmlns="" id="{29948680-FCED-4FDA-AEE9-9C88287D888A}"/>
              </a:ext>
            </a:extLst>
          </p:cNvPr>
          <p:cNvGraphicFramePr>
            <a:graphicFrameLocks noGrp="1"/>
          </p:cNvGraphicFramePr>
          <p:nvPr>
            <p:extLst>
              <p:ext uri="{D42A27DB-BD31-4B8C-83A1-F6EECF244321}">
                <p14:modId xmlns:p14="http://schemas.microsoft.com/office/powerpoint/2010/main" val="1761500146"/>
              </p:ext>
            </p:extLst>
          </p:nvPr>
        </p:nvGraphicFramePr>
        <p:xfrm>
          <a:off x="1124712" y="1936341"/>
          <a:ext cx="10241279" cy="3973378"/>
        </p:xfrm>
        <a:graphic>
          <a:graphicData uri="http://schemas.openxmlformats.org/drawingml/2006/table">
            <a:tbl>
              <a:tblPr>
                <a:tableStyleId>{69CF1AB2-1976-4502-BF36-3FF5EA218861}</a:tableStyleId>
              </a:tblPr>
              <a:tblGrid>
                <a:gridCol w="1544874">
                  <a:extLst>
                    <a:ext uri="{9D8B030D-6E8A-4147-A177-3AD203B41FA5}">
                      <a16:colId xmlns:a16="http://schemas.microsoft.com/office/drawing/2014/main" xmlns="" val="20000"/>
                    </a:ext>
                  </a:extLst>
                </a:gridCol>
                <a:gridCol w="1568873">
                  <a:extLst>
                    <a:ext uri="{9D8B030D-6E8A-4147-A177-3AD203B41FA5}">
                      <a16:colId xmlns:a16="http://schemas.microsoft.com/office/drawing/2014/main" xmlns="" val="20001"/>
                    </a:ext>
                  </a:extLst>
                </a:gridCol>
                <a:gridCol w="1568873">
                  <a:extLst>
                    <a:ext uri="{9D8B030D-6E8A-4147-A177-3AD203B41FA5}">
                      <a16:colId xmlns:a16="http://schemas.microsoft.com/office/drawing/2014/main" xmlns="" val="20002"/>
                    </a:ext>
                  </a:extLst>
                </a:gridCol>
                <a:gridCol w="1568873">
                  <a:extLst>
                    <a:ext uri="{9D8B030D-6E8A-4147-A177-3AD203B41FA5}">
                      <a16:colId xmlns:a16="http://schemas.microsoft.com/office/drawing/2014/main" xmlns="" val="8919274"/>
                    </a:ext>
                  </a:extLst>
                </a:gridCol>
                <a:gridCol w="1568873">
                  <a:extLst>
                    <a:ext uri="{9D8B030D-6E8A-4147-A177-3AD203B41FA5}">
                      <a16:colId xmlns:a16="http://schemas.microsoft.com/office/drawing/2014/main" xmlns="" val="1206466561"/>
                    </a:ext>
                  </a:extLst>
                </a:gridCol>
                <a:gridCol w="2420913">
                  <a:extLst>
                    <a:ext uri="{9D8B030D-6E8A-4147-A177-3AD203B41FA5}">
                      <a16:colId xmlns:a16="http://schemas.microsoft.com/office/drawing/2014/main" xmlns="" val="20007"/>
                    </a:ext>
                  </a:extLst>
                </a:gridCol>
              </a:tblGrid>
              <a:tr h="0">
                <a:tc rowSpan="2">
                  <a:txBody>
                    <a:bodyPr/>
                    <a:lstStyle/>
                    <a:p>
                      <a:pPr marL="0" marR="0" lvl="0" indent="0" algn="ctr" defTabSz="914400" rtl="0" eaLnBrk="1" fontAlgn="base" latinLnBrk="0" hangingPunct="1">
                        <a:lnSpc>
                          <a:spcPct val="100000"/>
                        </a:lnSpc>
                        <a:spcBef>
                          <a:spcPct val="20000"/>
                        </a:spcBef>
                        <a:spcAft>
                          <a:spcPct val="0"/>
                        </a:spcAft>
                        <a:buClrTx/>
                        <a:buSzTx/>
                        <a:buFont typeface="Arial" charset="0"/>
                        <a:buNone/>
                        <a:tabLst/>
                      </a:pPr>
                      <a:r>
                        <a:rPr kumimoji="0" lang="en-US" sz="1400" b="1" u="none" strike="noStrike" cap="none" normalizeH="0" baseline="0" dirty="0">
                          <a:ln>
                            <a:noFill/>
                          </a:ln>
                          <a:solidFill>
                            <a:schemeClr val="tx1"/>
                          </a:solidFill>
                          <a:effectLst/>
                          <a:latin typeface=" Arial"/>
                        </a:rPr>
                        <a:t>CMO PILLARS</a:t>
                      </a:r>
                      <a:endParaRPr kumimoji="0" lang="en-US" sz="1400" b="1" i="0" u="none" strike="noStrike" cap="none" normalizeH="0" baseline="0" dirty="0">
                        <a:ln>
                          <a:noFill/>
                        </a:ln>
                        <a:solidFill>
                          <a:schemeClr val="tx1"/>
                        </a:solidFill>
                        <a:effectLst/>
                        <a:latin typeface=" Arial"/>
                        <a:cs typeface="Arial" panose="020B0604020202020204" pitchFamily="34" charset="0"/>
                      </a:endParaRPr>
                    </a:p>
                  </a:txBody>
                  <a:tcPr marT="45723" marB="45723"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gridSpan="2">
                  <a:txBody>
                    <a:bodyPr/>
                    <a:lstStyle/>
                    <a:p>
                      <a:pPr marL="0" marR="0" lvl="0" indent="0" algn="ctr" defTabSz="914400" rtl="0" eaLnBrk="1" fontAlgn="base" latinLnBrk="0" hangingPunct="1">
                        <a:lnSpc>
                          <a:spcPct val="100000"/>
                        </a:lnSpc>
                        <a:spcBef>
                          <a:spcPct val="20000"/>
                        </a:spcBef>
                        <a:spcAft>
                          <a:spcPct val="0"/>
                        </a:spcAft>
                        <a:buClrTx/>
                        <a:buSzTx/>
                        <a:buFont typeface="Arial" charset="0"/>
                        <a:buNone/>
                        <a:tabLst/>
                        <a:defRPr/>
                      </a:pPr>
                      <a:r>
                        <a:rPr kumimoji="0" lang="en-US" sz="1400" b="1" i="0" u="none" strike="noStrike" cap="none" normalizeH="0" baseline="0" dirty="0" smtClean="0">
                          <a:ln>
                            <a:noFill/>
                          </a:ln>
                          <a:solidFill>
                            <a:schemeClr val="tx1"/>
                          </a:solidFill>
                          <a:effectLst/>
                          <a:latin typeface=" Arial"/>
                          <a:cs typeface="Arial" panose="020B0604020202020204" pitchFamily="34" charset="0"/>
                        </a:rPr>
                        <a:t>2021</a:t>
                      </a:r>
                      <a:endParaRPr kumimoji="0" lang="en-US" sz="1400" b="1" i="0" u="none" strike="noStrike" cap="none" normalizeH="0" baseline="0" dirty="0">
                        <a:ln>
                          <a:noFill/>
                        </a:ln>
                        <a:solidFill>
                          <a:schemeClr val="tx1"/>
                        </a:solidFill>
                        <a:effectLst/>
                        <a:latin typeface=" Arial"/>
                        <a:cs typeface="Arial" panose="020B0604020202020204" pitchFamily="34" charset="0"/>
                      </a:endParaRPr>
                    </a:p>
                  </a:txBody>
                  <a:tcPr marT="45723" marB="45723"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hMerge="1">
                  <a:txBody>
                    <a:bodyPr/>
                    <a:lstStyle/>
                    <a:p>
                      <a:pPr marL="0" marR="0" lvl="0" indent="0" algn="ctr" defTabSz="914400" rtl="0" eaLnBrk="1" fontAlgn="base" latinLnBrk="0" hangingPunct="1">
                        <a:lnSpc>
                          <a:spcPct val="100000"/>
                        </a:lnSpc>
                        <a:spcBef>
                          <a:spcPct val="20000"/>
                        </a:spcBef>
                        <a:spcAft>
                          <a:spcPct val="0"/>
                        </a:spcAft>
                        <a:buClrTx/>
                        <a:buSzTx/>
                        <a:buFont typeface="Arial" charset="0"/>
                        <a:buNone/>
                        <a:tabLst/>
                        <a:defRPr/>
                      </a:pPr>
                      <a:endParaRPr kumimoji="0" lang="en-US" sz="1400" b="1" i="0" u="none" strike="noStrike" cap="none" normalizeH="0" baseline="0" dirty="0">
                        <a:ln>
                          <a:noFill/>
                        </a:ln>
                        <a:solidFill>
                          <a:schemeClr val="bg1"/>
                        </a:solidFill>
                        <a:effectLst/>
                        <a:latin typeface=" Arial"/>
                        <a:cs typeface="Arial" panose="020B0604020202020204" pitchFamily="34" charset="0"/>
                      </a:endParaRPr>
                    </a:p>
                  </a:txBody>
                  <a:tcPr marT="45723" marB="45723"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gridSpan="2">
                  <a:txBody>
                    <a:bodyPr/>
                    <a:lstStyle/>
                    <a:p>
                      <a:pPr marL="0" marR="0" lvl="0" indent="0" algn="ctr" defTabSz="914400" rtl="0" eaLnBrk="1" fontAlgn="base" latinLnBrk="0" hangingPunct="1">
                        <a:lnSpc>
                          <a:spcPct val="100000"/>
                        </a:lnSpc>
                        <a:spcBef>
                          <a:spcPct val="20000"/>
                        </a:spcBef>
                        <a:spcAft>
                          <a:spcPct val="0"/>
                        </a:spcAft>
                        <a:buClrTx/>
                        <a:buSzTx/>
                        <a:buFont typeface="Arial" charset="0"/>
                        <a:buNone/>
                        <a:tabLst/>
                        <a:defRPr/>
                      </a:pPr>
                      <a:r>
                        <a:rPr kumimoji="0" lang="en-US" sz="1400" b="1" i="0" u="none" strike="noStrike" cap="none" normalizeH="0" baseline="0" dirty="0" smtClean="0">
                          <a:ln>
                            <a:noFill/>
                          </a:ln>
                          <a:solidFill>
                            <a:schemeClr val="tx1"/>
                          </a:solidFill>
                          <a:effectLst/>
                          <a:latin typeface=" Arial"/>
                          <a:cs typeface="Arial" panose="020B0604020202020204" pitchFamily="34" charset="0"/>
                        </a:rPr>
                        <a:t>2022</a:t>
                      </a:r>
                      <a:endParaRPr kumimoji="0" lang="en-US" sz="1400" b="1" i="0" u="none" strike="noStrike" cap="none" normalizeH="0" baseline="0" dirty="0">
                        <a:ln>
                          <a:noFill/>
                        </a:ln>
                        <a:solidFill>
                          <a:schemeClr val="tx1"/>
                        </a:solidFill>
                        <a:effectLst/>
                        <a:latin typeface=" Arial"/>
                        <a:cs typeface="Arial" panose="020B0604020202020204" pitchFamily="34" charset="0"/>
                      </a:endParaRPr>
                    </a:p>
                  </a:txBody>
                  <a:tcPr marT="45723" marB="45723"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hMerge="1">
                  <a:txBody>
                    <a:bodyPr/>
                    <a:lstStyle/>
                    <a:p>
                      <a:pPr marL="0" marR="0" lvl="0" indent="0" algn="ctr" defTabSz="914400" rtl="0" eaLnBrk="1" fontAlgn="base" latinLnBrk="0" hangingPunct="1">
                        <a:lnSpc>
                          <a:spcPct val="100000"/>
                        </a:lnSpc>
                        <a:spcBef>
                          <a:spcPct val="20000"/>
                        </a:spcBef>
                        <a:spcAft>
                          <a:spcPct val="0"/>
                        </a:spcAft>
                        <a:buClrTx/>
                        <a:buSzTx/>
                        <a:buFont typeface="Arial" charset="0"/>
                        <a:buNone/>
                        <a:tabLst/>
                        <a:defRPr/>
                      </a:pPr>
                      <a:endParaRPr kumimoji="0" lang="en-US" sz="1400" b="1" i="0" u="none" strike="noStrike" cap="none" normalizeH="0" baseline="0" dirty="0">
                        <a:ln>
                          <a:noFill/>
                        </a:ln>
                        <a:solidFill>
                          <a:schemeClr val="bg1"/>
                        </a:solidFill>
                        <a:effectLst/>
                        <a:latin typeface=" Arial"/>
                        <a:ea typeface="Calibri" pitchFamily="34" charset="0"/>
                        <a:cs typeface="Arial" panose="020B0604020202020204" pitchFamily="34" charset="0"/>
                      </a:endParaRPr>
                    </a:p>
                  </a:txBody>
                  <a:tcPr marT="45723" marB="45723"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rowSpan="2">
                  <a:txBody>
                    <a:bodyPr/>
                    <a:lstStyle/>
                    <a:p>
                      <a:pPr marL="0" marR="0" lvl="0" indent="0" algn="ctr" defTabSz="914400" rtl="0" eaLnBrk="1" fontAlgn="base" latinLnBrk="0" hangingPunct="1">
                        <a:lnSpc>
                          <a:spcPct val="100000"/>
                        </a:lnSpc>
                        <a:spcBef>
                          <a:spcPct val="20000"/>
                        </a:spcBef>
                        <a:spcAft>
                          <a:spcPct val="0"/>
                        </a:spcAft>
                        <a:buClrTx/>
                        <a:buSzTx/>
                        <a:buFont typeface="Arial" charset="0"/>
                        <a:buNone/>
                        <a:tabLst/>
                      </a:pPr>
                      <a:r>
                        <a:rPr kumimoji="0" lang="en-US" sz="1400" b="1" u="none" strike="noStrike" cap="none" normalizeH="0" baseline="0" dirty="0">
                          <a:ln>
                            <a:noFill/>
                          </a:ln>
                          <a:solidFill>
                            <a:schemeClr val="tx1"/>
                          </a:solidFill>
                          <a:effectLst/>
                          <a:latin typeface=" Arial"/>
                        </a:rPr>
                        <a:t>Remarks </a:t>
                      </a:r>
                      <a:endParaRPr kumimoji="0" lang="en-US" sz="1400" b="1" i="0" u="none" strike="noStrike" cap="none" normalizeH="0" baseline="0" dirty="0">
                        <a:ln>
                          <a:noFill/>
                        </a:ln>
                        <a:solidFill>
                          <a:schemeClr val="tx1"/>
                        </a:solidFill>
                        <a:effectLst/>
                        <a:latin typeface=" Arial"/>
                        <a:ea typeface="Calibri" pitchFamily="34" charset="0"/>
                        <a:cs typeface="Arial" panose="020B0604020202020204" pitchFamily="34" charset="0"/>
                      </a:endParaRPr>
                    </a:p>
                  </a:txBody>
                  <a:tcPr marT="45716" marB="45716"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xmlns="" val="10000"/>
                  </a:ext>
                </a:extLst>
              </a:tr>
              <a:tr h="0">
                <a:tc vMerge="1">
                  <a:txBody>
                    <a:bodyPr/>
                    <a:lstStyle/>
                    <a:p>
                      <a:endParaRPr lang="en-US"/>
                    </a:p>
                  </a:txBody>
                  <a:tcPr/>
                </a:tc>
                <a:tc>
                  <a:txBody>
                    <a:bodyPr/>
                    <a:lstStyle/>
                    <a:p>
                      <a:pPr marL="0" marR="0" lvl="0" indent="0" algn="ctr" rtl="0">
                        <a:lnSpc>
                          <a:spcPct val="100000"/>
                        </a:lnSpc>
                        <a:spcBef>
                          <a:spcPts val="0"/>
                        </a:spcBef>
                        <a:spcAft>
                          <a:spcPts val="0"/>
                        </a:spcAft>
                        <a:buClr>
                          <a:schemeClr val="dk1"/>
                        </a:buClr>
                        <a:buSzPts val="1800"/>
                        <a:buFont typeface="Arial"/>
                        <a:buNone/>
                      </a:pPr>
                      <a:r>
                        <a:rPr lang="en-US" sz="1400" b="1" i="0" u="none" strike="noStrike" cap="none" dirty="0" smtClean="0">
                          <a:solidFill>
                            <a:schemeClr val="tx1"/>
                          </a:solidFill>
                          <a:latin typeface="Arial"/>
                          <a:ea typeface="Arial"/>
                          <a:cs typeface="Arial"/>
                          <a:sym typeface="Arial"/>
                        </a:rPr>
                        <a:t>Target</a:t>
                      </a:r>
                      <a:endParaRPr lang="en-US" sz="1400" dirty="0" smtClean="0">
                        <a:solidFill>
                          <a:schemeClr val="tx1"/>
                        </a:solidFill>
                      </a:endParaRPr>
                    </a:p>
                    <a:p>
                      <a:pPr marL="0" marR="0" lvl="0" indent="0" algn="ctr" rtl="0">
                        <a:lnSpc>
                          <a:spcPct val="100000"/>
                        </a:lnSpc>
                        <a:spcBef>
                          <a:spcPts val="360"/>
                        </a:spcBef>
                        <a:spcAft>
                          <a:spcPts val="0"/>
                        </a:spcAft>
                        <a:buClr>
                          <a:schemeClr val="dk1"/>
                        </a:buClr>
                        <a:buSzPts val="1800"/>
                        <a:buFont typeface="Arial"/>
                        <a:buNone/>
                      </a:pPr>
                      <a:r>
                        <a:rPr lang="en-US" sz="1400" b="1" i="0" u="none" strike="noStrike" cap="none" dirty="0" smtClean="0">
                          <a:solidFill>
                            <a:schemeClr val="tx1"/>
                          </a:solidFill>
                          <a:latin typeface="Arial"/>
                          <a:ea typeface="Arial"/>
                          <a:cs typeface="Arial"/>
                          <a:sym typeface="Arial"/>
                        </a:rPr>
                        <a:t>(APB CY 2021)</a:t>
                      </a:r>
                      <a:endParaRPr lang="en-US" sz="1400" b="1" i="0" u="none" strike="noStrike" cap="none" dirty="0">
                        <a:solidFill>
                          <a:schemeClr val="tx1"/>
                        </a:solidFill>
                        <a:latin typeface="Arial"/>
                        <a:ea typeface="Arial"/>
                        <a:cs typeface="Arial"/>
                        <a:sym typeface="Arial"/>
                      </a:endParaRPr>
                    </a:p>
                  </a:txBody>
                  <a:tcPr marT="45723" marB="45723"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a:txBody>
                    <a:bodyPr/>
                    <a:lstStyle/>
                    <a:p>
                      <a:pPr marL="0" marR="0" lvl="0" indent="0" algn="ctr" rtl="0">
                        <a:lnSpc>
                          <a:spcPct val="100000"/>
                        </a:lnSpc>
                        <a:spcBef>
                          <a:spcPts val="360"/>
                        </a:spcBef>
                        <a:spcAft>
                          <a:spcPts val="0"/>
                        </a:spcAft>
                        <a:buClr>
                          <a:schemeClr val="dk1"/>
                        </a:buClr>
                        <a:buSzPts val="1800"/>
                        <a:buFont typeface="Arial"/>
                        <a:buNone/>
                      </a:pPr>
                      <a:r>
                        <a:rPr lang="en-US" sz="1400" b="1" i="0" u="none" strike="noStrike" cap="none" dirty="0" smtClean="0">
                          <a:solidFill>
                            <a:schemeClr val="tx1"/>
                          </a:solidFill>
                          <a:latin typeface="Arial"/>
                          <a:ea typeface="Arial"/>
                          <a:cs typeface="Arial"/>
                          <a:sym typeface="Arial"/>
                        </a:rPr>
                        <a:t>Actual CY 2021 </a:t>
                      </a:r>
                      <a:endParaRPr lang="en-US" sz="1400" b="1" i="0" u="none" strike="noStrike" cap="none" dirty="0">
                        <a:solidFill>
                          <a:schemeClr val="tx1"/>
                        </a:solidFill>
                        <a:latin typeface="Arial"/>
                        <a:ea typeface="Arial"/>
                        <a:cs typeface="Arial"/>
                        <a:sym typeface="Arial"/>
                      </a:endParaRPr>
                    </a:p>
                  </a:txBody>
                  <a:tcPr marT="45723" marB="45723"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a:txBody>
                    <a:bodyPr/>
                    <a:lstStyle/>
                    <a:p>
                      <a:pPr marL="0" marR="0" lvl="0" indent="0" algn="ctr" rtl="0">
                        <a:lnSpc>
                          <a:spcPct val="100000"/>
                        </a:lnSpc>
                        <a:spcBef>
                          <a:spcPts val="0"/>
                        </a:spcBef>
                        <a:spcAft>
                          <a:spcPts val="0"/>
                        </a:spcAft>
                        <a:buClr>
                          <a:schemeClr val="dk1"/>
                        </a:buClr>
                        <a:buSzPts val="1800"/>
                        <a:buFont typeface="Arial"/>
                        <a:buNone/>
                      </a:pPr>
                      <a:r>
                        <a:rPr lang="en-US" sz="1400" b="1" i="0" u="none" strike="noStrike" cap="none" dirty="0" smtClean="0">
                          <a:solidFill>
                            <a:schemeClr val="tx1"/>
                          </a:solidFill>
                          <a:latin typeface="Arial"/>
                          <a:ea typeface="Arial"/>
                          <a:cs typeface="Arial"/>
                          <a:sym typeface="Arial"/>
                        </a:rPr>
                        <a:t>Target</a:t>
                      </a:r>
                      <a:endParaRPr lang="en-US" sz="1400" dirty="0" smtClean="0">
                        <a:solidFill>
                          <a:schemeClr val="tx1"/>
                        </a:solidFill>
                      </a:endParaRPr>
                    </a:p>
                    <a:p>
                      <a:pPr marL="0" marR="0" lvl="0" indent="0" algn="ctr" rtl="0">
                        <a:lnSpc>
                          <a:spcPct val="100000"/>
                        </a:lnSpc>
                        <a:spcBef>
                          <a:spcPts val="360"/>
                        </a:spcBef>
                        <a:spcAft>
                          <a:spcPts val="0"/>
                        </a:spcAft>
                        <a:buClr>
                          <a:schemeClr val="dk1"/>
                        </a:buClr>
                        <a:buSzPts val="1800"/>
                        <a:buFont typeface="Arial"/>
                        <a:buNone/>
                      </a:pPr>
                      <a:r>
                        <a:rPr lang="en-US" sz="1400" b="1" i="0" u="none" strike="noStrike" cap="none" dirty="0" smtClean="0">
                          <a:solidFill>
                            <a:schemeClr val="tx1"/>
                          </a:solidFill>
                          <a:latin typeface="Arial"/>
                          <a:ea typeface="Arial"/>
                          <a:cs typeface="Arial"/>
                          <a:sym typeface="Arial"/>
                        </a:rPr>
                        <a:t>(APB CY 2022)</a:t>
                      </a:r>
                      <a:endParaRPr lang="en-US" sz="1400" b="1" i="0" u="none" strike="noStrike" cap="none" dirty="0">
                        <a:solidFill>
                          <a:schemeClr val="tx1"/>
                        </a:solidFill>
                        <a:latin typeface="Arial"/>
                        <a:ea typeface="Arial"/>
                        <a:cs typeface="Arial"/>
                        <a:sym typeface="Arial"/>
                      </a:endParaRPr>
                    </a:p>
                  </a:txBody>
                  <a:tcPr marT="45723" marB="45723"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a:txBody>
                    <a:bodyPr/>
                    <a:lstStyle/>
                    <a:p>
                      <a:pPr marL="0" marR="0" lvl="0" indent="0" algn="ctr" rtl="0">
                        <a:lnSpc>
                          <a:spcPct val="100000"/>
                        </a:lnSpc>
                        <a:spcBef>
                          <a:spcPts val="0"/>
                        </a:spcBef>
                        <a:spcAft>
                          <a:spcPts val="0"/>
                        </a:spcAft>
                        <a:buClr>
                          <a:schemeClr val="dk1"/>
                        </a:buClr>
                        <a:buSzPts val="1800"/>
                        <a:buFont typeface="Arial"/>
                        <a:buNone/>
                      </a:pPr>
                      <a:r>
                        <a:rPr lang="en-US" sz="1400" b="1" i="0" u="none" strike="noStrike" cap="none" dirty="0" smtClean="0">
                          <a:solidFill>
                            <a:schemeClr val="tx1"/>
                          </a:solidFill>
                          <a:latin typeface="Arial"/>
                          <a:ea typeface="Arial"/>
                          <a:cs typeface="Arial"/>
                          <a:sym typeface="Arial"/>
                        </a:rPr>
                        <a:t>Actual CY </a:t>
                      </a:r>
                      <a:endParaRPr lang="en-US" sz="1400" dirty="0" smtClean="0">
                        <a:solidFill>
                          <a:schemeClr val="tx1"/>
                        </a:solidFill>
                      </a:endParaRPr>
                    </a:p>
                    <a:p>
                      <a:pPr marL="0" marR="0" lvl="0" indent="0" algn="ctr" rtl="0">
                        <a:lnSpc>
                          <a:spcPct val="100000"/>
                        </a:lnSpc>
                        <a:spcBef>
                          <a:spcPts val="360"/>
                        </a:spcBef>
                        <a:spcAft>
                          <a:spcPts val="0"/>
                        </a:spcAft>
                        <a:buClr>
                          <a:schemeClr val="dk1"/>
                        </a:buClr>
                        <a:buSzPts val="1800"/>
                        <a:buFont typeface="Arial"/>
                        <a:buNone/>
                      </a:pPr>
                      <a:r>
                        <a:rPr lang="en-US" sz="1400" b="1" i="0" u="none" strike="noStrike" cap="none" dirty="0" smtClean="0">
                          <a:solidFill>
                            <a:schemeClr val="tx1"/>
                          </a:solidFill>
                          <a:latin typeface="Arial"/>
                          <a:ea typeface="Arial"/>
                          <a:cs typeface="Arial"/>
                          <a:sym typeface="Arial"/>
                        </a:rPr>
                        <a:t>2022</a:t>
                      </a:r>
                      <a:endParaRPr lang="en-US" sz="1400" b="1" i="0" u="none" strike="noStrike" cap="none" dirty="0">
                        <a:solidFill>
                          <a:schemeClr val="tx1"/>
                        </a:solidFill>
                        <a:latin typeface="Arial"/>
                        <a:ea typeface="Arial"/>
                        <a:cs typeface="Arial"/>
                        <a:sym typeface="Arial"/>
                      </a:endParaRPr>
                    </a:p>
                  </a:txBody>
                  <a:tcPr marT="45723" marB="45723"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vMerge="1">
                  <a:txBody>
                    <a:bodyPr/>
                    <a:lstStyle/>
                    <a:p>
                      <a:endParaRPr lang="en-US"/>
                    </a:p>
                  </a:txBody>
                  <a:tcPr/>
                </a:tc>
                <a:extLst>
                  <a:ext uri="{0D108BD9-81ED-4DB2-BD59-A6C34878D82A}">
                    <a16:rowId xmlns:a16="http://schemas.microsoft.com/office/drawing/2014/main" xmlns="" val="10004"/>
                  </a:ext>
                </a:extLst>
              </a:tr>
              <a:tr h="8640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PH" sz="1600" u="none" strike="noStrike" cap="none" normalizeH="0" baseline="0" dirty="0">
                          <a:ln>
                            <a:noFill/>
                          </a:ln>
                          <a:effectLst/>
                          <a:latin typeface=" Arial"/>
                        </a:rPr>
                        <a:t>PsyOps</a:t>
                      </a:r>
                      <a:endParaRPr kumimoji="0" lang="en-PH" sz="1600" b="1" i="0" u="none" strike="noStrike" cap="none" normalizeH="0" baseline="0" dirty="0">
                        <a:ln>
                          <a:noFill/>
                        </a:ln>
                        <a:solidFill>
                          <a:schemeClr val="tx1"/>
                        </a:solidFill>
                        <a:effectLst/>
                        <a:latin typeface=" Arial"/>
                        <a:ea typeface="Calibri" pitchFamily="34" charset="0"/>
                        <a:cs typeface="Arial" panose="020B0604020202020204" pitchFamily="34" charset="0"/>
                      </a:endParaRPr>
                    </a:p>
                  </a:txBody>
                  <a:tcPr marT="45716" marB="45716"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cap="none" normalizeH="0" baseline="0" dirty="0" smtClean="0">
                          <a:ln>
                            <a:noFill/>
                          </a:ln>
                          <a:solidFill>
                            <a:schemeClr val="dk1"/>
                          </a:solidFill>
                          <a:effectLst/>
                          <a:latin typeface=" Arial"/>
                          <a:cs typeface="+mn-cs"/>
                        </a:rPr>
                        <a:t>12</a:t>
                      </a:r>
                      <a:endParaRPr kumimoji="0" lang="en-US" sz="1600" b="1" i="0" u="none" strike="noStrike" cap="none" normalizeH="0" baseline="0" dirty="0">
                        <a:ln>
                          <a:noFill/>
                        </a:ln>
                        <a:solidFill>
                          <a:schemeClr val="tx1"/>
                        </a:solidFill>
                        <a:effectLst/>
                        <a:latin typeface=" Arial"/>
                        <a:cs typeface="Arial" panose="020B0604020202020204" pitchFamily="34" charset="0"/>
                      </a:endParaRPr>
                    </a:p>
                  </a:txBody>
                  <a:tcPr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cap="none" normalizeH="0" baseline="0" dirty="0" smtClean="0">
                          <a:ln>
                            <a:noFill/>
                          </a:ln>
                          <a:solidFill>
                            <a:schemeClr val="tx1"/>
                          </a:solidFill>
                          <a:effectLst/>
                          <a:latin typeface=" Arial"/>
                          <a:cs typeface="Arial" panose="020B0604020202020204" pitchFamily="34" charset="0"/>
                        </a:rPr>
                        <a:t>12</a:t>
                      </a:r>
                      <a:endParaRPr kumimoji="0" lang="en-US" sz="1600" b="0" i="0" u="none" strike="noStrike" cap="none" normalizeH="0" baseline="0" dirty="0">
                        <a:ln>
                          <a:noFill/>
                        </a:ln>
                        <a:solidFill>
                          <a:schemeClr val="tx1"/>
                        </a:solidFill>
                        <a:effectLst/>
                        <a:latin typeface=" Arial"/>
                        <a:cs typeface="Arial" panose="020B0604020202020204" pitchFamily="34" charset="0"/>
                      </a:endParaRPr>
                    </a:p>
                  </a:txBody>
                  <a:tcPr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cap="none" normalizeH="0" baseline="0" dirty="0" smtClean="0">
                          <a:ln>
                            <a:noFill/>
                          </a:ln>
                          <a:solidFill>
                            <a:schemeClr val="dk1"/>
                          </a:solidFill>
                          <a:effectLst/>
                          <a:latin typeface=" Arial"/>
                          <a:cs typeface="+mn-cs"/>
                        </a:rPr>
                        <a:t>25</a:t>
                      </a:r>
                      <a:endParaRPr kumimoji="0" lang="en-US" sz="1600" b="1" i="0" u="none" strike="noStrike" cap="none" normalizeH="0" baseline="0" dirty="0">
                        <a:ln>
                          <a:noFill/>
                        </a:ln>
                        <a:solidFill>
                          <a:schemeClr val="tx1"/>
                        </a:solidFill>
                        <a:effectLst/>
                        <a:latin typeface=" Arial"/>
                        <a:cs typeface="Arial" panose="020B0604020202020204" pitchFamily="34" charset="0"/>
                      </a:endParaRPr>
                    </a:p>
                  </a:txBody>
                  <a:tcPr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cap="none" normalizeH="0" baseline="0" dirty="0" smtClean="0">
                          <a:ln>
                            <a:noFill/>
                          </a:ln>
                          <a:solidFill>
                            <a:schemeClr val="dk1"/>
                          </a:solidFill>
                          <a:effectLst/>
                          <a:latin typeface=" Arial"/>
                          <a:cs typeface="+mn-cs"/>
                        </a:rPr>
                        <a:t>25</a:t>
                      </a:r>
                      <a:endParaRPr kumimoji="0" lang="en-US" sz="1600" b="1" i="0" u="none" strike="noStrike" cap="none" normalizeH="0" baseline="0" dirty="0">
                        <a:ln>
                          <a:noFill/>
                        </a:ln>
                        <a:solidFill>
                          <a:schemeClr val="tx1"/>
                        </a:solidFill>
                        <a:effectLst/>
                        <a:latin typeface=" Arial"/>
                        <a:cs typeface="Arial" panose="020B0604020202020204" pitchFamily="34" charset="0"/>
                      </a:endParaRPr>
                    </a:p>
                  </a:txBody>
                  <a:tcPr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Arial" charset="0"/>
                        <a:buNone/>
                        <a:tabLst/>
                      </a:pPr>
                      <a:r>
                        <a:rPr kumimoji="0" lang="en-US" sz="1400" u="none" strike="noStrike" cap="none" normalizeH="0" baseline="0" dirty="0" err="1" smtClean="0">
                          <a:ln>
                            <a:noFill/>
                          </a:ln>
                          <a:effectLst/>
                          <a:latin typeface=" Arial"/>
                        </a:rPr>
                        <a:t>PsyOps</a:t>
                      </a:r>
                      <a:r>
                        <a:rPr kumimoji="0" lang="en-US" sz="1400" u="none" strike="noStrike" cap="none" normalizeH="0" baseline="0" dirty="0" smtClean="0">
                          <a:ln>
                            <a:noFill/>
                          </a:ln>
                          <a:effectLst/>
                          <a:latin typeface=" Arial"/>
                        </a:rPr>
                        <a:t> of this unit include show-of-force/mobile patrols, distribution of leaflets, social media presence and development of unit‘s official website etc.</a:t>
                      </a:r>
                      <a:endParaRPr kumimoji="0" lang="en-US" sz="1400" b="0" i="0" u="none" strike="noStrike" cap="none" normalizeH="0" baseline="0" dirty="0">
                        <a:ln>
                          <a:noFill/>
                        </a:ln>
                        <a:solidFill>
                          <a:schemeClr val="tx1"/>
                        </a:solidFill>
                        <a:effectLst/>
                        <a:latin typeface=" Arial"/>
                        <a:cs typeface="Arial" panose="020B0604020202020204" pitchFamily="34" charset="0"/>
                      </a:endParaRPr>
                    </a:p>
                  </a:txBody>
                  <a:tcPr marT="45723" marB="45723"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noFill/>
                  </a:tcPr>
                </a:tc>
                <a:extLst>
                  <a:ext uri="{0D108BD9-81ED-4DB2-BD59-A6C34878D82A}">
                    <a16:rowId xmlns:a16="http://schemas.microsoft.com/office/drawing/2014/main" xmlns="" val="10001"/>
                  </a:ext>
                </a:extLst>
              </a:tr>
              <a:tr h="8640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PH" sz="1600" u="none" strike="noStrike" cap="none" normalizeH="0" baseline="0" dirty="0">
                          <a:ln>
                            <a:noFill/>
                          </a:ln>
                          <a:effectLst/>
                          <a:latin typeface=" Arial"/>
                        </a:rPr>
                        <a:t>Civil Affairs</a:t>
                      </a:r>
                      <a:endParaRPr kumimoji="0" lang="en-PH" sz="1600" b="1" i="0" u="none" strike="noStrike" cap="none" normalizeH="0" baseline="0" dirty="0">
                        <a:ln>
                          <a:noFill/>
                        </a:ln>
                        <a:solidFill>
                          <a:schemeClr val="tx1"/>
                        </a:solidFill>
                        <a:effectLst/>
                        <a:latin typeface=" Arial"/>
                        <a:ea typeface="Calibri" pitchFamily="34" charset="0"/>
                        <a:cs typeface="Arial" panose="020B0604020202020204" pitchFamily="34" charset="0"/>
                      </a:endParaRPr>
                    </a:p>
                  </a:txBody>
                  <a:tcPr marT="45716" marB="45716"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Arial" charset="0"/>
                        <a:buNone/>
                        <a:tabLst/>
                        <a:defRPr/>
                      </a:pPr>
                      <a:r>
                        <a:rPr kumimoji="0" lang="en-US" sz="1600" b="0" i="0" u="none" strike="noStrike" cap="none" normalizeH="0" baseline="0" dirty="0" smtClean="0">
                          <a:ln>
                            <a:noFill/>
                          </a:ln>
                          <a:solidFill>
                            <a:schemeClr val="dk1"/>
                          </a:solidFill>
                          <a:effectLst/>
                          <a:latin typeface=" Arial"/>
                          <a:cs typeface="+mn-cs"/>
                        </a:rPr>
                        <a:t>1</a:t>
                      </a:r>
                      <a:endParaRPr kumimoji="0" lang="en-US" sz="1600" b="1" i="0" u="none" strike="noStrike" cap="none" normalizeH="0" baseline="0" dirty="0">
                        <a:ln>
                          <a:noFill/>
                        </a:ln>
                        <a:solidFill>
                          <a:schemeClr val="tx1"/>
                        </a:solidFill>
                        <a:effectLst/>
                        <a:latin typeface=" Arial"/>
                        <a:cs typeface="Arial" panose="020B0604020202020204" pitchFamily="34" charset="0"/>
                      </a:endParaRPr>
                    </a:p>
                  </a:txBody>
                  <a:tcPr marT="45723" marB="45723"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dk1"/>
                          </a:solidFill>
                          <a:effectLst/>
                          <a:latin typeface=" Arial"/>
                          <a:cs typeface="+mn-cs"/>
                        </a:rPr>
                        <a:t>1</a:t>
                      </a:r>
                      <a:endParaRPr kumimoji="0" lang="en-US" sz="1600" b="1" i="0" u="none" strike="noStrike" cap="none" normalizeH="0" baseline="0" dirty="0">
                        <a:ln>
                          <a:noFill/>
                        </a:ln>
                        <a:solidFill>
                          <a:schemeClr val="tx1"/>
                        </a:solidFill>
                        <a:effectLst/>
                        <a:latin typeface=" Arial"/>
                        <a:cs typeface="Arial" panose="020B0604020202020204" pitchFamily="34" charset="0"/>
                      </a:endParaRPr>
                    </a:p>
                  </a:txBody>
                  <a:tcPr marT="45723" marB="45723"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Arial" charset="0"/>
                        <a:buNone/>
                        <a:tabLst/>
                        <a:defRPr/>
                      </a:pPr>
                      <a:r>
                        <a:rPr kumimoji="0" lang="en-US" sz="1600" b="0" i="0" u="none" strike="noStrike" cap="none" normalizeH="0" baseline="0" dirty="0" smtClean="0">
                          <a:ln>
                            <a:noFill/>
                          </a:ln>
                          <a:solidFill>
                            <a:schemeClr val="dk1"/>
                          </a:solidFill>
                          <a:effectLst/>
                          <a:latin typeface=" Arial"/>
                          <a:cs typeface="+mn-cs"/>
                        </a:rPr>
                        <a:t>6</a:t>
                      </a:r>
                      <a:endParaRPr kumimoji="0" lang="en-US" sz="1600" b="1" i="0" u="none" strike="noStrike" cap="none" normalizeH="0" baseline="0" dirty="0">
                        <a:ln>
                          <a:noFill/>
                        </a:ln>
                        <a:solidFill>
                          <a:schemeClr val="tx1"/>
                        </a:solidFill>
                        <a:effectLst/>
                        <a:latin typeface=" Arial"/>
                        <a:cs typeface="Arial" panose="020B0604020202020204" pitchFamily="34" charset="0"/>
                      </a:endParaRPr>
                    </a:p>
                  </a:txBody>
                  <a:tcPr marT="45723" marB="45723"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dk1"/>
                          </a:solidFill>
                          <a:effectLst/>
                          <a:latin typeface=" Arial"/>
                          <a:cs typeface="+mn-cs"/>
                        </a:rPr>
                        <a:t>6</a:t>
                      </a:r>
                      <a:endParaRPr kumimoji="0" lang="en-US" sz="1600" b="1" i="0" u="none" strike="noStrike" cap="none" normalizeH="0" baseline="0" dirty="0">
                        <a:ln>
                          <a:noFill/>
                        </a:ln>
                        <a:solidFill>
                          <a:schemeClr val="tx1"/>
                        </a:solidFill>
                        <a:effectLst/>
                        <a:latin typeface=" Arial"/>
                        <a:cs typeface="Arial" panose="020B0604020202020204" pitchFamily="34" charset="0"/>
                      </a:endParaRPr>
                    </a:p>
                  </a:txBody>
                  <a:tcPr marT="45723" marB="45723"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Arial" charset="0"/>
                        <a:buNone/>
                        <a:tabLst/>
                      </a:pPr>
                      <a:r>
                        <a:rPr kumimoji="0" lang="en-US" sz="1400" u="none" strike="noStrike" cap="none" normalizeH="0" baseline="0" dirty="0" smtClean="0">
                          <a:ln>
                            <a:noFill/>
                          </a:ln>
                          <a:effectLst/>
                          <a:latin typeface=" Arial"/>
                        </a:rPr>
                        <a:t>Outreach Programs,</a:t>
                      </a:r>
                      <a:br>
                        <a:rPr kumimoji="0" lang="en-US" sz="1400" u="none" strike="noStrike" cap="none" normalizeH="0" baseline="0" dirty="0" smtClean="0">
                          <a:ln>
                            <a:noFill/>
                          </a:ln>
                          <a:effectLst/>
                          <a:latin typeface=" Arial"/>
                        </a:rPr>
                      </a:br>
                      <a:r>
                        <a:rPr kumimoji="0" lang="en-US" sz="1400" u="none" strike="noStrike" cap="none" normalizeH="0" baseline="0" dirty="0" smtClean="0">
                          <a:ln>
                            <a:noFill/>
                          </a:ln>
                          <a:effectLst/>
                          <a:latin typeface=" Arial"/>
                        </a:rPr>
                        <a:t>“Battle for Bottle” Project among others</a:t>
                      </a:r>
                      <a:endParaRPr kumimoji="0" lang="en-US" sz="1400" b="0" i="0" u="none" strike="noStrike" cap="none" normalizeH="0" baseline="0" dirty="0">
                        <a:ln>
                          <a:noFill/>
                        </a:ln>
                        <a:solidFill>
                          <a:schemeClr val="tx1"/>
                        </a:solidFill>
                        <a:effectLst/>
                        <a:latin typeface=" Arial"/>
                        <a:cs typeface="Arial" panose="020B0604020202020204" pitchFamily="34" charset="0"/>
                      </a:endParaRPr>
                    </a:p>
                  </a:txBody>
                  <a:tcPr marT="45723" marB="45723"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noFill/>
                  </a:tcPr>
                </a:tc>
                <a:extLst>
                  <a:ext uri="{0D108BD9-81ED-4DB2-BD59-A6C34878D82A}">
                    <a16:rowId xmlns:a16="http://schemas.microsoft.com/office/drawing/2014/main" xmlns="" val="10002"/>
                  </a:ext>
                </a:extLst>
              </a:tr>
              <a:tr h="8640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PH" sz="1600" u="none" strike="noStrike" cap="none" normalizeH="0" baseline="0" dirty="0">
                          <a:ln>
                            <a:noFill/>
                          </a:ln>
                          <a:effectLst/>
                          <a:latin typeface=" Arial"/>
                        </a:rPr>
                        <a:t>Public Affairs</a:t>
                      </a:r>
                      <a:endParaRPr kumimoji="0" lang="en-PH" sz="1600" b="1" i="0" u="none" strike="noStrike" cap="none" normalizeH="0" baseline="0" dirty="0">
                        <a:ln>
                          <a:noFill/>
                        </a:ln>
                        <a:solidFill>
                          <a:schemeClr val="tx1"/>
                        </a:solidFill>
                        <a:effectLst/>
                        <a:latin typeface=" Arial"/>
                        <a:ea typeface="Calibri" pitchFamily="34" charset="0"/>
                        <a:cs typeface="Arial" panose="020B0604020202020204" pitchFamily="34" charset="0"/>
                      </a:endParaRPr>
                    </a:p>
                  </a:txBody>
                  <a:tcPr marT="45716" marB="45716"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dk1"/>
                          </a:solidFill>
                          <a:effectLst/>
                          <a:latin typeface=" Arial"/>
                          <a:cs typeface="+mn-cs"/>
                        </a:rPr>
                        <a:t>8</a:t>
                      </a:r>
                      <a:endParaRPr kumimoji="0" lang="en-US" sz="1600" b="1" i="0" u="none" strike="noStrike" cap="none" normalizeH="0" baseline="0" dirty="0">
                        <a:ln>
                          <a:noFill/>
                        </a:ln>
                        <a:solidFill>
                          <a:schemeClr val="tx1"/>
                        </a:solidFill>
                        <a:effectLst/>
                        <a:latin typeface=" Arial"/>
                        <a:cs typeface="Arial" panose="020B0604020202020204" pitchFamily="34" charset="0"/>
                      </a:endParaRPr>
                    </a:p>
                  </a:txBody>
                  <a:tcPr marT="45723" marB="45723"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dk1"/>
                          </a:solidFill>
                          <a:effectLst/>
                          <a:latin typeface=" Arial"/>
                          <a:cs typeface="+mn-cs"/>
                        </a:rPr>
                        <a:t>8</a:t>
                      </a:r>
                      <a:endParaRPr kumimoji="0" lang="en-US" sz="1600" b="1" i="0" u="none" strike="noStrike" cap="none" normalizeH="0" baseline="0" dirty="0">
                        <a:ln>
                          <a:noFill/>
                        </a:ln>
                        <a:solidFill>
                          <a:schemeClr val="tx1"/>
                        </a:solidFill>
                        <a:effectLst/>
                        <a:latin typeface=" Arial"/>
                        <a:cs typeface="Arial" panose="020B0604020202020204" pitchFamily="34" charset="0"/>
                      </a:endParaRPr>
                    </a:p>
                  </a:txBody>
                  <a:tcPr marT="45723" marB="45723"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Arial" charset="0"/>
                        <a:buNone/>
                        <a:tabLst/>
                        <a:defRPr/>
                      </a:pPr>
                      <a:r>
                        <a:rPr kumimoji="0" lang="en-US" sz="1600" b="0" i="0" u="none" strike="noStrike" cap="none" normalizeH="0" baseline="0" dirty="0" smtClean="0">
                          <a:ln>
                            <a:noFill/>
                          </a:ln>
                          <a:solidFill>
                            <a:schemeClr val="dk1"/>
                          </a:solidFill>
                          <a:effectLst/>
                          <a:latin typeface=" Arial"/>
                          <a:cs typeface="+mn-cs"/>
                        </a:rPr>
                        <a:t>6</a:t>
                      </a:r>
                      <a:endParaRPr kumimoji="0" lang="en-US" sz="1600" b="1" i="0" u="none" strike="noStrike" cap="none" normalizeH="0" baseline="0" dirty="0">
                        <a:ln>
                          <a:noFill/>
                        </a:ln>
                        <a:solidFill>
                          <a:schemeClr val="tx1"/>
                        </a:solidFill>
                        <a:effectLst/>
                        <a:latin typeface=" Arial"/>
                        <a:cs typeface="Arial" panose="020B0604020202020204" pitchFamily="34" charset="0"/>
                      </a:endParaRPr>
                    </a:p>
                  </a:txBody>
                  <a:tcPr marT="45723" marB="45723"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dk1"/>
                          </a:solidFill>
                          <a:effectLst/>
                          <a:latin typeface=" Arial"/>
                          <a:cs typeface="+mn-cs"/>
                        </a:rPr>
                        <a:t>5</a:t>
                      </a:r>
                      <a:endParaRPr kumimoji="0" lang="en-US" sz="1600" b="1" i="0" u="none" strike="noStrike" cap="none" normalizeH="0" baseline="0" dirty="0">
                        <a:ln>
                          <a:noFill/>
                        </a:ln>
                        <a:solidFill>
                          <a:schemeClr val="tx1"/>
                        </a:solidFill>
                        <a:effectLst/>
                        <a:latin typeface=" Arial"/>
                        <a:cs typeface="Arial" panose="020B0604020202020204" pitchFamily="34" charset="0"/>
                      </a:endParaRPr>
                    </a:p>
                  </a:txBody>
                  <a:tcPr marT="45723" marB="45723"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Arial" charset="0"/>
                        <a:buNone/>
                        <a:tabLst/>
                      </a:pPr>
                      <a:r>
                        <a:rPr kumimoji="0" lang="en-US" sz="1400" u="none" strike="noStrike" cap="none" normalizeH="0" baseline="0" dirty="0" smtClean="0">
                          <a:ln>
                            <a:noFill/>
                          </a:ln>
                          <a:effectLst/>
                          <a:latin typeface=" Arial"/>
                        </a:rPr>
                        <a:t>Tree Planting, </a:t>
                      </a:r>
                      <a:r>
                        <a:rPr kumimoji="0" lang="en-US" sz="1400" u="none" strike="noStrike" cap="none" normalizeH="0" baseline="0" dirty="0" err="1" smtClean="0">
                          <a:ln>
                            <a:noFill/>
                          </a:ln>
                          <a:effectLst/>
                          <a:latin typeface=" Arial"/>
                        </a:rPr>
                        <a:t>Brigada</a:t>
                      </a:r>
                      <a:r>
                        <a:rPr kumimoji="0" lang="en-US" sz="1400" u="none" strike="noStrike" cap="none" normalizeH="0" baseline="0" dirty="0" smtClean="0">
                          <a:ln>
                            <a:noFill/>
                          </a:ln>
                          <a:effectLst/>
                          <a:latin typeface=" Arial"/>
                        </a:rPr>
                        <a:t> </a:t>
                      </a:r>
                      <a:r>
                        <a:rPr kumimoji="0" lang="en-US" sz="1400" u="none" strike="noStrike" cap="none" normalizeH="0" baseline="0" dirty="0" err="1" smtClean="0">
                          <a:ln>
                            <a:noFill/>
                          </a:ln>
                          <a:effectLst/>
                          <a:latin typeface=" Arial"/>
                        </a:rPr>
                        <a:t>Eskwela</a:t>
                      </a:r>
                      <a:r>
                        <a:rPr kumimoji="0" lang="en-US" sz="1400" u="none" strike="noStrike" cap="none" normalizeH="0" baseline="0" dirty="0" smtClean="0">
                          <a:ln>
                            <a:noFill/>
                          </a:ln>
                          <a:effectLst/>
                          <a:latin typeface=" Arial"/>
                        </a:rPr>
                        <a:t> etc.</a:t>
                      </a:r>
                      <a:endParaRPr kumimoji="0" lang="en-US" sz="1400" b="0" i="0" u="none" strike="noStrike" cap="none" normalizeH="0" baseline="0" dirty="0">
                        <a:ln>
                          <a:noFill/>
                        </a:ln>
                        <a:solidFill>
                          <a:schemeClr val="tx1"/>
                        </a:solidFill>
                        <a:effectLst/>
                        <a:latin typeface=" Arial"/>
                        <a:cs typeface="Arial" panose="020B0604020202020204" pitchFamily="34" charset="0"/>
                      </a:endParaRPr>
                    </a:p>
                  </a:txBody>
                  <a:tcPr marT="45723" marB="45723"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noFill/>
                  </a:tcPr>
                </a:tc>
                <a:extLst>
                  <a:ext uri="{0D108BD9-81ED-4DB2-BD59-A6C34878D82A}">
                    <a16:rowId xmlns:a16="http://schemas.microsoft.com/office/drawing/2014/main" xmlns="" val="10003"/>
                  </a:ext>
                </a:extLst>
              </a:tr>
            </a:tbl>
          </a:graphicData>
        </a:graphic>
      </p:graphicFrame>
      <p:sp>
        <p:nvSpPr>
          <p:cNvPr id="14" name="TextBox 13"/>
          <p:cNvSpPr txBox="1"/>
          <p:nvPr/>
        </p:nvSpPr>
        <p:spPr>
          <a:xfrm>
            <a:off x="1124712" y="1325275"/>
            <a:ext cx="10241280" cy="584775"/>
          </a:xfrm>
          <a:prstGeom prst="rect">
            <a:avLst/>
          </a:prstGeom>
          <a:noFill/>
        </p:spPr>
        <p:txBody>
          <a:bodyPr wrap="square" rtlCol="0">
            <a:spAutoFit/>
          </a:bodyPr>
          <a:lstStyle/>
          <a:p>
            <a:pPr algn="ctr"/>
            <a:r>
              <a:rPr lang="en-US" sz="3200" i="1" dirty="0" smtClean="0">
                <a:solidFill>
                  <a:schemeClr val="bg2">
                    <a:lumMod val="50000"/>
                  </a:schemeClr>
                </a:solidFill>
                <a:latin typeface="Franklin Gothic Book" panose="020B0503020102020204" pitchFamily="34" charset="0"/>
              </a:rPr>
              <a:t>GENERAL ACTIVITIES</a:t>
            </a:r>
            <a:endParaRPr lang="en-US" sz="3200" i="1" dirty="0">
              <a:solidFill>
                <a:schemeClr val="bg2">
                  <a:lumMod val="50000"/>
                </a:schemeClr>
              </a:solidFill>
              <a:latin typeface="Franklin Gothic Book" panose="020B0503020102020204" pitchFamily="34" charset="0"/>
            </a:endParaRPr>
          </a:p>
        </p:txBody>
      </p:sp>
      <p:sp>
        <p:nvSpPr>
          <p:cNvPr id="2" name="Slide Number Placeholder 1"/>
          <p:cNvSpPr>
            <a:spLocks noGrp="1"/>
          </p:cNvSpPr>
          <p:nvPr>
            <p:ph type="sldNum" sz="quarter" idx="12"/>
          </p:nvPr>
        </p:nvSpPr>
        <p:spPr/>
        <p:txBody>
          <a:bodyPr/>
          <a:lstStyle/>
          <a:p>
            <a:fld id="{7687A7F3-AD38-4866-8553-4B19922F7C99}" type="slidenum">
              <a:rPr lang="en-PH" smtClean="0"/>
              <a:t>76</a:t>
            </a:fld>
            <a:endParaRPr lang="en-PH"/>
          </a:p>
        </p:txBody>
      </p:sp>
    </p:spTree>
    <p:extLst>
      <p:ext uri="{BB962C8B-B14F-4D97-AF65-F5344CB8AC3E}">
        <p14:creationId xmlns:p14="http://schemas.microsoft.com/office/powerpoint/2010/main" val="1034835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 Same Side Corner Rectangle 6"/>
          <p:cNvSpPr/>
          <p:nvPr/>
        </p:nvSpPr>
        <p:spPr>
          <a:xfrm rot="16200000">
            <a:off x="372147" y="2171484"/>
            <a:ext cx="822960" cy="274320"/>
          </a:xfrm>
          <a:prstGeom prst="round2SameRect">
            <a:avLst/>
          </a:prstGeom>
          <a:solidFill>
            <a:srgbClr val="5B9BD5"/>
          </a:solidFill>
          <a:ln w="57150">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 Same Side Corner Rectangle 7"/>
          <p:cNvSpPr/>
          <p:nvPr/>
        </p:nvSpPr>
        <p:spPr>
          <a:xfrm rot="16200000">
            <a:off x="372147" y="4384932"/>
            <a:ext cx="822960" cy="274320"/>
          </a:xfrm>
          <a:prstGeom prst="round2SameRect">
            <a:avLst/>
          </a:prstGeom>
          <a:solidFill>
            <a:srgbClr val="A5A5A5">
              <a:alpha val="50000"/>
            </a:srgbClr>
          </a:solidFill>
          <a:ln w="57150">
            <a:solidFill>
              <a:srgbClr val="A5A5A5">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 Same Side Corner Rectangle 9"/>
          <p:cNvSpPr/>
          <p:nvPr/>
        </p:nvSpPr>
        <p:spPr>
          <a:xfrm rot="16200000">
            <a:off x="372147" y="5491655"/>
            <a:ext cx="822960" cy="274320"/>
          </a:xfrm>
          <a:prstGeom prst="round2SameRect">
            <a:avLst/>
          </a:prstGeom>
          <a:solidFill>
            <a:srgbClr val="FFC000">
              <a:alpha val="50000"/>
            </a:srgbClr>
          </a:solidFill>
          <a:ln w="57150">
            <a:solidFill>
              <a:srgbClr val="FFC000">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 Same Side Corner Rectangle 10"/>
          <p:cNvSpPr/>
          <p:nvPr/>
        </p:nvSpPr>
        <p:spPr>
          <a:xfrm rot="16200000">
            <a:off x="372147" y="3278208"/>
            <a:ext cx="822960" cy="274320"/>
          </a:xfrm>
          <a:prstGeom prst="round2SameRect">
            <a:avLst/>
          </a:prstGeom>
          <a:solidFill>
            <a:srgbClr val="ED7D31">
              <a:alpha val="50000"/>
            </a:srgbClr>
          </a:solidFill>
          <a:ln w="57150">
            <a:solidFill>
              <a:srgbClr val="ED7D31">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 Same Side Corner Rectangle 11"/>
          <p:cNvSpPr/>
          <p:nvPr/>
        </p:nvSpPr>
        <p:spPr>
          <a:xfrm rot="16200000">
            <a:off x="372147" y="1064760"/>
            <a:ext cx="822960" cy="274320"/>
          </a:xfrm>
          <a:prstGeom prst="round2SameRect">
            <a:avLst/>
          </a:prstGeom>
          <a:solidFill>
            <a:srgbClr val="70AD47">
              <a:alpha val="50000"/>
            </a:srgbClr>
          </a:solidFill>
          <a:ln w="57150">
            <a:solidFill>
              <a:srgbClr val="70AD47">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934500" y="790440"/>
            <a:ext cx="10609799" cy="5303520"/>
          </a:xfrm>
          <a:prstGeom prst="rect">
            <a:avLst/>
          </a:prstGeom>
          <a:solidFill>
            <a:schemeClr val="bg1"/>
          </a:solidFill>
          <a:ln w="57150">
            <a:solidFill>
              <a:srgbClr val="5B9BD5"/>
            </a:solidFill>
          </a:ln>
        </p:spPr>
        <p:txBody>
          <a:bodyPr wrap="none" anchor="t" anchorCtr="0">
            <a:noAutofit/>
          </a:bodyPr>
          <a:lstStyle/>
          <a:p>
            <a:pPr algn="ctr"/>
            <a:r>
              <a:rPr lang="en-US" sz="3500" dirty="0" smtClean="0">
                <a:solidFill>
                  <a:schemeClr val="tx1">
                    <a:lumMod val="65000"/>
                    <a:lumOff val="35000"/>
                  </a:schemeClr>
                </a:solidFill>
                <a:latin typeface="Franklin Gothic Demi Cond" panose="020B0706030402020204" pitchFamily="34" charset="0"/>
              </a:rPr>
              <a:t>COMPLIANCES AND ACCOMPLISHMENTS TO DC’s GUIDANCE</a:t>
            </a:r>
            <a:endParaRPr lang="en-US" sz="3500" dirty="0"/>
          </a:p>
        </p:txBody>
      </p:sp>
      <p:graphicFrame>
        <p:nvGraphicFramePr>
          <p:cNvPr id="15" name="Chart 14">
            <a:extLst>
              <a:ext uri="{FF2B5EF4-FFF2-40B4-BE49-F238E27FC236}">
                <a16:creationId xmlns:a16="http://schemas.microsoft.com/office/drawing/2014/main" xmlns="" id="{9A189860-78E6-4786-95DA-C359FB3F3011}"/>
              </a:ext>
            </a:extLst>
          </p:cNvPr>
          <p:cNvGraphicFramePr/>
          <p:nvPr>
            <p:extLst>
              <p:ext uri="{D42A27DB-BD31-4B8C-83A1-F6EECF244321}">
                <p14:modId xmlns:p14="http://schemas.microsoft.com/office/powerpoint/2010/main" val="2832724539"/>
              </p:ext>
            </p:extLst>
          </p:nvPr>
        </p:nvGraphicFramePr>
        <p:xfrm>
          <a:off x="1227692" y="1323646"/>
          <a:ext cx="4582800" cy="4533144"/>
        </p:xfrm>
        <a:graphic>
          <a:graphicData uri="http://schemas.openxmlformats.org/drawingml/2006/chart">
            <c:chart xmlns:c="http://schemas.openxmlformats.org/drawingml/2006/chart" xmlns:r="http://schemas.openxmlformats.org/officeDocument/2006/relationships" r:id="rId3"/>
          </a:graphicData>
        </a:graphic>
      </p:graphicFrame>
      <p:pic>
        <p:nvPicPr>
          <p:cNvPr id="14" name="Google Shape;654;p2"/>
          <p:cNvPicPr preferRelativeResize="0"/>
          <p:nvPr/>
        </p:nvPicPr>
        <p:blipFill rotWithShape="1">
          <a:blip r:embed="rId4">
            <a:alphaModFix/>
          </a:blip>
          <a:srcRect/>
          <a:stretch/>
        </p:blipFill>
        <p:spPr>
          <a:xfrm>
            <a:off x="6007949" y="1458894"/>
            <a:ext cx="5230373" cy="2651718"/>
          </a:xfrm>
          <a:prstGeom prst="rect">
            <a:avLst/>
          </a:prstGeom>
          <a:ln>
            <a:noFill/>
          </a:ln>
          <a:effectLst>
            <a:softEdge rad="112500"/>
          </a:effectLst>
        </p:spPr>
      </p:pic>
      <p:pic>
        <p:nvPicPr>
          <p:cNvPr id="19" name="Google Shape;658;p2"/>
          <p:cNvPicPr preferRelativeResize="0"/>
          <p:nvPr/>
        </p:nvPicPr>
        <p:blipFill rotWithShape="1">
          <a:blip r:embed="rId5">
            <a:alphaModFix/>
          </a:blip>
          <a:srcRect/>
          <a:stretch/>
        </p:blipFill>
        <p:spPr>
          <a:xfrm>
            <a:off x="6007949" y="4110612"/>
            <a:ext cx="2926079" cy="1895376"/>
          </a:xfrm>
          <a:prstGeom prst="rect">
            <a:avLst/>
          </a:prstGeom>
          <a:ln>
            <a:noFill/>
          </a:ln>
          <a:effectLst>
            <a:softEdge rad="112500"/>
          </a:effectLst>
        </p:spPr>
      </p:pic>
      <p:pic>
        <p:nvPicPr>
          <p:cNvPr id="2" name="Picture 1"/>
          <p:cNvPicPr>
            <a:picLocks noChangeAspect="1"/>
          </p:cNvPicPr>
          <p:nvPr/>
        </p:nvPicPr>
        <p:blipFill rotWithShape="1">
          <a:blip r:embed="rId6">
            <a:extLst>
              <a:ext uri="{28A0092B-C50C-407E-A947-70E740481C1C}">
                <a14:useLocalDpi xmlns:a14="http://schemas.microsoft.com/office/drawing/2010/main" val="0"/>
              </a:ext>
            </a:extLst>
          </a:blip>
          <a:srcRect l="9675" t="11430" r="2894" b="25336"/>
          <a:stretch/>
        </p:blipFill>
        <p:spPr>
          <a:xfrm>
            <a:off x="8834469" y="4109895"/>
            <a:ext cx="2403853" cy="1896093"/>
          </a:xfrm>
          <a:prstGeom prst="rect">
            <a:avLst/>
          </a:prstGeom>
          <a:ln>
            <a:noFill/>
          </a:ln>
          <a:effectLst>
            <a:softEdge rad="112500"/>
          </a:effectLst>
        </p:spPr>
      </p:pic>
      <p:sp>
        <p:nvSpPr>
          <p:cNvPr id="3" name="Slide Number Placeholder 2"/>
          <p:cNvSpPr>
            <a:spLocks noGrp="1"/>
          </p:cNvSpPr>
          <p:nvPr>
            <p:ph type="sldNum" sz="quarter" idx="12"/>
          </p:nvPr>
        </p:nvSpPr>
        <p:spPr/>
        <p:txBody>
          <a:bodyPr/>
          <a:lstStyle/>
          <a:p>
            <a:fld id="{7687A7F3-AD38-4866-8553-4B19922F7C99}" type="slidenum">
              <a:rPr lang="en-PH" smtClean="0"/>
              <a:t>77</a:t>
            </a:fld>
            <a:endParaRPr lang="en-PH"/>
          </a:p>
        </p:txBody>
      </p:sp>
    </p:spTree>
    <p:extLst>
      <p:ext uri="{BB962C8B-B14F-4D97-AF65-F5344CB8AC3E}">
        <p14:creationId xmlns:p14="http://schemas.microsoft.com/office/powerpoint/2010/main" val="3314176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5">
                                            <p:graphicEl>
                                              <a:chart seriesIdx="-3" categoryIdx="-3" bldStep="gridLegend"/>
                                            </p:graphicEl>
                                          </p:spTgt>
                                        </p:tgtEl>
                                        <p:attrNameLst>
                                          <p:attrName>style.visibility</p:attrName>
                                        </p:attrNameLst>
                                      </p:cBhvr>
                                      <p:to>
                                        <p:strVal val="visible"/>
                                      </p:to>
                                    </p:set>
                                    <p:animEffect transition="in" filter="wipe(down)">
                                      <p:cBhvr>
                                        <p:cTn id="7" dur="500"/>
                                        <p:tgtEl>
                                          <p:spTgt spid="15">
                                            <p:graphicEl>
                                              <a:chart seriesIdx="-3" categoryIdx="-3" bldStep="gridLegend"/>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5">
                                            <p:graphicEl>
                                              <a:chart seriesIdx="0" categoryIdx="-4" bldStep="series"/>
                                            </p:graphicEl>
                                          </p:spTgt>
                                        </p:tgtEl>
                                        <p:attrNameLst>
                                          <p:attrName>style.visibility</p:attrName>
                                        </p:attrNameLst>
                                      </p:cBhvr>
                                      <p:to>
                                        <p:strVal val="visible"/>
                                      </p:to>
                                    </p:set>
                                    <p:animEffect transition="in" filter="wipe(down)">
                                      <p:cBhvr>
                                        <p:cTn id="12" dur="500"/>
                                        <p:tgtEl>
                                          <p:spTgt spid="15">
                                            <p:graphicEl>
                                              <a:chart seriesIdx="0" categoryIdx="-4" bldStep="series"/>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5">
                                            <p:graphicEl>
                                              <a:chart seriesIdx="1" categoryIdx="-4" bldStep="series"/>
                                            </p:graphicEl>
                                          </p:spTgt>
                                        </p:tgtEl>
                                        <p:attrNameLst>
                                          <p:attrName>style.visibility</p:attrName>
                                        </p:attrNameLst>
                                      </p:cBhvr>
                                      <p:to>
                                        <p:strVal val="visible"/>
                                      </p:to>
                                    </p:set>
                                    <p:animEffect transition="in" filter="wipe(down)">
                                      <p:cBhvr>
                                        <p:cTn id="17" dur="500"/>
                                        <p:tgtEl>
                                          <p:spTgt spid="15">
                                            <p:graphicEl>
                                              <a:chart seriesIdx="1" categoryIdx="-4" bldStep="series"/>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5" grpId="0" uiExpand="1">
        <p:bldSub>
          <a:bldChart bld="series"/>
        </p:bldSub>
      </p:bldGraphic>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 Same Side Corner Rectangle 6"/>
          <p:cNvSpPr/>
          <p:nvPr/>
        </p:nvSpPr>
        <p:spPr>
          <a:xfrm rot="16200000">
            <a:off x="372147" y="2171484"/>
            <a:ext cx="822960" cy="274320"/>
          </a:xfrm>
          <a:prstGeom prst="round2SameRect">
            <a:avLst/>
          </a:prstGeom>
          <a:solidFill>
            <a:srgbClr val="5B9BD5"/>
          </a:solidFill>
          <a:ln w="57150">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 Same Side Corner Rectangle 7"/>
          <p:cNvSpPr/>
          <p:nvPr/>
        </p:nvSpPr>
        <p:spPr>
          <a:xfrm rot="16200000">
            <a:off x="372147" y="4384932"/>
            <a:ext cx="822960" cy="274320"/>
          </a:xfrm>
          <a:prstGeom prst="round2SameRect">
            <a:avLst/>
          </a:prstGeom>
          <a:solidFill>
            <a:srgbClr val="A5A5A5">
              <a:alpha val="50000"/>
            </a:srgbClr>
          </a:solidFill>
          <a:ln w="57150">
            <a:solidFill>
              <a:srgbClr val="A5A5A5">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 Same Side Corner Rectangle 9"/>
          <p:cNvSpPr/>
          <p:nvPr/>
        </p:nvSpPr>
        <p:spPr>
          <a:xfrm rot="16200000">
            <a:off x="372147" y="5491655"/>
            <a:ext cx="822960" cy="274320"/>
          </a:xfrm>
          <a:prstGeom prst="round2SameRect">
            <a:avLst/>
          </a:prstGeom>
          <a:solidFill>
            <a:srgbClr val="FFC000">
              <a:alpha val="50000"/>
            </a:srgbClr>
          </a:solidFill>
          <a:ln w="57150">
            <a:solidFill>
              <a:srgbClr val="FFC000">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 Same Side Corner Rectangle 10"/>
          <p:cNvSpPr/>
          <p:nvPr/>
        </p:nvSpPr>
        <p:spPr>
          <a:xfrm rot="16200000">
            <a:off x="372147" y="3278208"/>
            <a:ext cx="822960" cy="274320"/>
          </a:xfrm>
          <a:prstGeom prst="round2SameRect">
            <a:avLst/>
          </a:prstGeom>
          <a:solidFill>
            <a:srgbClr val="ED7D31">
              <a:alpha val="50000"/>
            </a:srgbClr>
          </a:solidFill>
          <a:ln w="57150">
            <a:solidFill>
              <a:srgbClr val="ED7D31">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 Same Side Corner Rectangle 11"/>
          <p:cNvSpPr/>
          <p:nvPr/>
        </p:nvSpPr>
        <p:spPr>
          <a:xfrm rot="16200000">
            <a:off x="372147" y="1064760"/>
            <a:ext cx="822960" cy="274320"/>
          </a:xfrm>
          <a:prstGeom prst="round2SameRect">
            <a:avLst/>
          </a:prstGeom>
          <a:solidFill>
            <a:srgbClr val="70AD47">
              <a:alpha val="50000"/>
            </a:srgbClr>
          </a:solidFill>
          <a:ln w="57150">
            <a:solidFill>
              <a:srgbClr val="70AD47">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920787" y="790440"/>
            <a:ext cx="10609799" cy="5303520"/>
          </a:xfrm>
          <a:prstGeom prst="rect">
            <a:avLst/>
          </a:prstGeom>
          <a:solidFill>
            <a:schemeClr val="bg1"/>
          </a:solidFill>
          <a:ln w="57150">
            <a:solidFill>
              <a:srgbClr val="5B9BD5"/>
            </a:solidFill>
          </a:ln>
        </p:spPr>
        <p:txBody>
          <a:bodyPr wrap="none" anchor="t" anchorCtr="0">
            <a:noAutofit/>
          </a:bodyPr>
          <a:lstStyle/>
          <a:p>
            <a:pPr algn="ctr"/>
            <a:r>
              <a:rPr lang="en-US" sz="3500" dirty="0" smtClean="0">
                <a:solidFill>
                  <a:schemeClr val="tx1">
                    <a:lumMod val="65000"/>
                    <a:lumOff val="35000"/>
                  </a:schemeClr>
                </a:solidFill>
                <a:latin typeface="Franklin Gothic Demi Cond" panose="020B0706030402020204" pitchFamily="34" charset="0"/>
              </a:rPr>
              <a:t>COMPLIANCES AND ACCOMPLISHMENTS TO DC’s GUIDANCE</a:t>
            </a:r>
            <a:endParaRPr lang="en-US" sz="3500" dirty="0"/>
          </a:p>
        </p:txBody>
      </p:sp>
      <p:graphicFrame>
        <p:nvGraphicFramePr>
          <p:cNvPr id="14" name="Table 13">
            <a:extLst>
              <a:ext uri="{FF2B5EF4-FFF2-40B4-BE49-F238E27FC236}">
                <a16:creationId xmlns:a16="http://schemas.microsoft.com/office/drawing/2014/main" xmlns="" id="{4AD72225-884B-49AE-9E9F-5E33BA111D4D}"/>
              </a:ext>
            </a:extLst>
          </p:cNvPr>
          <p:cNvGraphicFramePr>
            <a:graphicFrameLocks noGrp="1"/>
          </p:cNvGraphicFramePr>
          <p:nvPr>
            <p:extLst>
              <p:ext uri="{D42A27DB-BD31-4B8C-83A1-F6EECF244321}">
                <p14:modId xmlns:p14="http://schemas.microsoft.com/office/powerpoint/2010/main" val="3196777551"/>
              </p:ext>
            </p:extLst>
          </p:nvPr>
        </p:nvGraphicFramePr>
        <p:xfrm>
          <a:off x="1124712" y="1956581"/>
          <a:ext cx="10241280" cy="1804218"/>
        </p:xfrm>
        <a:graphic>
          <a:graphicData uri="http://schemas.openxmlformats.org/drawingml/2006/table">
            <a:tbl>
              <a:tblPr>
                <a:tableStyleId>{69CF1AB2-1976-4502-BF36-3FF5EA218861}</a:tableStyleId>
              </a:tblPr>
              <a:tblGrid>
                <a:gridCol w="2515402">
                  <a:extLst>
                    <a:ext uri="{9D8B030D-6E8A-4147-A177-3AD203B41FA5}">
                      <a16:colId xmlns:a16="http://schemas.microsoft.com/office/drawing/2014/main" xmlns="" val="3645682141"/>
                    </a:ext>
                  </a:extLst>
                </a:gridCol>
                <a:gridCol w="1167865">
                  <a:extLst>
                    <a:ext uri="{9D8B030D-6E8A-4147-A177-3AD203B41FA5}">
                      <a16:colId xmlns:a16="http://schemas.microsoft.com/office/drawing/2014/main" xmlns="" val="1325164769"/>
                    </a:ext>
                  </a:extLst>
                </a:gridCol>
                <a:gridCol w="1617045">
                  <a:extLst>
                    <a:ext uri="{9D8B030D-6E8A-4147-A177-3AD203B41FA5}">
                      <a16:colId xmlns:a16="http://schemas.microsoft.com/office/drawing/2014/main" xmlns="" val="2533880650"/>
                    </a:ext>
                  </a:extLst>
                </a:gridCol>
                <a:gridCol w="2245895">
                  <a:extLst>
                    <a:ext uri="{9D8B030D-6E8A-4147-A177-3AD203B41FA5}">
                      <a16:colId xmlns:a16="http://schemas.microsoft.com/office/drawing/2014/main" xmlns="" val="962675777"/>
                    </a:ext>
                  </a:extLst>
                </a:gridCol>
                <a:gridCol w="2695073">
                  <a:extLst>
                    <a:ext uri="{9D8B030D-6E8A-4147-A177-3AD203B41FA5}">
                      <a16:colId xmlns:a16="http://schemas.microsoft.com/office/drawing/2014/main" xmlns="" val="1840608660"/>
                    </a:ext>
                  </a:extLst>
                </a:gridCol>
              </a:tblGrid>
              <a:tr h="0">
                <a:tc gridSpan="5">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PH" sz="2000" b="1" u="none" strike="noStrike" cap="none" normalizeH="0" baseline="0" dirty="0" smtClean="0">
                          <a:ln>
                            <a:noFill/>
                          </a:ln>
                          <a:solidFill>
                            <a:schemeClr val="bg1"/>
                          </a:solidFill>
                          <a:effectLst/>
                          <a:latin typeface=" Arial"/>
                        </a:rPr>
                        <a:t>CY </a:t>
                      </a:r>
                      <a:r>
                        <a:rPr kumimoji="0" lang="en-PH" sz="2000" b="1" u="none" strike="noStrike" cap="none" normalizeH="0" baseline="0" dirty="0">
                          <a:ln>
                            <a:noFill/>
                          </a:ln>
                          <a:solidFill>
                            <a:schemeClr val="bg1"/>
                          </a:solidFill>
                          <a:effectLst/>
                          <a:latin typeface=" Arial"/>
                        </a:rPr>
                        <a:t>2021</a:t>
                      </a:r>
                      <a:endParaRPr kumimoji="0" lang="en-PH" sz="2000" b="1" i="0" u="none" strike="noStrike" cap="none" normalizeH="0" baseline="0" dirty="0">
                        <a:ln>
                          <a:noFill/>
                        </a:ln>
                        <a:solidFill>
                          <a:schemeClr val="bg1"/>
                        </a:solidFill>
                        <a:effectLst/>
                        <a:latin typeface=" Arial"/>
                        <a:ea typeface="Calibri" pitchFamily="34" charset="0"/>
                        <a:cs typeface="Arial" panose="020B0604020202020204" pitchFamily="34" charset="0"/>
                      </a:endParaRPr>
                    </a:p>
                  </a:txBody>
                  <a:tcPr marL="68580" marR="68580"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hMerge="1">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PH" sz="2000" b="1" i="0" u="none" strike="noStrike" cap="none" normalizeH="0" baseline="0" dirty="0">
                        <a:ln>
                          <a:noFill/>
                        </a:ln>
                        <a:solidFill>
                          <a:schemeClr val="tx1"/>
                        </a:solidFill>
                        <a:effectLst/>
                        <a:latin typeface="Arial" panose="020B0604020202020204" pitchFamily="34" charset="0"/>
                        <a:ea typeface="Calibri" pitchFamily="34" charset="0"/>
                        <a:cs typeface="Arial" panose="020B0604020202020204" pitchFamily="34" charset="0"/>
                      </a:endParaRP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lumMod val="75000"/>
                      </a:schemeClr>
                    </a:solidFill>
                  </a:tcPr>
                </a:tc>
                <a:tc hMerge="1">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PH" sz="2000" b="1" i="0" u="none" strike="noStrike" cap="none" normalizeH="0" baseline="0" dirty="0">
                        <a:ln>
                          <a:noFill/>
                        </a:ln>
                        <a:solidFill>
                          <a:schemeClr val="tx1"/>
                        </a:solidFill>
                        <a:effectLst/>
                        <a:latin typeface="Arial" panose="020B0604020202020204" pitchFamily="34" charset="0"/>
                        <a:ea typeface="Calibri" pitchFamily="34" charset="0"/>
                        <a:cs typeface="Arial" panose="020B0604020202020204" pitchFamily="34" charset="0"/>
                      </a:endParaRP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lumMod val="75000"/>
                      </a:schemeClr>
                    </a:solidFill>
                  </a:tcPr>
                </a:tc>
                <a:tc hMerge="1">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PH" sz="2000" b="1" i="0" u="none" strike="noStrike" cap="none" normalizeH="0" baseline="0" dirty="0">
                        <a:ln>
                          <a:noFill/>
                        </a:ln>
                        <a:solidFill>
                          <a:schemeClr val="tx1"/>
                        </a:solidFill>
                        <a:effectLst/>
                        <a:latin typeface="Arial" panose="020B0604020202020204" pitchFamily="34" charset="0"/>
                        <a:ea typeface="Calibri" pitchFamily="34" charset="0"/>
                        <a:cs typeface="Arial" panose="020B0604020202020204" pitchFamily="34" charset="0"/>
                      </a:endParaRP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lumMod val="75000"/>
                      </a:schemeClr>
                    </a:solidFill>
                  </a:tcPr>
                </a:tc>
                <a:tc hMerge="1">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PH" sz="2000" b="1" i="0" u="none" strike="noStrike" cap="none" normalizeH="0" baseline="0" dirty="0">
                        <a:ln>
                          <a:noFill/>
                        </a:ln>
                        <a:solidFill>
                          <a:schemeClr val="tx1"/>
                        </a:solidFill>
                        <a:effectLst/>
                        <a:latin typeface="Arial" panose="020B0604020202020204" pitchFamily="34" charset="0"/>
                        <a:ea typeface="Calibri" pitchFamily="34" charset="0"/>
                        <a:cs typeface="Arial" panose="020B0604020202020204" pitchFamily="34" charset="0"/>
                      </a:endParaRP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lumMod val="75000"/>
                      </a:schemeClr>
                    </a:solidFill>
                  </a:tcPr>
                </a:tc>
                <a:extLst>
                  <a:ext uri="{0D108BD9-81ED-4DB2-BD59-A6C34878D82A}">
                    <a16:rowId xmlns:a16="http://schemas.microsoft.com/office/drawing/2014/main" xmlns="" val="1273021335"/>
                  </a:ext>
                </a:extLst>
              </a:tr>
              <a:tr h="13458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PH" sz="2000" b="1" u="none" strike="noStrike" cap="none" normalizeH="0" baseline="0" dirty="0">
                          <a:ln>
                            <a:noFill/>
                          </a:ln>
                          <a:solidFill>
                            <a:schemeClr val="bg1"/>
                          </a:solidFill>
                          <a:effectLst/>
                          <a:latin typeface=" Arial"/>
                        </a:rPr>
                        <a:t>Activities</a:t>
                      </a:r>
                      <a:endParaRPr kumimoji="0" lang="en-PH" sz="2000" b="1" i="0" u="none" strike="noStrike" cap="none" normalizeH="0" baseline="0" dirty="0">
                        <a:ln>
                          <a:noFill/>
                        </a:ln>
                        <a:solidFill>
                          <a:schemeClr val="bg1"/>
                        </a:solidFill>
                        <a:effectLst/>
                        <a:latin typeface=" Arial"/>
                        <a:ea typeface="Calibri" pitchFamily="34" charset="0"/>
                        <a:cs typeface="Arial" panose="020B0604020202020204" pitchFamily="34" charset="0"/>
                      </a:endParaRPr>
                    </a:p>
                  </a:txBody>
                  <a:tcPr marL="68580" marR="68580"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PH" sz="2000" b="1" u="none" strike="noStrike" cap="none" normalizeH="0" baseline="0" dirty="0">
                          <a:ln>
                            <a:noFill/>
                          </a:ln>
                          <a:solidFill>
                            <a:schemeClr val="bg1"/>
                          </a:solidFill>
                          <a:effectLst/>
                          <a:latin typeface=" Arial"/>
                        </a:rPr>
                        <a:t>Target</a:t>
                      </a:r>
                      <a:endParaRPr kumimoji="0" lang="en-PH" sz="2000" b="1" i="0" u="none" strike="noStrike" cap="none" normalizeH="0" baseline="0" dirty="0">
                        <a:ln>
                          <a:noFill/>
                        </a:ln>
                        <a:solidFill>
                          <a:schemeClr val="bg1"/>
                        </a:solidFill>
                        <a:effectLst/>
                        <a:latin typeface=" Arial"/>
                        <a:ea typeface="Calibri" pitchFamily="34" charset="0"/>
                        <a:cs typeface="Arial" panose="020B0604020202020204" pitchFamily="34" charset="0"/>
                      </a:endParaRPr>
                    </a:p>
                  </a:txBody>
                  <a:tcPr marL="68580" marR="68580"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PH" sz="2000" b="1" u="none" strike="noStrike" cap="none" normalizeH="0" baseline="0" dirty="0">
                          <a:ln>
                            <a:noFill/>
                          </a:ln>
                          <a:solidFill>
                            <a:schemeClr val="bg1"/>
                          </a:solidFill>
                          <a:effectLst/>
                          <a:latin typeface=" Arial"/>
                        </a:rPr>
                        <a:t>Conducted</a:t>
                      </a:r>
                      <a:endParaRPr kumimoji="0" lang="en-PH" sz="2000" b="1" i="0" u="none" strike="noStrike" cap="none" normalizeH="0" baseline="0" dirty="0">
                        <a:ln>
                          <a:noFill/>
                        </a:ln>
                        <a:solidFill>
                          <a:schemeClr val="bg1"/>
                        </a:solidFill>
                        <a:effectLst/>
                        <a:latin typeface=" Arial"/>
                        <a:ea typeface="Calibri" pitchFamily="34" charset="0"/>
                        <a:cs typeface="Arial" panose="020B0604020202020204" pitchFamily="34" charset="0"/>
                      </a:endParaRPr>
                    </a:p>
                  </a:txBody>
                  <a:tcPr marL="68580" marR="68580"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PH" sz="2000" b="1" u="none" strike="noStrike" cap="none" normalizeH="0" baseline="0" dirty="0" smtClean="0">
                          <a:ln>
                            <a:noFill/>
                          </a:ln>
                          <a:solidFill>
                            <a:schemeClr val="bg1"/>
                          </a:solidFill>
                          <a:effectLst/>
                          <a:latin typeface=" Arial"/>
                        </a:rPr>
                        <a:t>% </a:t>
                      </a:r>
                      <a:r>
                        <a:rPr kumimoji="0" lang="en-PH" sz="2000" b="1" u="none" strike="noStrike" cap="none" normalizeH="0" baseline="0" dirty="0" err="1" smtClean="0">
                          <a:ln>
                            <a:noFill/>
                          </a:ln>
                          <a:solidFill>
                            <a:schemeClr val="bg1"/>
                          </a:solidFill>
                          <a:effectLst/>
                          <a:latin typeface=" Arial"/>
                        </a:rPr>
                        <a:t>Accom</a:t>
                      </a:r>
                      <a:endParaRPr kumimoji="0" lang="en-PH" sz="2000" b="1" i="0" u="none" strike="noStrike" cap="none" normalizeH="0" baseline="0" dirty="0">
                        <a:ln>
                          <a:noFill/>
                        </a:ln>
                        <a:solidFill>
                          <a:schemeClr val="bg1"/>
                        </a:solidFill>
                        <a:effectLst/>
                        <a:latin typeface=" Arial"/>
                        <a:ea typeface="Calibri" pitchFamily="34" charset="0"/>
                        <a:cs typeface="Arial" panose="020B0604020202020204" pitchFamily="34" charset="0"/>
                      </a:endParaRPr>
                    </a:p>
                  </a:txBody>
                  <a:tcPr marL="68580" marR="68580"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PH" sz="2000" b="1" u="none" strike="noStrike" cap="none" normalizeH="0" baseline="0" dirty="0">
                          <a:ln>
                            <a:noFill/>
                          </a:ln>
                          <a:solidFill>
                            <a:schemeClr val="bg1"/>
                          </a:solidFill>
                          <a:effectLst/>
                          <a:latin typeface=" Arial"/>
                        </a:rPr>
                        <a:t>Remarks</a:t>
                      </a:r>
                      <a:endParaRPr kumimoji="0" lang="en-PH" sz="2000" b="1" i="0" u="none" strike="noStrike" cap="none" normalizeH="0" baseline="0" dirty="0">
                        <a:ln>
                          <a:noFill/>
                        </a:ln>
                        <a:solidFill>
                          <a:schemeClr val="bg1"/>
                        </a:solidFill>
                        <a:effectLst/>
                        <a:latin typeface=" Arial"/>
                        <a:ea typeface="Calibri" pitchFamily="34" charset="0"/>
                        <a:cs typeface="Arial" panose="020B0604020202020204" pitchFamily="34" charset="0"/>
                      </a:endParaRPr>
                    </a:p>
                  </a:txBody>
                  <a:tcPr marL="68580" marR="68580"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xmlns="" val="2749147859"/>
                  </a:ext>
                </a:extLst>
              </a:tr>
              <a:tr h="398206">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PH" sz="2000" u="none" strike="noStrike" cap="none" normalizeH="0" baseline="0" dirty="0">
                          <a:ln>
                            <a:noFill/>
                          </a:ln>
                          <a:effectLst/>
                          <a:latin typeface=" Arial"/>
                        </a:rPr>
                        <a:t>NGP</a:t>
                      </a:r>
                      <a:endParaRPr kumimoji="0" lang="en-PH" sz="2000" b="0" i="0" u="none" strike="noStrike" cap="none" normalizeH="0" baseline="0" dirty="0">
                        <a:ln>
                          <a:noFill/>
                        </a:ln>
                        <a:solidFill>
                          <a:schemeClr val="tx1"/>
                        </a:solidFill>
                        <a:effectLst/>
                        <a:latin typeface=" Arial"/>
                        <a:ea typeface="Calibri" pitchFamily="34" charset="0"/>
                        <a:cs typeface="Arial" panose="020B0604020202020204" pitchFamily="34" charset="0"/>
                      </a:endParaRPr>
                    </a:p>
                  </a:txBody>
                  <a:tcPr marL="68580" marR="68580"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dk1"/>
                          </a:solidFill>
                          <a:effectLst/>
                          <a:latin typeface=" Arial"/>
                          <a:ea typeface="+mn-ea"/>
                          <a:cs typeface="+mn-cs"/>
                        </a:rPr>
                        <a:t>6</a:t>
                      </a:r>
                      <a:endParaRPr kumimoji="0" lang="en-PH" sz="1800" b="0" i="0" u="none" strike="noStrike" cap="none" normalizeH="0" baseline="0" dirty="0">
                        <a:ln>
                          <a:noFill/>
                        </a:ln>
                        <a:solidFill>
                          <a:schemeClr val="tx1"/>
                        </a:solidFill>
                        <a:effectLst/>
                        <a:latin typeface=" Arial"/>
                        <a:ea typeface="Calibri" pitchFamily="34" charset="0"/>
                        <a:cs typeface="Arial" panose="020B0604020202020204" pitchFamily="34" charset="0"/>
                      </a:endParaRPr>
                    </a:p>
                  </a:txBody>
                  <a:tcPr marL="68580" marR="68580"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smtClean="0">
                          <a:ln>
                            <a:noFill/>
                          </a:ln>
                          <a:solidFill>
                            <a:schemeClr val="dk1"/>
                          </a:solidFill>
                          <a:effectLst/>
                          <a:latin typeface=" Arial"/>
                          <a:ea typeface="+mn-ea"/>
                          <a:cs typeface="+mn-cs"/>
                        </a:rPr>
                        <a:t>6</a:t>
                      </a:r>
                      <a:endParaRPr kumimoji="0" lang="en-PH" sz="2000" b="0" i="0" u="none" strike="noStrike" cap="none" normalizeH="0" baseline="0" dirty="0">
                        <a:ln>
                          <a:noFill/>
                        </a:ln>
                        <a:solidFill>
                          <a:schemeClr val="tx1"/>
                        </a:solidFill>
                        <a:effectLst/>
                        <a:latin typeface=" Arial"/>
                        <a:ea typeface="Calibri" pitchFamily="34" charset="0"/>
                        <a:cs typeface="Arial" panose="020B0604020202020204" pitchFamily="34" charset="0"/>
                      </a:endParaRPr>
                    </a:p>
                  </a:txBody>
                  <a:tcPr marL="68580" marR="68580"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PH" sz="2000" u="none" strike="noStrike" cap="none" normalizeH="0" baseline="0" dirty="0" smtClean="0">
                          <a:ln>
                            <a:noFill/>
                          </a:ln>
                          <a:effectLst/>
                          <a:latin typeface=" Arial"/>
                        </a:rPr>
                        <a:t>100%</a:t>
                      </a:r>
                      <a:endParaRPr kumimoji="0" lang="en-PH" sz="2000" b="0" i="0" u="none" strike="noStrike" cap="none" normalizeH="0" baseline="0" dirty="0">
                        <a:ln>
                          <a:noFill/>
                        </a:ln>
                        <a:solidFill>
                          <a:schemeClr val="tx1"/>
                        </a:solidFill>
                        <a:effectLst/>
                        <a:latin typeface=" Arial"/>
                        <a:ea typeface="Calibri" pitchFamily="34" charset="0"/>
                        <a:cs typeface="Arial" panose="020B0604020202020204" pitchFamily="34" charset="0"/>
                      </a:endParaRPr>
                    </a:p>
                  </a:txBody>
                  <a:tcPr marL="68580" marR="68580"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PH" sz="2000" u="none" strike="noStrike" cap="none" normalizeH="0" baseline="0" dirty="0" smtClean="0">
                          <a:ln>
                            <a:noFill/>
                          </a:ln>
                          <a:effectLst/>
                          <a:latin typeface=" Arial"/>
                        </a:rPr>
                        <a:t>Completed</a:t>
                      </a:r>
                      <a:endParaRPr kumimoji="0" lang="en-PH" sz="2000" b="0" i="0" u="none" strike="noStrike" cap="none" normalizeH="0" baseline="0" dirty="0">
                        <a:ln>
                          <a:noFill/>
                        </a:ln>
                        <a:solidFill>
                          <a:schemeClr val="tx1"/>
                        </a:solidFill>
                        <a:effectLst/>
                        <a:latin typeface=" Arial"/>
                        <a:ea typeface="Calibri" pitchFamily="34" charset="0"/>
                        <a:cs typeface="Arial" panose="020B0604020202020204" pitchFamily="34" charset="0"/>
                      </a:endParaRPr>
                    </a:p>
                  </a:txBody>
                  <a:tcPr marL="68580" marR="68580"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noFill/>
                  </a:tcPr>
                </a:tc>
                <a:extLst>
                  <a:ext uri="{0D108BD9-81ED-4DB2-BD59-A6C34878D82A}">
                    <a16:rowId xmlns:a16="http://schemas.microsoft.com/office/drawing/2014/main" xmlns="" val="2879530666"/>
                  </a:ext>
                </a:extLst>
              </a:tr>
              <a:tr h="398206">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PH" sz="2000" u="none" strike="noStrike" cap="none" normalizeH="0" baseline="0" dirty="0">
                          <a:ln>
                            <a:noFill/>
                          </a:ln>
                          <a:effectLst/>
                          <a:latin typeface=" Arial"/>
                        </a:rPr>
                        <a:t>PEACE PROCESS</a:t>
                      </a:r>
                      <a:endParaRPr kumimoji="0" lang="en-PH" sz="2000" b="0" i="0" u="none" strike="noStrike" cap="none" normalizeH="0" baseline="0" dirty="0">
                        <a:ln>
                          <a:noFill/>
                        </a:ln>
                        <a:solidFill>
                          <a:schemeClr val="tx1"/>
                        </a:solidFill>
                        <a:effectLst/>
                        <a:latin typeface=" Arial"/>
                        <a:ea typeface="Calibri" pitchFamily="34" charset="0"/>
                        <a:cs typeface="Arial" panose="020B0604020202020204" pitchFamily="34" charset="0"/>
                      </a:endParaRPr>
                    </a:p>
                  </a:txBody>
                  <a:tcPr marL="68580" marR="68580"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PH" sz="1800" u="none" strike="noStrike" cap="none" normalizeH="0" baseline="0" dirty="0" smtClean="0">
                          <a:ln>
                            <a:noFill/>
                          </a:ln>
                          <a:effectLst/>
                          <a:latin typeface=" Arial"/>
                        </a:rPr>
                        <a:t>-</a:t>
                      </a:r>
                      <a:endParaRPr kumimoji="0" lang="en-PH" sz="1800" b="0" i="0" u="none" strike="noStrike" cap="none" normalizeH="0" baseline="0" dirty="0">
                        <a:ln>
                          <a:noFill/>
                        </a:ln>
                        <a:solidFill>
                          <a:schemeClr val="tx1"/>
                        </a:solidFill>
                        <a:effectLst/>
                        <a:latin typeface=" Arial"/>
                        <a:ea typeface="Calibri" pitchFamily="34" charset="0"/>
                        <a:cs typeface="Arial" panose="020B0604020202020204" pitchFamily="34" charset="0"/>
                      </a:endParaRPr>
                    </a:p>
                  </a:txBody>
                  <a:tcPr marL="68580" marR="68580"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PH" sz="2000" u="none" strike="noStrike" cap="none" normalizeH="0" baseline="0" dirty="0" smtClean="0">
                          <a:ln>
                            <a:noFill/>
                          </a:ln>
                          <a:effectLst/>
                          <a:latin typeface=" Arial"/>
                        </a:rPr>
                        <a:t>-</a:t>
                      </a:r>
                      <a:endParaRPr kumimoji="0" lang="en-PH" sz="2000" b="0" i="0" u="none" strike="noStrike" cap="none" normalizeH="0" baseline="0" dirty="0">
                        <a:ln>
                          <a:noFill/>
                        </a:ln>
                        <a:solidFill>
                          <a:schemeClr val="tx1"/>
                        </a:solidFill>
                        <a:effectLst/>
                        <a:latin typeface=" Arial"/>
                        <a:ea typeface="Calibri" pitchFamily="34" charset="0"/>
                        <a:cs typeface="Arial" panose="020B0604020202020204" pitchFamily="34" charset="0"/>
                      </a:endParaRPr>
                    </a:p>
                  </a:txBody>
                  <a:tcPr marL="68580" marR="68580"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PH" sz="2000" u="none" strike="noStrike" cap="none" normalizeH="0" baseline="0" dirty="0" smtClean="0">
                          <a:ln>
                            <a:noFill/>
                          </a:ln>
                          <a:effectLst/>
                          <a:latin typeface=" Arial"/>
                        </a:rPr>
                        <a:t>-</a:t>
                      </a:r>
                      <a:endParaRPr kumimoji="0" lang="en-PH" sz="2000" b="0" i="0" u="none" strike="noStrike" cap="none" normalizeH="0" baseline="0" dirty="0">
                        <a:ln>
                          <a:noFill/>
                        </a:ln>
                        <a:solidFill>
                          <a:schemeClr val="tx1"/>
                        </a:solidFill>
                        <a:effectLst/>
                        <a:latin typeface=" Arial"/>
                        <a:ea typeface="Calibri" pitchFamily="34" charset="0"/>
                        <a:cs typeface="Arial" panose="020B0604020202020204" pitchFamily="34" charset="0"/>
                      </a:endParaRPr>
                    </a:p>
                  </a:txBody>
                  <a:tcPr marL="68580" marR="68580"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PH" sz="2000" u="none" strike="noStrike" cap="none" normalizeH="0" baseline="0" dirty="0" smtClean="0">
                          <a:ln>
                            <a:noFill/>
                          </a:ln>
                          <a:effectLst/>
                          <a:latin typeface=" Arial"/>
                        </a:rPr>
                        <a:t>-</a:t>
                      </a:r>
                      <a:endParaRPr kumimoji="0" lang="en-PH" sz="2000" b="0" i="0" u="none" strike="noStrike" cap="none" normalizeH="0" baseline="0" dirty="0">
                        <a:ln>
                          <a:noFill/>
                        </a:ln>
                        <a:solidFill>
                          <a:schemeClr val="tx1"/>
                        </a:solidFill>
                        <a:effectLst/>
                        <a:latin typeface=" Arial"/>
                        <a:ea typeface="Calibri" pitchFamily="34" charset="0"/>
                        <a:cs typeface="Arial" panose="020B0604020202020204" pitchFamily="34" charset="0"/>
                      </a:endParaRPr>
                    </a:p>
                  </a:txBody>
                  <a:tcPr marL="68580" marR="68580"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noFill/>
                  </a:tcPr>
                </a:tc>
                <a:extLst>
                  <a:ext uri="{0D108BD9-81ED-4DB2-BD59-A6C34878D82A}">
                    <a16:rowId xmlns:a16="http://schemas.microsoft.com/office/drawing/2014/main" xmlns="" val="3507033763"/>
                  </a:ext>
                </a:extLst>
              </a:tr>
              <a:tr h="398206">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PH" sz="2000" u="none" strike="noStrike" cap="none" normalizeH="0" baseline="0" dirty="0">
                          <a:ln>
                            <a:noFill/>
                          </a:ln>
                          <a:effectLst/>
                          <a:latin typeface=" Arial"/>
                        </a:rPr>
                        <a:t>NATION BUILDING</a:t>
                      </a:r>
                      <a:endParaRPr kumimoji="0" lang="en-PH" sz="2000" b="0" i="0" u="none" strike="noStrike" cap="none" normalizeH="0" baseline="0" dirty="0">
                        <a:ln>
                          <a:noFill/>
                        </a:ln>
                        <a:solidFill>
                          <a:schemeClr val="tx1"/>
                        </a:solidFill>
                        <a:effectLst/>
                        <a:latin typeface=" Arial"/>
                        <a:ea typeface="Calibri" pitchFamily="34" charset="0"/>
                        <a:cs typeface="Arial" panose="020B0604020202020204" pitchFamily="34" charset="0"/>
                      </a:endParaRPr>
                    </a:p>
                  </a:txBody>
                  <a:tcPr marL="68580" marR="68580"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PH" sz="1800" u="none" strike="noStrike" cap="none" normalizeH="0" baseline="0" dirty="0" smtClean="0">
                          <a:ln>
                            <a:noFill/>
                          </a:ln>
                          <a:effectLst/>
                          <a:latin typeface=" Arial"/>
                        </a:rPr>
                        <a:t>-</a:t>
                      </a:r>
                      <a:endParaRPr kumimoji="0" lang="en-PH" sz="1800" b="0" i="0" u="none" strike="noStrike" cap="none" normalizeH="0" baseline="0" dirty="0">
                        <a:ln>
                          <a:noFill/>
                        </a:ln>
                        <a:solidFill>
                          <a:schemeClr val="tx1"/>
                        </a:solidFill>
                        <a:effectLst/>
                        <a:latin typeface=" Arial"/>
                        <a:ea typeface="Calibri" pitchFamily="34" charset="0"/>
                        <a:cs typeface="Arial" panose="020B0604020202020204" pitchFamily="34" charset="0"/>
                      </a:endParaRPr>
                    </a:p>
                  </a:txBody>
                  <a:tcPr marL="68580" marR="68580"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PH" sz="2000" u="none" strike="noStrike" cap="none" normalizeH="0" baseline="0" dirty="0" smtClean="0">
                          <a:ln>
                            <a:noFill/>
                          </a:ln>
                          <a:effectLst/>
                          <a:latin typeface=" Arial"/>
                        </a:rPr>
                        <a:t>-</a:t>
                      </a:r>
                      <a:endParaRPr kumimoji="0" lang="en-PH" sz="2000" b="0" i="0" u="none" strike="noStrike" cap="none" normalizeH="0" baseline="0" dirty="0">
                        <a:ln>
                          <a:noFill/>
                        </a:ln>
                        <a:solidFill>
                          <a:schemeClr val="tx1"/>
                        </a:solidFill>
                        <a:effectLst/>
                        <a:latin typeface=" Arial"/>
                        <a:ea typeface="Calibri" pitchFamily="34" charset="0"/>
                        <a:cs typeface="Arial" panose="020B0604020202020204" pitchFamily="34" charset="0"/>
                      </a:endParaRPr>
                    </a:p>
                  </a:txBody>
                  <a:tcPr marL="68580" marR="68580"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PH" sz="2000" u="none" strike="noStrike" cap="none" normalizeH="0" baseline="0" dirty="0" smtClean="0">
                          <a:ln>
                            <a:noFill/>
                          </a:ln>
                          <a:effectLst/>
                          <a:latin typeface=" Arial"/>
                        </a:rPr>
                        <a:t>-</a:t>
                      </a:r>
                      <a:endParaRPr kumimoji="0" lang="en-PH" sz="2000" b="0" i="0" u="none" strike="noStrike" cap="none" normalizeH="0" baseline="0" dirty="0">
                        <a:ln>
                          <a:noFill/>
                        </a:ln>
                        <a:solidFill>
                          <a:schemeClr val="tx1"/>
                        </a:solidFill>
                        <a:effectLst/>
                        <a:latin typeface=" Arial"/>
                        <a:ea typeface="Calibri" pitchFamily="34" charset="0"/>
                        <a:cs typeface="Arial" panose="020B0604020202020204" pitchFamily="34" charset="0"/>
                      </a:endParaRPr>
                    </a:p>
                  </a:txBody>
                  <a:tcPr marL="68580" marR="68580"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PH" sz="2000" u="none" strike="noStrike" cap="none" normalizeH="0" baseline="0" dirty="0">
                          <a:ln>
                            <a:noFill/>
                          </a:ln>
                          <a:effectLst/>
                          <a:latin typeface=" Arial"/>
                        </a:rPr>
                        <a:t>-</a:t>
                      </a:r>
                      <a:endParaRPr kumimoji="0" lang="en-PH" sz="2000" b="0" i="0" u="none" strike="noStrike" cap="none" normalizeH="0" baseline="0" dirty="0">
                        <a:ln>
                          <a:noFill/>
                        </a:ln>
                        <a:solidFill>
                          <a:schemeClr val="tx1"/>
                        </a:solidFill>
                        <a:effectLst/>
                        <a:latin typeface=" Arial"/>
                        <a:ea typeface="Calibri" pitchFamily="34" charset="0"/>
                        <a:cs typeface="Arial" panose="020B0604020202020204" pitchFamily="34" charset="0"/>
                      </a:endParaRPr>
                    </a:p>
                  </a:txBody>
                  <a:tcPr marL="68580" marR="68580"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noFill/>
                  </a:tcPr>
                </a:tc>
                <a:extLst>
                  <a:ext uri="{0D108BD9-81ED-4DB2-BD59-A6C34878D82A}">
                    <a16:rowId xmlns:a16="http://schemas.microsoft.com/office/drawing/2014/main" xmlns="" val="1550846759"/>
                  </a:ext>
                </a:extLst>
              </a:tr>
            </a:tbl>
          </a:graphicData>
        </a:graphic>
      </p:graphicFrame>
      <p:graphicFrame>
        <p:nvGraphicFramePr>
          <p:cNvPr id="20" name="Table 19">
            <a:extLst>
              <a:ext uri="{FF2B5EF4-FFF2-40B4-BE49-F238E27FC236}">
                <a16:creationId xmlns:a16="http://schemas.microsoft.com/office/drawing/2014/main" xmlns="" id="{4AD72225-884B-49AE-9E9F-5E33BA111D4D}"/>
              </a:ext>
            </a:extLst>
          </p:cNvPr>
          <p:cNvGraphicFramePr>
            <a:graphicFrameLocks noGrp="1"/>
          </p:cNvGraphicFramePr>
          <p:nvPr>
            <p:extLst>
              <p:ext uri="{D42A27DB-BD31-4B8C-83A1-F6EECF244321}">
                <p14:modId xmlns:p14="http://schemas.microsoft.com/office/powerpoint/2010/main" val="3195557648"/>
              </p:ext>
            </p:extLst>
          </p:nvPr>
        </p:nvGraphicFramePr>
        <p:xfrm>
          <a:off x="1124712" y="3960931"/>
          <a:ext cx="10241280" cy="1804218"/>
        </p:xfrm>
        <a:graphic>
          <a:graphicData uri="http://schemas.openxmlformats.org/drawingml/2006/table">
            <a:tbl>
              <a:tblPr>
                <a:tableStyleId>{69CF1AB2-1976-4502-BF36-3FF5EA218861}</a:tableStyleId>
              </a:tblPr>
              <a:tblGrid>
                <a:gridCol w="2515402">
                  <a:extLst>
                    <a:ext uri="{9D8B030D-6E8A-4147-A177-3AD203B41FA5}">
                      <a16:colId xmlns:a16="http://schemas.microsoft.com/office/drawing/2014/main" xmlns="" val="3645682141"/>
                    </a:ext>
                  </a:extLst>
                </a:gridCol>
                <a:gridCol w="1167865">
                  <a:extLst>
                    <a:ext uri="{9D8B030D-6E8A-4147-A177-3AD203B41FA5}">
                      <a16:colId xmlns:a16="http://schemas.microsoft.com/office/drawing/2014/main" xmlns="" val="1325164769"/>
                    </a:ext>
                  </a:extLst>
                </a:gridCol>
                <a:gridCol w="1617045">
                  <a:extLst>
                    <a:ext uri="{9D8B030D-6E8A-4147-A177-3AD203B41FA5}">
                      <a16:colId xmlns:a16="http://schemas.microsoft.com/office/drawing/2014/main" xmlns="" val="2533880650"/>
                    </a:ext>
                  </a:extLst>
                </a:gridCol>
                <a:gridCol w="2245895">
                  <a:extLst>
                    <a:ext uri="{9D8B030D-6E8A-4147-A177-3AD203B41FA5}">
                      <a16:colId xmlns:a16="http://schemas.microsoft.com/office/drawing/2014/main" xmlns="" val="962675777"/>
                    </a:ext>
                  </a:extLst>
                </a:gridCol>
                <a:gridCol w="2695073">
                  <a:extLst>
                    <a:ext uri="{9D8B030D-6E8A-4147-A177-3AD203B41FA5}">
                      <a16:colId xmlns:a16="http://schemas.microsoft.com/office/drawing/2014/main" xmlns="" val="1840608660"/>
                    </a:ext>
                  </a:extLst>
                </a:gridCol>
              </a:tblGrid>
              <a:tr h="0">
                <a:tc gridSpan="5">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PH" sz="2000" b="1" u="none" strike="noStrike" cap="none" normalizeH="0" baseline="0" dirty="0" smtClean="0">
                          <a:ln>
                            <a:noFill/>
                          </a:ln>
                          <a:solidFill>
                            <a:schemeClr val="bg1"/>
                          </a:solidFill>
                          <a:effectLst/>
                          <a:latin typeface=" Arial"/>
                        </a:rPr>
                        <a:t>2022</a:t>
                      </a:r>
                      <a:endParaRPr kumimoji="0" lang="en-PH" sz="2000" b="1" i="0" u="none" strike="noStrike" cap="none" normalizeH="0" baseline="0" dirty="0">
                        <a:ln>
                          <a:noFill/>
                        </a:ln>
                        <a:solidFill>
                          <a:schemeClr val="bg1"/>
                        </a:solidFill>
                        <a:effectLst/>
                        <a:latin typeface=" Arial"/>
                        <a:ea typeface="Calibri" pitchFamily="34" charset="0"/>
                        <a:cs typeface="Arial" panose="020B0604020202020204" pitchFamily="34" charset="0"/>
                      </a:endParaRPr>
                    </a:p>
                  </a:txBody>
                  <a:tcPr marL="68580" marR="68580"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hMerge="1">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PH" sz="2000" b="1" i="0" u="none" strike="noStrike" cap="none" normalizeH="0" baseline="0" dirty="0">
                        <a:ln>
                          <a:noFill/>
                        </a:ln>
                        <a:solidFill>
                          <a:schemeClr val="tx1"/>
                        </a:solidFill>
                        <a:effectLst/>
                        <a:latin typeface="Arial" panose="020B0604020202020204" pitchFamily="34" charset="0"/>
                        <a:ea typeface="Calibri" pitchFamily="34" charset="0"/>
                        <a:cs typeface="Arial" panose="020B0604020202020204" pitchFamily="34" charset="0"/>
                      </a:endParaRP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lumMod val="75000"/>
                      </a:schemeClr>
                    </a:solidFill>
                  </a:tcPr>
                </a:tc>
                <a:tc hMerge="1">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PH" sz="2000" b="1" i="0" u="none" strike="noStrike" cap="none" normalizeH="0" baseline="0" dirty="0">
                        <a:ln>
                          <a:noFill/>
                        </a:ln>
                        <a:solidFill>
                          <a:schemeClr val="tx1"/>
                        </a:solidFill>
                        <a:effectLst/>
                        <a:latin typeface="Arial" panose="020B0604020202020204" pitchFamily="34" charset="0"/>
                        <a:ea typeface="Calibri" pitchFamily="34" charset="0"/>
                        <a:cs typeface="Arial" panose="020B0604020202020204" pitchFamily="34" charset="0"/>
                      </a:endParaRP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lumMod val="75000"/>
                      </a:schemeClr>
                    </a:solidFill>
                  </a:tcPr>
                </a:tc>
                <a:tc hMerge="1">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PH" sz="2000" b="1" i="0" u="none" strike="noStrike" cap="none" normalizeH="0" baseline="0" dirty="0">
                        <a:ln>
                          <a:noFill/>
                        </a:ln>
                        <a:solidFill>
                          <a:schemeClr val="tx1"/>
                        </a:solidFill>
                        <a:effectLst/>
                        <a:latin typeface="Arial" panose="020B0604020202020204" pitchFamily="34" charset="0"/>
                        <a:ea typeface="Calibri" pitchFamily="34" charset="0"/>
                        <a:cs typeface="Arial" panose="020B0604020202020204" pitchFamily="34" charset="0"/>
                      </a:endParaRP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lumMod val="75000"/>
                      </a:schemeClr>
                    </a:solidFill>
                  </a:tcPr>
                </a:tc>
                <a:tc hMerge="1">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PH" sz="2000" b="1" i="0" u="none" strike="noStrike" cap="none" normalizeH="0" baseline="0" dirty="0">
                        <a:ln>
                          <a:noFill/>
                        </a:ln>
                        <a:solidFill>
                          <a:schemeClr val="tx1"/>
                        </a:solidFill>
                        <a:effectLst/>
                        <a:latin typeface="Arial" panose="020B0604020202020204" pitchFamily="34" charset="0"/>
                        <a:ea typeface="Calibri" pitchFamily="34" charset="0"/>
                        <a:cs typeface="Arial" panose="020B0604020202020204" pitchFamily="34" charset="0"/>
                      </a:endParaRP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lumMod val="75000"/>
                      </a:schemeClr>
                    </a:solidFill>
                  </a:tcPr>
                </a:tc>
                <a:extLst>
                  <a:ext uri="{0D108BD9-81ED-4DB2-BD59-A6C34878D82A}">
                    <a16:rowId xmlns:a16="http://schemas.microsoft.com/office/drawing/2014/main" xmlns="" val="1273021335"/>
                  </a:ext>
                </a:extLst>
              </a:tr>
              <a:tr h="13458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PH" sz="2000" b="1" u="none" strike="noStrike" cap="none" normalizeH="0" baseline="0" dirty="0">
                          <a:ln>
                            <a:noFill/>
                          </a:ln>
                          <a:solidFill>
                            <a:schemeClr val="bg1"/>
                          </a:solidFill>
                          <a:effectLst/>
                          <a:latin typeface=" Arial"/>
                        </a:rPr>
                        <a:t>Activities</a:t>
                      </a:r>
                      <a:endParaRPr kumimoji="0" lang="en-PH" sz="2000" b="1" i="0" u="none" strike="noStrike" cap="none" normalizeH="0" baseline="0" dirty="0">
                        <a:ln>
                          <a:noFill/>
                        </a:ln>
                        <a:solidFill>
                          <a:schemeClr val="bg1"/>
                        </a:solidFill>
                        <a:effectLst/>
                        <a:latin typeface=" Arial"/>
                        <a:ea typeface="Calibri" pitchFamily="34" charset="0"/>
                        <a:cs typeface="Arial" panose="020B0604020202020204" pitchFamily="34" charset="0"/>
                      </a:endParaRPr>
                    </a:p>
                  </a:txBody>
                  <a:tcPr marL="68580" marR="68580"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PH" sz="2000" b="1" u="none" strike="noStrike" cap="none" normalizeH="0" baseline="0" dirty="0">
                          <a:ln>
                            <a:noFill/>
                          </a:ln>
                          <a:solidFill>
                            <a:schemeClr val="bg1"/>
                          </a:solidFill>
                          <a:effectLst/>
                          <a:latin typeface=" Arial"/>
                        </a:rPr>
                        <a:t>Target</a:t>
                      </a:r>
                      <a:endParaRPr kumimoji="0" lang="en-PH" sz="2000" b="1" i="0" u="none" strike="noStrike" cap="none" normalizeH="0" baseline="0" dirty="0">
                        <a:ln>
                          <a:noFill/>
                        </a:ln>
                        <a:solidFill>
                          <a:schemeClr val="bg1"/>
                        </a:solidFill>
                        <a:effectLst/>
                        <a:latin typeface=" Arial"/>
                        <a:ea typeface="Calibri" pitchFamily="34" charset="0"/>
                        <a:cs typeface="Arial" panose="020B0604020202020204" pitchFamily="34" charset="0"/>
                      </a:endParaRPr>
                    </a:p>
                  </a:txBody>
                  <a:tcPr marL="68580" marR="68580"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PH" sz="2000" b="1" u="none" strike="noStrike" cap="none" normalizeH="0" baseline="0" dirty="0">
                          <a:ln>
                            <a:noFill/>
                          </a:ln>
                          <a:solidFill>
                            <a:schemeClr val="bg1"/>
                          </a:solidFill>
                          <a:effectLst/>
                          <a:latin typeface=" Arial"/>
                        </a:rPr>
                        <a:t>Conducted</a:t>
                      </a:r>
                      <a:endParaRPr kumimoji="0" lang="en-PH" sz="2000" b="1" i="0" u="none" strike="noStrike" cap="none" normalizeH="0" baseline="0" dirty="0">
                        <a:ln>
                          <a:noFill/>
                        </a:ln>
                        <a:solidFill>
                          <a:schemeClr val="bg1"/>
                        </a:solidFill>
                        <a:effectLst/>
                        <a:latin typeface=" Arial"/>
                        <a:ea typeface="Calibri" pitchFamily="34" charset="0"/>
                        <a:cs typeface="Arial" panose="020B0604020202020204" pitchFamily="34" charset="0"/>
                      </a:endParaRPr>
                    </a:p>
                  </a:txBody>
                  <a:tcPr marL="68580" marR="68580"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PH" sz="2000" b="1" u="none" strike="noStrike" cap="none" normalizeH="0" baseline="0" dirty="0" smtClean="0">
                          <a:ln>
                            <a:noFill/>
                          </a:ln>
                          <a:solidFill>
                            <a:schemeClr val="bg1"/>
                          </a:solidFill>
                          <a:effectLst/>
                          <a:latin typeface=" Arial"/>
                        </a:rPr>
                        <a:t>% </a:t>
                      </a:r>
                      <a:r>
                        <a:rPr kumimoji="0" lang="en-PH" sz="2000" b="1" u="none" strike="noStrike" cap="none" normalizeH="0" baseline="0" dirty="0" err="1" smtClean="0">
                          <a:ln>
                            <a:noFill/>
                          </a:ln>
                          <a:solidFill>
                            <a:schemeClr val="bg1"/>
                          </a:solidFill>
                          <a:effectLst/>
                          <a:latin typeface=" Arial"/>
                        </a:rPr>
                        <a:t>Accom</a:t>
                      </a:r>
                      <a:endParaRPr kumimoji="0" lang="en-PH" sz="2000" b="1" i="0" u="none" strike="noStrike" cap="none" normalizeH="0" baseline="0" dirty="0">
                        <a:ln>
                          <a:noFill/>
                        </a:ln>
                        <a:solidFill>
                          <a:schemeClr val="bg1"/>
                        </a:solidFill>
                        <a:effectLst/>
                        <a:latin typeface=" Arial"/>
                        <a:ea typeface="Calibri" pitchFamily="34" charset="0"/>
                        <a:cs typeface="Arial" panose="020B0604020202020204" pitchFamily="34" charset="0"/>
                      </a:endParaRPr>
                    </a:p>
                  </a:txBody>
                  <a:tcPr marL="68580" marR="68580"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PH" sz="2000" b="1" u="none" strike="noStrike" cap="none" normalizeH="0" baseline="0" dirty="0">
                          <a:ln>
                            <a:noFill/>
                          </a:ln>
                          <a:solidFill>
                            <a:schemeClr val="bg1"/>
                          </a:solidFill>
                          <a:effectLst/>
                          <a:latin typeface=" Arial"/>
                        </a:rPr>
                        <a:t>Remarks</a:t>
                      </a:r>
                      <a:endParaRPr kumimoji="0" lang="en-PH" sz="2000" b="1" i="0" u="none" strike="noStrike" cap="none" normalizeH="0" baseline="0" dirty="0">
                        <a:ln>
                          <a:noFill/>
                        </a:ln>
                        <a:solidFill>
                          <a:schemeClr val="bg1"/>
                        </a:solidFill>
                        <a:effectLst/>
                        <a:latin typeface=" Arial"/>
                        <a:ea typeface="Calibri" pitchFamily="34" charset="0"/>
                        <a:cs typeface="Arial" panose="020B0604020202020204" pitchFamily="34" charset="0"/>
                      </a:endParaRPr>
                    </a:p>
                  </a:txBody>
                  <a:tcPr marL="68580" marR="68580"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xmlns="" val="2749147859"/>
                  </a:ext>
                </a:extLst>
              </a:tr>
              <a:tr h="398206">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PH" sz="2000" u="none" strike="noStrike" cap="none" normalizeH="0" baseline="0" dirty="0">
                          <a:ln>
                            <a:noFill/>
                          </a:ln>
                          <a:effectLst/>
                          <a:latin typeface=" Arial"/>
                        </a:rPr>
                        <a:t>NGP</a:t>
                      </a:r>
                      <a:endParaRPr kumimoji="0" lang="en-PH" sz="2000" b="0" i="0" u="none" strike="noStrike" cap="none" normalizeH="0" baseline="0" dirty="0">
                        <a:ln>
                          <a:noFill/>
                        </a:ln>
                        <a:solidFill>
                          <a:schemeClr val="tx1"/>
                        </a:solidFill>
                        <a:effectLst/>
                        <a:latin typeface=" Arial"/>
                        <a:ea typeface="Calibri" pitchFamily="34" charset="0"/>
                        <a:cs typeface="Arial" panose="020B0604020202020204" pitchFamily="34" charset="0"/>
                      </a:endParaRPr>
                    </a:p>
                  </a:txBody>
                  <a:tcPr marL="68580" marR="68580"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dk1"/>
                          </a:solidFill>
                          <a:effectLst/>
                          <a:latin typeface=" Arial"/>
                          <a:ea typeface="+mn-ea"/>
                          <a:cs typeface="+mn-cs"/>
                        </a:rPr>
                        <a:t>4</a:t>
                      </a:r>
                      <a:endParaRPr kumimoji="0" lang="en-PH" sz="1800" b="0" i="0" u="none" strike="noStrike" cap="none" normalizeH="0" baseline="0" dirty="0">
                        <a:ln>
                          <a:noFill/>
                        </a:ln>
                        <a:solidFill>
                          <a:schemeClr val="tx1"/>
                        </a:solidFill>
                        <a:effectLst/>
                        <a:latin typeface=" Arial"/>
                        <a:ea typeface="Calibri" pitchFamily="34" charset="0"/>
                        <a:cs typeface="Arial" panose="020B0604020202020204" pitchFamily="34" charset="0"/>
                      </a:endParaRPr>
                    </a:p>
                  </a:txBody>
                  <a:tcPr marL="68580" marR="68580"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smtClean="0">
                          <a:ln>
                            <a:noFill/>
                          </a:ln>
                          <a:solidFill>
                            <a:schemeClr val="dk1"/>
                          </a:solidFill>
                          <a:effectLst/>
                          <a:latin typeface=" Arial"/>
                          <a:ea typeface="+mn-ea"/>
                          <a:cs typeface="+mn-cs"/>
                        </a:rPr>
                        <a:t>4</a:t>
                      </a:r>
                      <a:endParaRPr kumimoji="0" lang="en-PH" sz="2000" b="0" i="0" u="none" strike="noStrike" cap="none" normalizeH="0" baseline="0" dirty="0">
                        <a:ln>
                          <a:noFill/>
                        </a:ln>
                        <a:solidFill>
                          <a:schemeClr val="tx1"/>
                        </a:solidFill>
                        <a:effectLst/>
                        <a:latin typeface=" Arial"/>
                        <a:ea typeface="Calibri" pitchFamily="34" charset="0"/>
                        <a:cs typeface="Arial" panose="020B0604020202020204" pitchFamily="34" charset="0"/>
                      </a:endParaRPr>
                    </a:p>
                  </a:txBody>
                  <a:tcPr marL="68580" marR="68580"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PH" sz="2000" u="none" strike="noStrike" cap="none" normalizeH="0" baseline="0" dirty="0" smtClean="0">
                          <a:ln>
                            <a:noFill/>
                          </a:ln>
                          <a:effectLst/>
                          <a:latin typeface=" Arial"/>
                        </a:rPr>
                        <a:t>100%</a:t>
                      </a:r>
                      <a:endParaRPr kumimoji="0" lang="en-PH" sz="2000" b="0" i="0" u="none" strike="noStrike" cap="none" normalizeH="0" baseline="0" dirty="0">
                        <a:ln>
                          <a:noFill/>
                        </a:ln>
                        <a:solidFill>
                          <a:schemeClr val="tx1"/>
                        </a:solidFill>
                        <a:effectLst/>
                        <a:latin typeface=" Arial"/>
                        <a:ea typeface="Calibri" pitchFamily="34" charset="0"/>
                        <a:cs typeface="Arial" panose="020B0604020202020204" pitchFamily="34" charset="0"/>
                      </a:endParaRPr>
                    </a:p>
                  </a:txBody>
                  <a:tcPr marL="68580" marR="68580"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PH" sz="2000" u="none" strike="noStrike" cap="none" normalizeH="0" baseline="0" dirty="0" smtClean="0">
                          <a:ln>
                            <a:noFill/>
                          </a:ln>
                          <a:effectLst/>
                          <a:latin typeface=" Arial"/>
                        </a:rPr>
                        <a:t>Completed</a:t>
                      </a:r>
                      <a:endParaRPr kumimoji="0" lang="en-PH" sz="2000" b="0" i="0" u="none" strike="noStrike" cap="none" normalizeH="0" baseline="0" dirty="0">
                        <a:ln>
                          <a:noFill/>
                        </a:ln>
                        <a:solidFill>
                          <a:schemeClr val="tx1"/>
                        </a:solidFill>
                        <a:effectLst/>
                        <a:latin typeface=" Arial"/>
                        <a:ea typeface="Calibri" pitchFamily="34" charset="0"/>
                        <a:cs typeface="Arial" panose="020B0604020202020204" pitchFamily="34" charset="0"/>
                      </a:endParaRPr>
                    </a:p>
                  </a:txBody>
                  <a:tcPr marL="68580" marR="68580"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noFill/>
                  </a:tcPr>
                </a:tc>
                <a:extLst>
                  <a:ext uri="{0D108BD9-81ED-4DB2-BD59-A6C34878D82A}">
                    <a16:rowId xmlns:a16="http://schemas.microsoft.com/office/drawing/2014/main" xmlns="" val="2879530666"/>
                  </a:ext>
                </a:extLst>
              </a:tr>
              <a:tr h="398206">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PH" sz="2000" u="none" strike="noStrike" cap="none" normalizeH="0" baseline="0" dirty="0">
                          <a:ln>
                            <a:noFill/>
                          </a:ln>
                          <a:effectLst/>
                          <a:latin typeface=" Arial"/>
                        </a:rPr>
                        <a:t>PEACE PROCESS</a:t>
                      </a:r>
                      <a:endParaRPr kumimoji="0" lang="en-PH" sz="2000" b="0" i="0" u="none" strike="noStrike" cap="none" normalizeH="0" baseline="0" dirty="0">
                        <a:ln>
                          <a:noFill/>
                        </a:ln>
                        <a:solidFill>
                          <a:schemeClr val="tx1"/>
                        </a:solidFill>
                        <a:effectLst/>
                        <a:latin typeface=" Arial"/>
                        <a:ea typeface="Calibri" pitchFamily="34" charset="0"/>
                        <a:cs typeface="Arial" panose="020B0604020202020204" pitchFamily="34" charset="0"/>
                      </a:endParaRPr>
                    </a:p>
                  </a:txBody>
                  <a:tcPr marL="68580" marR="68580"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PH" sz="1800" u="none" strike="noStrike" cap="none" normalizeH="0" baseline="0" dirty="0" smtClean="0">
                          <a:ln>
                            <a:noFill/>
                          </a:ln>
                          <a:effectLst/>
                          <a:latin typeface=" Arial"/>
                        </a:rPr>
                        <a:t>-</a:t>
                      </a:r>
                      <a:endParaRPr kumimoji="0" lang="en-PH" sz="1800" b="0" i="0" u="none" strike="noStrike" cap="none" normalizeH="0" baseline="0" dirty="0">
                        <a:ln>
                          <a:noFill/>
                        </a:ln>
                        <a:solidFill>
                          <a:schemeClr val="tx1"/>
                        </a:solidFill>
                        <a:effectLst/>
                        <a:latin typeface=" Arial"/>
                        <a:ea typeface="Calibri" pitchFamily="34" charset="0"/>
                        <a:cs typeface="Arial" panose="020B0604020202020204" pitchFamily="34" charset="0"/>
                      </a:endParaRPr>
                    </a:p>
                  </a:txBody>
                  <a:tcPr marL="68580" marR="68580"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PH" sz="2000" u="none" strike="noStrike" cap="none" normalizeH="0" baseline="0" dirty="0" smtClean="0">
                          <a:ln>
                            <a:noFill/>
                          </a:ln>
                          <a:effectLst/>
                          <a:latin typeface=" Arial"/>
                        </a:rPr>
                        <a:t>-</a:t>
                      </a:r>
                      <a:endParaRPr kumimoji="0" lang="en-PH" sz="2000" b="0" i="0" u="none" strike="noStrike" cap="none" normalizeH="0" baseline="0" dirty="0">
                        <a:ln>
                          <a:noFill/>
                        </a:ln>
                        <a:solidFill>
                          <a:schemeClr val="tx1"/>
                        </a:solidFill>
                        <a:effectLst/>
                        <a:latin typeface=" Arial"/>
                        <a:ea typeface="Calibri" pitchFamily="34" charset="0"/>
                        <a:cs typeface="Arial" panose="020B0604020202020204" pitchFamily="34" charset="0"/>
                      </a:endParaRPr>
                    </a:p>
                  </a:txBody>
                  <a:tcPr marL="68580" marR="68580"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PH" sz="2000" u="none" strike="noStrike" cap="none" normalizeH="0" baseline="0" dirty="0" smtClean="0">
                          <a:ln>
                            <a:noFill/>
                          </a:ln>
                          <a:effectLst/>
                          <a:latin typeface=" Arial"/>
                        </a:rPr>
                        <a:t>-</a:t>
                      </a:r>
                      <a:endParaRPr kumimoji="0" lang="en-PH" sz="2000" b="0" i="0" u="none" strike="noStrike" cap="none" normalizeH="0" baseline="0" dirty="0">
                        <a:ln>
                          <a:noFill/>
                        </a:ln>
                        <a:solidFill>
                          <a:schemeClr val="tx1"/>
                        </a:solidFill>
                        <a:effectLst/>
                        <a:latin typeface=" Arial"/>
                        <a:ea typeface="Calibri" pitchFamily="34" charset="0"/>
                        <a:cs typeface="Arial" panose="020B0604020202020204" pitchFamily="34" charset="0"/>
                      </a:endParaRPr>
                    </a:p>
                  </a:txBody>
                  <a:tcPr marL="68580" marR="68580"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PH" sz="2000" u="none" strike="noStrike" cap="none" normalizeH="0" baseline="0" dirty="0" smtClean="0">
                          <a:ln>
                            <a:noFill/>
                          </a:ln>
                          <a:effectLst/>
                          <a:latin typeface=" Arial"/>
                        </a:rPr>
                        <a:t>-</a:t>
                      </a:r>
                      <a:endParaRPr kumimoji="0" lang="en-PH" sz="2000" b="0" i="0" u="none" strike="noStrike" cap="none" normalizeH="0" baseline="0" dirty="0">
                        <a:ln>
                          <a:noFill/>
                        </a:ln>
                        <a:solidFill>
                          <a:schemeClr val="tx1"/>
                        </a:solidFill>
                        <a:effectLst/>
                        <a:latin typeface=" Arial"/>
                        <a:ea typeface="Calibri" pitchFamily="34" charset="0"/>
                        <a:cs typeface="Arial" panose="020B0604020202020204" pitchFamily="34" charset="0"/>
                      </a:endParaRPr>
                    </a:p>
                  </a:txBody>
                  <a:tcPr marL="68580" marR="68580"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noFill/>
                  </a:tcPr>
                </a:tc>
                <a:extLst>
                  <a:ext uri="{0D108BD9-81ED-4DB2-BD59-A6C34878D82A}">
                    <a16:rowId xmlns:a16="http://schemas.microsoft.com/office/drawing/2014/main" xmlns="" val="3507033763"/>
                  </a:ext>
                </a:extLst>
              </a:tr>
              <a:tr h="398206">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PH" sz="2000" u="none" strike="noStrike" cap="none" normalizeH="0" baseline="0" dirty="0">
                          <a:ln>
                            <a:noFill/>
                          </a:ln>
                          <a:effectLst/>
                          <a:latin typeface=" Arial"/>
                        </a:rPr>
                        <a:t>NATION BUILDING</a:t>
                      </a:r>
                      <a:endParaRPr kumimoji="0" lang="en-PH" sz="2000" b="0" i="0" u="none" strike="noStrike" cap="none" normalizeH="0" baseline="0" dirty="0">
                        <a:ln>
                          <a:noFill/>
                        </a:ln>
                        <a:solidFill>
                          <a:schemeClr val="tx1"/>
                        </a:solidFill>
                        <a:effectLst/>
                        <a:latin typeface=" Arial"/>
                        <a:ea typeface="Calibri" pitchFamily="34" charset="0"/>
                        <a:cs typeface="Arial" panose="020B0604020202020204" pitchFamily="34" charset="0"/>
                      </a:endParaRPr>
                    </a:p>
                  </a:txBody>
                  <a:tcPr marL="68580" marR="68580"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PH" sz="1800" u="none" strike="noStrike" cap="none" normalizeH="0" baseline="0" dirty="0" smtClean="0">
                          <a:ln>
                            <a:noFill/>
                          </a:ln>
                          <a:effectLst/>
                          <a:latin typeface=" Arial"/>
                        </a:rPr>
                        <a:t>-</a:t>
                      </a:r>
                      <a:endParaRPr kumimoji="0" lang="en-PH" sz="1800" b="0" i="0" u="none" strike="noStrike" cap="none" normalizeH="0" baseline="0" dirty="0">
                        <a:ln>
                          <a:noFill/>
                        </a:ln>
                        <a:solidFill>
                          <a:schemeClr val="tx1"/>
                        </a:solidFill>
                        <a:effectLst/>
                        <a:latin typeface=" Arial"/>
                        <a:ea typeface="Calibri" pitchFamily="34" charset="0"/>
                        <a:cs typeface="Arial" panose="020B0604020202020204" pitchFamily="34" charset="0"/>
                      </a:endParaRPr>
                    </a:p>
                  </a:txBody>
                  <a:tcPr marL="68580" marR="68580"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PH" sz="2000" u="none" strike="noStrike" cap="none" normalizeH="0" baseline="0" dirty="0" smtClean="0">
                          <a:ln>
                            <a:noFill/>
                          </a:ln>
                          <a:effectLst/>
                          <a:latin typeface=" Arial"/>
                        </a:rPr>
                        <a:t>-</a:t>
                      </a:r>
                      <a:endParaRPr kumimoji="0" lang="en-PH" sz="2000" b="0" i="0" u="none" strike="noStrike" cap="none" normalizeH="0" baseline="0" dirty="0">
                        <a:ln>
                          <a:noFill/>
                        </a:ln>
                        <a:solidFill>
                          <a:schemeClr val="tx1"/>
                        </a:solidFill>
                        <a:effectLst/>
                        <a:latin typeface=" Arial"/>
                        <a:ea typeface="Calibri" pitchFamily="34" charset="0"/>
                        <a:cs typeface="Arial" panose="020B0604020202020204" pitchFamily="34" charset="0"/>
                      </a:endParaRPr>
                    </a:p>
                  </a:txBody>
                  <a:tcPr marL="68580" marR="68580"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PH" sz="2000" u="none" strike="noStrike" cap="none" normalizeH="0" baseline="0" dirty="0" smtClean="0">
                          <a:ln>
                            <a:noFill/>
                          </a:ln>
                          <a:effectLst/>
                          <a:latin typeface=" Arial"/>
                        </a:rPr>
                        <a:t>-</a:t>
                      </a:r>
                      <a:endParaRPr kumimoji="0" lang="en-PH" sz="2000" b="0" i="0" u="none" strike="noStrike" cap="none" normalizeH="0" baseline="0" dirty="0">
                        <a:ln>
                          <a:noFill/>
                        </a:ln>
                        <a:solidFill>
                          <a:schemeClr val="tx1"/>
                        </a:solidFill>
                        <a:effectLst/>
                        <a:latin typeface=" Arial"/>
                        <a:ea typeface="Calibri" pitchFamily="34" charset="0"/>
                        <a:cs typeface="Arial" panose="020B0604020202020204" pitchFamily="34" charset="0"/>
                      </a:endParaRPr>
                    </a:p>
                  </a:txBody>
                  <a:tcPr marL="68580" marR="68580"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PH" sz="2000" u="none" strike="noStrike" cap="none" normalizeH="0" baseline="0" dirty="0">
                          <a:ln>
                            <a:noFill/>
                          </a:ln>
                          <a:effectLst/>
                          <a:latin typeface=" Arial"/>
                        </a:rPr>
                        <a:t>-</a:t>
                      </a:r>
                      <a:endParaRPr kumimoji="0" lang="en-PH" sz="2000" b="0" i="0" u="none" strike="noStrike" cap="none" normalizeH="0" baseline="0" dirty="0">
                        <a:ln>
                          <a:noFill/>
                        </a:ln>
                        <a:solidFill>
                          <a:schemeClr val="tx1"/>
                        </a:solidFill>
                        <a:effectLst/>
                        <a:latin typeface=" Arial"/>
                        <a:ea typeface="Calibri" pitchFamily="34" charset="0"/>
                        <a:cs typeface="Arial" panose="020B0604020202020204" pitchFamily="34" charset="0"/>
                      </a:endParaRPr>
                    </a:p>
                  </a:txBody>
                  <a:tcPr marL="68580" marR="68580"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noFill/>
                  </a:tcPr>
                </a:tc>
                <a:extLst>
                  <a:ext uri="{0D108BD9-81ED-4DB2-BD59-A6C34878D82A}">
                    <a16:rowId xmlns:a16="http://schemas.microsoft.com/office/drawing/2014/main" xmlns="" val="1550846759"/>
                  </a:ext>
                </a:extLst>
              </a:tr>
            </a:tbl>
          </a:graphicData>
        </a:graphic>
      </p:graphicFrame>
      <p:sp>
        <p:nvSpPr>
          <p:cNvPr id="21" name="TextBox 20"/>
          <p:cNvSpPr txBox="1"/>
          <p:nvPr/>
        </p:nvSpPr>
        <p:spPr>
          <a:xfrm>
            <a:off x="1124712" y="1325275"/>
            <a:ext cx="10241280" cy="523220"/>
          </a:xfrm>
          <a:prstGeom prst="rect">
            <a:avLst/>
          </a:prstGeom>
          <a:noFill/>
        </p:spPr>
        <p:txBody>
          <a:bodyPr wrap="square" rtlCol="0">
            <a:spAutoFit/>
          </a:bodyPr>
          <a:lstStyle/>
          <a:p>
            <a:pPr algn="ctr"/>
            <a:r>
              <a:rPr lang="en-US" sz="2800" i="1" dirty="0" smtClean="0">
                <a:solidFill>
                  <a:schemeClr val="bg2">
                    <a:lumMod val="50000"/>
                  </a:schemeClr>
                </a:solidFill>
                <a:latin typeface="Franklin Gothic Book" panose="020B0503020102020204" pitchFamily="34" charset="0"/>
              </a:rPr>
              <a:t>OTHER ACTIVITIES</a:t>
            </a:r>
            <a:endParaRPr lang="en-US" sz="2800" i="1" dirty="0">
              <a:solidFill>
                <a:schemeClr val="bg2">
                  <a:lumMod val="50000"/>
                </a:schemeClr>
              </a:solidFill>
              <a:latin typeface="Franklin Gothic Book" panose="020B0503020102020204" pitchFamily="34" charset="0"/>
            </a:endParaRPr>
          </a:p>
        </p:txBody>
      </p:sp>
      <p:sp>
        <p:nvSpPr>
          <p:cNvPr id="2" name="Slide Number Placeholder 1"/>
          <p:cNvSpPr>
            <a:spLocks noGrp="1"/>
          </p:cNvSpPr>
          <p:nvPr>
            <p:ph type="sldNum" sz="quarter" idx="12"/>
          </p:nvPr>
        </p:nvSpPr>
        <p:spPr/>
        <p:txBody>
          <a:bodyPr/>
          <a:lstStyle/>
          <a:p>
            <a:fld id="{7687A7F3-AD38-4866-8553-4B19922F7C99}" type="slidenum">
              <a:rPr lang="en-PH" smtClean="0"/>
              <a:t>78</a:t>
            </a:fld>
            <a:endParaRPr lang="en-PH"/>
          </a:p>
        </p:txBody>
      </p:sp>
    </p:spTree>
    <p:extLst>
      <p:ext uri="{BB962C8B-B14F-4D97-AF65-F5344CB8AC3E}">
        <p14:creationId xmlns:p14="http://schemas.microsoft.com/office/powerpoint/2010/main" val="2037657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down)">
                                      <p:cBhvr>
                                        <p:cTn id="7" dur="500"/>
                                        <p:tgtEl>
                                          <p:spTgt spid="14"/>
                                        </p:tgtEl>
                                      </p:cBhvr>
                                    </p:animEffect>
                                  </p:childTnLst>
                                </p:cTn>
                              </p:par>
                              <p:par>
                                <p:cTn id="8" presetID="22" presetClass="entr" presetSubtype="4" fill="hold"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wipe(down)">
                                      <p:cBhvr>
                                        <p:cTn id="10"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 Same Side Corner Rectangle 6"/>
          <p:cNvSpPr/>
          <p:nvPr/>
        </p:nvSpPr>
        <p:spPr>
          <a:xfrm rot="16200000">
            <a:off x="372147" y="2171484"/>
            <a:ext cx="822960" cy="274320"/>
          </a:xfrm>
          <a:prstGeom prst="round2SameRect">
            <a:avLst/>
          </a:prstGeom>
          <a:solidFill>
            <a:srgbClr val="5B9BD5"/>
          </a:solidFill>
          <a:ln w="57150">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 Same Side Corner Rectangle 7"/>
          <p:cNvSpPr/>
          <p:nvPr/>
        </p:nvSpPr>
        <p:spPr>
          <a:xfrm rot="16200000">
            <a:off x="372147" y="4384932"/>
            <a:ext cx="822960" cy="274320"/>
          </a:xfrm>
          <a:prstGeom prst="round2SameRect">
            <a:avLst/>
          </a:prstGeom>
          <a:solidFill>
            <a:srgbClr val="A5A5A5">
              <a:alpha val="50000"/>
            </a:srgbClr>
          </a:solidFill>
          <a:ln w="57150">
            <a:solidFill>
              <a:srgbClr val="A5A5A5">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 Same Side Corner Rectangle 9"/>
          <p:cNvSpPr/>
          <p:nvPr/>
        </p:nvSpPr>
        <p:spPr>
          <a:xfrm rot="16200000">
            <a:off x="372147" y="5491655"/>
            <a:ext cx="822960" cy="274320"/>
          </a:xfrm>
          <a:prstGeom prst="round2SameRect">
            <a:avLst/>
          </a:prstGeom>
          <a:solidFill>
            <a:srgbClr val="FFC000">
              <a:alpha val="50000"/>
            </a:srgbClr>
          </a:solidFill>
          <a:ln w="57150">
            <a:solidFill>
              <a:srgbClr val="FFC000">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 Same Side Corner Rectangle 10"/>
          <p:cNvSpPr/>
          <p:nvPr/>
        </p:nvSpPr>
        <p:spPr>
          <a:xfrm rot="16200000">
            <a:off x="372147" y="3278208"/>
            <a:ext cx="822960" cy="274320"/>
          </a:xfrm>
          <a:prstGeom prst="round2SameRect">
            <a:avLst/>
          </a:prstGeom>
          <a:solidFill>
            <a:srgbClr val="ED7D31">
              <a:alpha val="50000"/>
            </a:srgbClr>
          </a:solidFill>
          <a:ln w="57150">
            <a:solidFill>
              <a:srgbClr val="ED7D31">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 Same Side Corner Rectangle 11"/>
          <p:cNvSpPr/>
          <p:nvPr/>
        </p:nvSpPr>
        <p:spPr>
          <a:xfrm rot="16200000">
            <a:off x="372147" y="1064760"/>
            <a:ext cx="822960" cy="274320"/>
          </a:xfrm>
          <a:prstGeom prst="round2SameRect">
            <a:avLst/>
          </a:prstGeom>
          <a:solidFill>
            <a:srgbClr val="70AD47">
              <a:alpha val="50000"/>
            </a:srgbClr>
          </a:solidFill>
          <a:ln w="57150">
            <a:solidFill>
              <a:srgbClr val="70AD47">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934500" y="790440"/>
            <a:ext cx="10609799" cy="5303520"/>
          </a:xfrm>
          <a:prstGeom prst="rect">
            <a:avLst/>
          </a:prstGeom>
          <a:solidFill>
            <a:schemeClr val="bg1"/>
          </a:solidFill>
          <a:ln w="57150">
            <a:solidFill>
              <a:srgbClr val="5B9BD5"/>
            </a:solidFill>
          </a:ln>
        </p:spPr>
        <p:txBody>
          <a:bodyPr wrap="none" anchor="t" anchorCtr="0">
            <a:noAutofit/>
          </a:bodyPr>
          <a:lstStyle/>
          <a:p>
            <a:pPr algn="ctr"/>
            <a:r>
              <a:rPr lang="en-US" sz="3500" dirty="0" smtClean="0">
                <a:solidFill>
                  <a:schemeClr val="tx1">
                    <a:lumMod val="65000"/>
                    <a:lumOff val="35000"/>
                  </a:schemeClr>
                </a:solidFill>
                <a:latin typeface="Franklin Gothic Demi Cond" panose="020B0706030402020204" pitchFamily="34" charset="0"/>
              </a:rPr>
              <a:t>COMPLIANCES AND ACCOMPLISHMENTS TO DC’s GUIDANCE</a:t>
            </a:r>
            <a:endParaRPr lang="en-US" sz="3500" dirty="0"/>
          </a:p>
        </p:txBody>
      </p:sp>
      <p:graphicFrame>
        <p:nvGraphicFramePr>
          <p:cNvPr id="21" name="Chart 20">
            <a:extLst>
              <a:ext uri="{FF2B5EF4-FFF2-40B4-BE49-F238E27FC236}">
                <a16:creationId xmlns:a16="http://schemas.microsoft.com/office/drawing/2014/main" xmlns="" id="{2C8062D7-7ADF-4D0D-B434-C6C109BDEB40}"/>
              </a:ext>
            </a:extLst>
          </p:cNvPr>
          <p:cNvGraphicFramePr/>
          <p:nvPr>
            <p:extLst>
              <p:ext uri="{D42A27DB-BD31-4B8C-83A1-F6EECF244321}">
                <p14:modId xmlns:p14="http://schemas.microsoft.com/office/powerpoint/2010/main" val="1533388894"/>
              </p:ext>
            </p:extLst>
          </p:nvPr>
        </p:nvGraphicFramePr>
        <p:xfrm>
          <a:off x="1306975" y="1435259"/>
          <a:ext cx="5302169" cy="4352987"/>
        </p:xfrm>
        <a:graphic>
          <a:graphicData uri="http://schemas.openxmlformats.org/drawingml/2006/chart">
            <c:chart xmlns:c="http://schemas.openxmlformats.org/drawingml/2006/chart" xmlns:r="http://schemas.openxmlformats.org/officeDocument/2006/relationships" r:id="rId3"/>
          </a:graphicData>
        </a:graphic>
      </p:graphicFrame>
      <p:grpSp>
        <p:nvGrpSpPr>
          <p:cNvPr id="9" name="Group 8"/>
          <p:cNvGrpSpPr/>
          <p:nvPr/>
        </p:nvGrpSpPr>
        <p:grpSpPr>
          <a:xfrm>
            <a:off x="6772973" y="1435260"/>
            <a:ext cx="4413720" cy="4352986"/>
            <a:chOff x="6772973" y="1435260"/>
            <a:chExt cx="4413720" cy="4352986"/>
          </a:xfrm>
        </p:grpSpPr>
        <p:pic>
          <p:nvPicPr>
            <p:cNvPr id="2" name="Picture 1"/>
            <p:cNvPicPr>
              <a:picLocks noChangeAspect="1"/>
            </p:cNvPicPr>
            <p:nvPr/>
          </p:nvPicPr>
          <p:blipFill rotWithShape="1">
            <a:blip r:embed="rId4">
              <a:extLst>
                <a:ext uri="{28A0092B-C50C-407E-A947-70E740481C1C}">
                  <a14:useLocalDpi xmlns:a14="http://schemas.microsoft.com/office/drawing/2010/main" val="0"/>
                </a:ext>
              </a:extLst>
            </a:blip>
            <a:srcRect t="12856"/>
            <a:stretch/>
          </p:blipFill>
          <p:spPr>
            <a:xfrm>
              <a:off x="6772973" y="1435260"/>
              <a:ext cx="4413720" cy="2391590"/>
            </a:xfrm>
            <a:prstGeom prst="rect">
              <a:avLst/>
            </a:prstGeom>
            <a:ln>
              <a:noFill/>
            </a:ln>
            <a:effectLst>
              <a:softEdge rad="112500"/>
            </a:effectLst>
          </p:spPr>
        </p:pic>
        <p:pic>
          <p:nvPicPr>
            <p:cNvPr id="3" name="Picture 2"/>
            <p:cNvPicPr>
              <a:picLocks noChangeAspect="1"/>
            </p:cNvPicPr>
            <p:nvPr/>
          </p:nvPicPr>
          <p:blipFill rotWithShape="1">
            <a:blip r:embed="rId5" cstate="print">
              <a:extLst>
                <a:ext uri="{28A0092B-C50C-407E-A947-70E740481C1C}">
                  <a14:useLocalDpi xmlns:a14="http://schemas.microsoft.com/office/drawing/2010/main" val="0"/>
                </a:ext>
              </a:extLst>
            </a:blip>
            <a:srcRect l="6532" r="17419" b="6821"/>
            <a:stretch/>
          </p:blipFill>
          <p:spPr>
            <a:xfrm>
              <a:off x="6772973" y="3851201"/>
              <a:ext cx="2322285" cy="1931942"/>
            </a:xfrm>
            <a:prstGeom prst="rect">
              <a:avLst/>
            </a:prstGeom>
            <a:ln>
              <a:noFill/>
            </a:ln>
            <a:effectLst>
              <a:softEdge rad="112500"/>
            </a:effectLst>
          </p:spPr>
        </p:pic>
        <p:pic>
          <p:nvPicPr>
            <p:cNvPr id="4" name="Picture 3"/>
            <p:cNvPicPr>
              <a:picLocks noChangeAspect="1"/>
            </p:cNvPicPr>
            <p:nvPr/>
          </p:nvPicPr>
          <p:blipFill rotWithShape="1">
            <a:blip r:embed="rId6" cstate="print">
              <a:extLst>
                <a:ext uri="{28A0092B-C50C-407E-A947-70E740481C1C}">
                  <a14:useLocalDpi xmlns:a14="http://schemas.microsoft.com/office/drawing/2010/main" val="0"/>
                </a:ext>
              </a:extLst>
            </a:blip>
            <a:srcRect l="12868" t="8577" r="12651"/>
            <a:stretch/>
          </p:blipFill>
          <p:spPr>
            <a:xfrm>
              <a:off x="9095258" y="3826849"/>
              <a:ext cx="2091435" cy="1961397"/>
            </a:xfrm>
            <a:prstGeom prst="rect">
              <a:avLst/>
            </a:prstGeom>
            <a:ln>
              <a:noFill/>
            </a:ln>
            <a:effectLst>
              <a:softEdge rad="112500"/>
            </a:effectLst>
          </p:spPr>
        </p:pic>
      </p:grpSp>
      <p:sp>
        <p:nvSpPr>
          <p:cNvPr id="5" name="Slide Number Placeholder 4"/>
          <p:cNvSpPr>
            <a:spLocks noGrp="1"/>
          </p:cNvSpPr>
          <p:nvPr>
            <p:ph type="sldNum" sz="quarter" idx="12"/>
          </p:nvPr>
        </p:nvSpPr>
        <p:spPr/>
        <p:txBody>
          <a:bodyPr/>
          <a:lstStyle/>
          <a:p>
            <a:fld id="{7687A7F3-AD38-4866-8553-4B19922F7C99}" type="slidenum">
              <a:rPr lang="en-PH" smtClean="0"/>
              <a:t>79</a:t>
            </a:fld>
            <a:endParaRPr lang="en-PH"/>
          </a:p>
        </p:txBody>
      </p:sp>
    </p:spTree>
    <p:extLst>
      <p:ext uri="{BB962C8B-B14F-4D97-AF65-F5344CB8AC3E}">
        <p14:creationId xmlns:p14="http://schemas.microsoft.com/office/powerpoint/2010/main" val="1189131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1">
                                            <p:graphicEl>
                                              <a:chart seriesIdx="-3" categoryIdx="-3" bldStep="gridLegend"/>
                                            </p:graphicEl>
                                          </p:spTgt>
                                        </p:tgtEl>
                                        <p:attrNameLst>
                                          <p:attrName>style.visibility</p:attrName>
                                        </p:attrNameLst>
                                      </p:cBhvr>
                                      <p:to>
                                        <p:strVal val="visible"/>
                                      </p:to>
                                    </p:set>
                                    <p:animEffect transition="in" filter="wipe(down)">
                                      <p:cBhvr>
                                        <p:cTn id="7" dur="500"/>
                                        <p:tgtEl>
                                          <p:spTgt spid="21">
                                            <p:graphicEl>
                                              <a:chart seriesIdx="-3" categoryIdx="-3" bldStep="gridLegend"/>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21">
                                            <p:graphicEl>
                                              <a:chart seriesIdx="0" categoryIdx="-4" bldStep="series"/>
                                            </p:graphicEl>
                                          </p:spTgt>
                                        </p:tgtEl>
                                        <p:attrNameLst>
                                          <p:attrName>style.visibility</p:attrName>
                                        </p:attrNameLst>
                                      </p:cBhvr>
                                      <p:to>
                                        <p:strVal val="visible"/>
                                      </p:to>
                                    </p:set>
                                    <p:animEffect transition="in" filter="wipe(down)">
                                      <p:cBhvr>
                                        <p:cTn id="12" dur="500"/>
                                        <p:tgtEl>
                                          <p:spTgt spid="21">
                                            <p:graphicEl>
                                              <a:chart seriesIdx="0" categoryIdx="-4" bldStep="series"/>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21">
                                            <p:graphicEl>
                                              <a:chart seriesIdx="1" categoryIdx="-4" bldStep="series"/>
                                            </p:graphicEl>
                                          </p:spTgt>
                                        </p:tgtEl>
                                        <p:attrNameLst>
                                          <p:attrName>style.visibility</p:attrName>
                                        </p:attrNameLst>
                                      </p:cBhvr>
                                      <p:to>
                                        <p:strVal val="visible"/>
                                      </p:to>
                                    </p:set>
                                    <p:animEffect transition="in" filter="wipe(down)">
                                      <p:cBhvr>
                                        <p:cTn id="17" dur="500"/>
                                        <p:tgtEl>
                                          <p:spTgt spid="21">
                                            <p:graphicEl>
                                              <a:chart seriesIdx="1" categoryIdx="-4" bldStep="series"/>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1" grpId="0" uiExpand="1">
        <p:bldSub>
          <a:bldChart bld="series"/>
        </p:bldSub>
      </p:bldGraphic>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 Same Side Corner Rectangle 13"/>
          <p:cNvSpPr/>
          <p:nvPr/>
        </p:nvSpPr>
        <p:spPr>
          <a:xfrm rot="16200000">
            <a:off x="372147" y="2171484"/>
            <a:ext cx="822960" cy="274320"/>
          </a:xfrm>
          <a:prstGeom prst="round2SameRect">
            <a:avLst/>
          </a:prstGeom>
          <a:solidFill>
            <a:srgbClr val="5B9BD5"/>
          </a:solidFill>
          <a:ln w="57150">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 Same Side Corner Rectangle 16"/>
          <p:cNvSpPr/>
          <p:nvPr/>
        </p:nvSpPr>
        <p:spPr>
          <a:xfrm rot="16200000">
            <a:off x="372147" y="4384932"/>
            <a:ext cx="822960" cy="274320"/>
          </a:xfrm>
          <a:prstGeom prst="round2SameRect">
            <a:avLst/>
          </a:prstGeom>
          <a:solidFill>
            <a:srgbClr val="A5A5A5">
              <a:alpha val="50000"/>
            </a:srgbClr>
          </a:solidFill>
          <a:ln w="57150">
            <a:solidFill>
              <a:srgbClr val="A5A5A5">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 Same Side Corner Rectangle 19"/>
          <p:cNvSpPr/>
          <p:nvPr/>
        </p:nvSpPr>
        <p:spPr>
          <a:xfrm rot="16200000">
            <a:off x="372147" y="5491655"/>
            <a:ext cx="822960" cy="274320"/>
          </a:xfrm>
          <a:prstGeom prst="round2SameRect">
            <a:avLst/>
          </a:prstGeom>
          <a:solidFill>
            <a:srgbClr val="FFC000">
              <a:alpha val="50000"/>
            </a:srgbClr>
          </a:solidFill>
          <a:ln w="57150">
            <a:solidFill>
              <a:srgbClr val="FFC000">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 Same Side Corner Rectangle 22"/>
          <p:cNvSpPr/>
          <p:nvPr/>
        </p:nvSpPr>
        <p:spPr>
          <a:xfrm rot="16200000">
            <a:off x="372147" y="3278208"/>
            <a:ext cx="822960" cy="274320"/>
          </a:xfrm>
          <a:prstGeom prst="round2SameRect">
            <a:avLst/>
          </a:prstGeom>
          <a:solidFill>
            <a:srgbClr val="ED7D31">
              <a:alpha val="50000"/>
            </a:srgbClr>
          </a:solidFill>
          <a:ln w="57150">
            <a:solidFill>
              <a:srgbClr val="ED7D31">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 Same Side Corner Rectangle 4"/>
          <p:cNvSpPr/>
          <p:nvPr/>
        </p:nvSpPr>
        <p:spPr>
          <a:xfrm rot="16200000">
            <a:off x="372147" y="1064760"/>
            <a:ext cx="822960" cy="274320"/>
          </a:xfrm>
          <a:prstGeom prst="round2SameRect">
            <a:avLst/>
          </a:prstGeom>
          <a:solidFill>
            <a:srgbClr val="70AD47">
              <a:alpha val="50000"/>
            </a:srgbClr>
          </a:solidFill>
          <a:ln w="57150">
            <a:solidFill>
              <a:srgbClr val="70AD47">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934500" y="790440"/>
            <a:ext cx="10609799" cy="5303520"/>
          </a:xfrm>
          <a:prstGeom prst="rect">
            <a:avLst/>
          </a:prstGeom>
          <a:solidFill>
            <a:schemeClr val="bg1"/>
          </a:solidFill>
          <a:ln w="57150">
            <a:solidFill>
              <a:srgbClr val="5B9BD5"/>
            </a:solidFill>
          </a:ln>
        </p:spPr>
        <p:txBody>
          <a:bodyPr wrap="none" anchor="t" anchorCtr="0">
            <a:noAutofit/>
          </a:bodyPr>
          <a:lstStyle/>
          <a:p>
            <a:pPr algn="ctr"/>
            <a:r>
              <a:rPr lang="en-US" sz="3500" dirty="0" smtClean="0">
                <a:solidFill>
                  <a:schemeClr val="tx1">
                    <a:lumMod val="65000"/>
                    <a:lumOff val="35000"/>
                  </a:schemeClr>
                </a:solidFill>
                <a:latin typeface="Franklin Gothic Demi Cond" panose="020B0706030402020204" pitchFamily="34" charset="0"/>
              </a:rPr>
              <a:t>COMPLIANCES AND ACCOMPLISHMENTS TO DC’s GUIDANCE</a:t>
            </a:r>
            <a:endParaRPr lang="en-US" sz="3500" dirty="0"/>
          </a:p>
        </p:txBody>
      </p:sp>
      <p:sp>
        <p:nvSpPr>
          <p:cNvPr id="26" name="TextBox 25"/>
          <p:cNvSpPr txBox="1"/>
          <p:nvPr/>
        </p:nvSpPr>
        <p:spPr>
          <a:xfrm>
            <a:off x="2186105" y="1321012"/>
            <a:ext cx="8502581" cy="584775"/>
          </a:xfrm>
          <a:prstGeom prst="rect">
            <a:avLst/>
          </a:prstGeom>
          <a:noFill/>
        </p:spPr>
        <p:txBody>
          <a:bodyPr wrap="square" rtlCol="0">
            <a:spAutoFit/>
          </a:bodyPr>
          <a:lstStyle/>
          <a:p>
            <a:pPr algn="ctr"/>
            <a:r>
              <a:rPr lang="en-US" sz="3200" i="1" dirty="0" smtClean="0">
                <a:solidFill>
                  <a:schemeClr val="bg2">
                    <a:lumMod val="50000"/>
                  </a:schemeClr>
                </a:solidFill>
                <a:latin typeface="Franklin Gothic Book" panose="020B0503020102020204" pitchFamily="34" charset="0"/>
              </a:rPr>
              <a:t>CAREER COURSES</a:t>
            </a:r>
            <a:endParaRPr lang="en-US" sz="3200" i="1" dirty="0">
              <a:solidFill>
                <a:schemeClr val="bg2">
                  <a:lumMod val="50000"/>
                </a:schemeClr>
              </a:solidFill>
              <a:latin typeface="Franklin Gothic Book" panose="020B0503020102020204" pitchFamily="34" charset="0"/>
            </a:endParaRPr>
          </a:p>
        </p:txBody>
      </p:sp>
      <p:sp>
        <p:nvSpPr>
          <p:cNvPr id="2" name="Slide Number Placeholder 1"/>
          <p:cNvSpPr>
            <a:spLocks noGrp="1"/>
          </p:cNvSpPr>
          <p:nvPr>
            <p:ph type="sldNum" sz="quarter" idx="12"/>
          </p:nvPr>
        </p:nvSpPr>
        <p:spPr/>
        <p:txBody>
          <a:bodyPr/>
          <a:lstStyle/>
          <a:p>
            <a:fld id="{7687A7F3-AD38-4866-8553-4B19922F7C99}" type="slidenum">
              <a:rPr lang="en-PH" smtClean="0"/>
              <a:t>8</a:t>
            </a:fld>
            <a:endParaRPr lang="en-PH"/>
          </a:p>
        </p:txBody>
      </p:sp>
      <p:graphicFrame>
        <p:nvGraphicFramePr>
          <p:cNvPr id="13" name="Table 12"/>
          <p:cNvGraphicFramePr>
            <a:graphicFrameLocks noGrp="1"/>
          </p:cNvGraphicFramePr>
          <p:nvPr>
            <p:extLst>
              <p:ext uri="{D42A27DB-BD31-4B8C-83A1-F6EECF244321}">
                <p14:modId xmlns:p14="http://schemas.microsoft.com/office/powerpoint/2010/main" val="1594728885"/>
              </p:ext>
            </p:extLst>
          </p:nvPr>
        </p:nvGraphicFramePr>
        <p:xfrm>
          <a:off x="1119711" y="2121561"/>
          <a:ext cx="10239375" cy="1314708"/>
        </p:xfrm>
        <a:graphic>
          <a:graphicData uri="http://schemas.openxmlformats.org/drawingml/2006/table">
            <a:tbl>
              <a:tblPr firstRow="1" bandRow="1">
                <a:tableStyleId>{5C22544A-7EE6-4342-B048-85BDC9FD1C3A}</a:tableStyleId>
              </a:tblPr>
              <a:tblGrid>
                <a:gridCol w="1395885">
                  <a:extLst>
                    <a:ext uri="{9D8B030D-6E8A-4147-A177-3AD203B41FA5}">
                      <a16:colId xmlns:a16="http://schemas.microsoft.com/office/drawing/2014/main" xmlns="" val="1778987288"/>
                    </a:ext>
                  </a:extLst>
                </a:gridCol>
                <a:gridCol w="5089520">
                  <a:extLst>
                    <a:ext uri="{9D8B030D-6E8A-4147-A177-3AD203B41FA5}">
                      <a16:colId xmlns:a16="http://schemas.microsoft.com/office/drawing/2014/main" xmlns="" val="3798775429"/>
                    </a:ext>
                  </a:extLst>
                </a:gridCol>
                <a:gridCol w="2189817">
                  <a:extLst>
                    <a:ext uri="{9D8B030D-6E8A-4147-A177-3AD203B41FA5}">
                      <a16:colId xmlns:a16="http://schemas.microsoft.com/office/drawing/2014/main" xmlns="" val="3082231682"/>
                    </a:ext>
                  </a:extLst>
                </a:gridCol>
                <a:gridCol w="1564153">
                  <a:extLst>
                    <a:ext uri="{9D8B030D-6E8A-4147-A177-3AD203B41FA5}">
                      <a16:colId xmlns:a16="http://schemas.microsoft.com/office/drawing/2014/main" xmlns="" val="422419826"/>
                    </a:ext>
                  </a:extLst>
                </a:gridCol>
              </a:tblGrid>
              <a:tr h="613530">
                <a:tc>
                  <a:txBody>
                    <a:bodyPr/>
                    <a:lstStyle/>
                    <a:p>
                      <a:pPr algn="ctr"/>
                      <a:r>
                        <a:rPr lang="en-PH" sz="1200" dirty="0" smtClean="0">
                          <a:latin typeface=" Arial"/>
                        </a:rPr>
                        <a:t>Unit</a:t>
                      </a:r>
                      <a:endParaRPr lang="en-PH" sz="1200" dirty="0">
                        <a:latin typeface=" Arial"/>
                      </a:endParaRPr>
                    </a:p>
                  </a:txBody>
                  <a:tcP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a:txBody>
                    <a:bodyPr/>
                    <a:lstStyle/>
                    <a:p>
                      <a:pPr algn="ctr"/>
                      <a:r>
                        <a:rPr lang="en-PH" sz="1200" dirty="0" smtClean="0">
                          <a:latin typeface=" Arial"/>
                        </a:rPr>
                        <a:t>Name</a:t>
                      </a:r>
                      <a:endParaRPr lang="en-PH" sz="1200" dirty="0">
                        <a:latin typeface=" Arial"/>
                      </a:endParaRPr>
                    </a:p>
                  </a:txBody>
                  <a:tcP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a:txBody>
                    <a:bodyPr/>
                    <a:lstStyle/>
                    <a:p>
                      <a:pPr algn="ctr"/>
                      <a:r>
                        <a:rPr lang="en-PH" sz="1200" dirty="0" err="1" smtClean="0">
                          <a:latin typeface=" Arial"/>
                        </a:rPr>
                        <a:t>Trng</a:t>
                      </a:r>
                      <a:r>
                        <a:rPr lang="en-PH" sz="1200" dirty="0" smtClean="0">
                          <a:latin typeface=" Arial"/>
                        </a:rPr>
                        <a:t> Cycle</a:t>
                      </a:r>
                      <a:endParaRPr lang="en-PH" sz="1200" dirty="0">
                        <a:latin typeface=" Arial"/>
                      </a:endParaRPr>
                    </a:p>
                  </a:txBody>
                  <a:tcP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a:txBody>
                    <a:bodyPr/>
                    <a:lstStyle/>
                    <a:p>
                      <a:pPr algn="ctr"/>
                      <a:r>
                        <a:rPr lang="en-PH" sz="1200" dirty="0" smtClean="0">
                          <a:latin typeface=" Arial"/>
                        </a:rPr>
                        <a:t>Course to be Taken</a:t>
                      </a:r>
                      <a:endParaRPr lang="en-PH" sz="1200" dirty="0">
                        <a:latin typeface=" Arial"/>
                      </a:endParaRPr>
                    </a:p>
                  </a:txBody>
                  <a:tcP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xmlns="" val="3050250020"/>
                  </a:ext>
                </a:extLst>
              </a:tr>
              <a:tr h="350589">
                <a:tc rowSpan="2">
                  <a:txBody>
                    <a:bodyPr/>
                    <a:lstStyle/>
                    <a:p>
                      <a:pPr algn="l" fontAlgn="b">
                        <a:buNone/>
                      </a:pPr>
                      <a:r>
                        <a:rPr lang="en-US" sz="1200" u="none" strike="noStrike" dirty="0" smtClean="0">
                          <a:effectLst/>
                          <a:latin typeface=" Arial"/>
                        </a:rPr>
                        <a:t>H6CAV COY (S)</a:t>
                      </a:r>
                      <a:endParaRPr lang="en-US" sz="1200" b="0" i="0" u="none" strike="noStrike" dirty="0">
                        <a:solidFill>
                          <a:srgbClr val="000000"/>
                        </a:solidFill>
                        <a:effectLst/>
                        <a:latin typeface=" Arial"/>
                        <a:cs typeface="Calibri" panose="020F0502020204030204" pitchFamily="34" charset="0"/>
                      </a:endParaRPr>
                    </a:p>
                  </a:txBody>
                  <a:tcPr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tc>
                  <a:txBody>
                    <a:bodyPr/>
                    <a:lstStyle/>
                    <a:p>
                      <a:r>
                        <a:rPr lang="it-IT" sz="1200" dirty="0" smtClean="0">
                          <a:latin typeface=" Arial"/>
                        </a:rPr>
                        <a:t>Sgt Fredierick R Garma 887751 (MI) PA</a:t>
                      </a:r>
                      <a:endParaRPr lang="en-PH" sz="1200" dirty="0">
                        <a:latin typeface=" Arial"/>
                      </a:endParaRPr>
                    </a:p>
                  </a:txBody>
                  <a:tcP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tc rowSpan="2">
                  <a:txBody>
                    <a:bodyPr/>
                    <a:lstStyle/>
                    <a:p>
                      <a:pPr algn="ctr"/>
                      <a:r>
                        <a:rPr lang="en-PH" sz="1200" dirty="0" smtClean="0">
                          <a:latin typeface=" Arial"/>
                        </a:rPr>
                        <a:t>3TC</a:t>
                      </a:r>
                      <a:endParaRPr lang="en-PH" sz="1200" dirty="0">
                        <a:latin typeface=" Arial"/>
                      </a:endParaRPr>
                    </a:p>
                  </a:txBody>
                  <a:tcPr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tc>
                  <a:txBody>
                    <a:bodyPr/>
                    <a:lstStyle/>
                    <a:p>
                      <a:r>
                        <a:rPr lang="en-PH" sz="1200" dirty="0" smtClean="0">
                          <a:latin typeface=" Arial"/>
                        </a:rPr>
                        <a:t>MINCOAC</a:t>
                      </a:r>
                      <a:endParaRPr lang="en-PH" sz="1200" dirty="0">
                        <a:latin typeface=" Arial"/>
                      </a:endParaRPr>
                    </a:p>
                  </a:txBody>
                  <a:tcP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3147273181"/>
                  </a:ext>
                </a:extLst>
              </a:tr>
              <a:tr h="350589">
                <a:tc vMerge="1">
                  <a:txBody>
                    <a:bodyPr/>
                    <a:lstStyle/>
                    <a:p>
                      <a:endParaRPr lang="en-PH" dirty="0"/>
                    </a:p>
                  </a:txBody>
                  <a:tcPr/>
                </a:tc>
                <a:tc>
                  <a:txBody>
                    <a:bodyPr/>
                    <a:lstStyle/>
                    <a:p>
                      <a:r>
                        <a:rPr lang="en-PH" sz="1200" dirty="0" err="1" smtClean="0">
                          <a:latin typeface=" Arial"/>
                        </a:rPr>
                        <a:t>Sgt</a:t>
                      </a:r>
                      <a:r>
                        <a:rPr lang="en-PH" sz="1200" dirty="0" smtClean="0">
                          <a:latin typeface=" Arial"/>
                        </a:rPr>
                        <a:t> Edgar C Elayda Jr 887759 (Arm) PA</a:t>
                      </a:r>
                      <a:endParaRPr lang="en-PH" sz="1200" dirty="0">
                        <a:latin typeface=" Arial"/>
                      </a:endParaRPr>
                    </a:p>
                  </a:txBody>
                  <a:tcP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tc vMerge="1">
                  <a:txBody>
                    <a:bodyPr/>
                    <a:lstStyle/>
                    <a:p>
                      <a:endParaRPr lang="en-PH" dirty="0"/>
                    </a:p>
                  </a:txBody>
                  <a:tcPr/>
                </a:tc>
                <a:tc>
                  <a:txBody>
                    <a:bodyPr/>
                    <a:lstStyle/>
                    <a:p>
                      <a:r>
                        <a:rPr lang="en-PH" sz="1200" dirty="0" smtClean="0">
                          <a:latin typeface=" Arial"/>
                        </a:rPr>
                        <a:t>ANCOAC</a:t>
                      </a:r>
                      <a:endParaRPr lang="en-PH" sz="1200" dirty="0">
                        <a:latin typeface=" Arial"/>
                      </a:endParaRPr>
                    </a:p>
                  </a:txBody>
                  <a:tcP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3100876240"/>
                  </a:ext>
                </a:extLst>
              </a:tr>
            </a:tbl>
          </a:graphicData>
        </a:graphic>
      </p:graphicFrame>
      <p:sp>
        <p:nvSpPr>
          <p:cNvPr id="19" name="TextBox 18"/>
          <p:cNvSpPr txBox="1"/>
          <p:nvPr/>
        </p:nvSpPr>
        <p:spPr>
          <a:xfrm>
            <a:off x="4246827" y="1769255"/>
            <a:ext cx="4669676" cy="276999"/>
          </a:xfrm>
          <a:prstGeom prst="rect">
            <a:avLst/>
          </a:prstGeom>
          <a:noFill/>
        </p:spPr>
        <p:txBody>
          <a:bodyPr wrap="none" rtlCol="0">
            <a:spAutoFit/>
          </a:bodyPr>
          <a:lstStyle/>
          <a:p>
            <a:r>
              <a:rPr lang="en-PH" sz="1200" b="1" i="1" dirty="0" smtClean="0">
                <a:solidFill>
                  <a:schemeClr val="bg1">
                    <a:lumMod val="50000"/>
                  </a:schemeClr>
                </a:solidFill>
                <a:latin typeface="Franklin Gothic Book" panose="020B0503020102020204" pitchFamily="34" charset="0"/>
              </a:rPr>
              <a:t>List of Personnel who were </a:t>
            </a:r>
            <a:r>
              <a:rPr lang="en-PH" sz="1200" b="1" i="1" dirty="0" smtClean="0">
                <a:solidFill>
                  <a:schemeClr val="bg1">
                    <a:lumMod val="50000"/>
                  </a:schemeClr>
                </a:solidFill>
                <a:latin typeface="Franklin Gothic Book" panose="020B0503020102020204" pitchFamily="34" charset="0"/>
              </a:rPr>
              <a:t>programmed </a:t>
            </a:r>
            <a:r>
              <a:rPr lang="en-PH" sz="1200" b="1" i="1" dirty="0" smtClean="0">
                <a:solidFill>
                  <a:schemeClr val="bg1">
                    <a:lumMod val="50000"/>
                  </a:schemeClr>
                </a:solidFill>
                <a:latin typeface="Franklin Gothic Book" panose="020B0503020102020204" pitchFamily="34" charset="0"/>
              </a:rPr>
              <a:t>for Career Courses CY 2022</a:t>
            </a:r>
            <a:endParaRPr lang="en-PH" sz="1200" b="1" i="1" dirty="0">
              <a:solidFill>
                <a:schemeClr val="bg1">
                  <a:lumMod val="50000"/>
                </a:schemeClr>
              </a:solidFill>
              <a:latin typeface="Franklin Gothic Book" panose="020B0503020102020204" pitchFamily="34" charset="0"/>
            </a:endParaRPr>
          </a:p>
        </p:txBody>
      </p:sp>
    </p:spTree>
    <p:extLst>
      <p:ext uri="{BB962C8B-B14F-4D97-AF65-F5344CB8AC3E}">
        <p14:creationId xmlns:p14="http://schemas.microsoft.com/office/powerpoint/2010/main" val="2808508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down)">
                                      <p:cBhvr>
                                        <p:cTn id="7" dur="500"/>
                                        <p:tgtEl>
                                          <p:spTgt spid="19"/>
                                        </p:tgtEl>
                                      </p:cBhvr>
                                    </p:animEffect>
                                  </p:childTnLst>
                                </p:cTn>
                              </p:par>
                              <p:par>
                                <p:cTn id="8" presetID="22" presetClass="entr" presetSubtype="4"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wipe(down)">
                                      <p:cBhvr>
                                        <p:cTn id="1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 Same Side Corner Rectangle 6"/>
          <p:cNvSpPr/>
          <p:nvPr/>
        </p:nvSpPr>
        <p:spPr>
          <a:xfrm rot="16200000">
            <a:off x="372147" y="2171484"/>
            <a:ext cx="822960" cy="274320"/>
          </a:xfrm>
          <a:prstGeom prst="round2SameRect">
            <a:avLst/>
          </a:prstGeom>
          <a:solidFill>
            <a:srgbClr val="5B9BD5"/>
          </a:solidFill>
          <a:ln w="57150">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 Same Side Corner Rectangle 7"/>
          <p:cNvSpPr/>
          <p:nvPr/>
        </p:nvSpPr>
        <p:spPr>
          <a:xfrm rot="16200000">
            <a:off x="372147" y="4384932"/>
            <a:ext cx="822960" cy="274320"/>
          </a:xfrm>
          <a:prstGeom prst="round2SameRect">
            <a:avLst/>
          </a:prstGeom>
          <a:solidFill>
            <a:srgbClr val="A5A5A5">
              <a:alpha val="50000"/>
            </a:srgbClr>
          </a:solidFill>
          <a:ln w="57150">
            <a:solidFill>
              <a:srgbClr val="A5A5A5">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 Same Side Corner Rectangle 9"/>
          <p:cNvSpPr/>
          <p:nvPr/>
        </p:nvSpPr>
        <p:spPr>
          <a:xfrm rot="16200000">
            <a:off x="372147" y="5491655"/>
            <a:ext cx="822960" cy="274320"/>
          </a:xfrm>
          <a:prstGeom prst="round2SameRect">
            <a:avLst/>
          </a:prstGeom>
          <a:solidFill>
            <a:srgbClr val="FFC000">
              <a:alpha val="50000"/>
            </a:srgbClr>
          </a:solidFill>
          <a:ln w="57150">
            <a:solidFill>
              <a:srgbClr val="FFC000">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 Same Side Corner Rectangle 10"/>
          <p:cNvSpPr/>
          <p:nvPr/>
        </p:nvSpPr>
        <p:spPr>
          <a:xfrm rot="16200000">
            <a:off x="372147" y="3278208"/>
            <a:ext cx="822960" cy="274320"/>
          </a:xfrm>
          <a:prstGeom prst="round2SameRect">
            <a:avLst/>
          </a:prstGeom>
          <a:solidFill>
            <a:srgbClr val="ED7D31">
              <a:alpha val="50000"/>
            </a:srgbClr>
          </a:solidFill>
          <a:ln w="57150">
            <a:solidFill>
              <a:srgbClr val="ED7D31">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 Same Side Corner Rectangle 11"/>
          <p:cNvSpPr/>
          <p:nvPr/>
        </p:nvSpPr>
        <p:spPr>
          <a:xfrm rot="16200000">
            <a:off x="372147" y="1064760"/>
            <a:ext cx="822960" cy="274320"/>
          </a:xfrm>
          <a:prstGeom prst="round2SameRect">
            <a:avLst/>
          </a:prstGeom>
          <a:solidFill>
            <a:srgbClr val="70AD47">
              <a:alpha val="50000"/>
            </a:srgbClr>
          </a:solidFill>
          <a:ln w="57150">
            <a:solidFill>
              <a:srgbClr val="70AD47">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934500" y="790440"/>
            <a:ext cx="10609799" cy="5303520"/>
          </a:xfrm>
          <a:prstGeom prst="rect">
            <a:avLst/>
          </a:prstGeom>
          <a:solidFill>
            <a:schemeClr val="bg1"/>
          </a:solidFill>
          <a:ln w="57150">
            <a:solidFill>
              <a:srgbClr val="5B9BD5"/>
            </a:solidFill>
          </a:ln>
        </p:spPr>
        <p:txBody>
          <a:bodyPr wrap="none" anchor="t" anchorCtr="0">
            <a:noAutofit/>
          </a:bodyPr>
          <a:lstStyle/>
          <a:p>
            <a:pPr algn="ctr"/>
            <a:r>
              <a:rPr lang="en-US" sz="3500" dirty="0" smtClean="0">
                <a:solidFill>
                  <a:schemeClr val="tx1">
                    <a:lumMod val="65000"/>
                    <a:lumOff val="35000"/>
                  </a:schemeClr>
                </a:solidFill>
                <a:latin typeface="Franklin Gothic Demi Cond" panose="020B0706030402020204" pitchFamily="34" charset="0"/>
              </a:rPr>
              <a:t>COMPLIANCES AND ACCOMPLISHMENTS TO DC’s GUIDANCE</a:t>
            </a:r>
            <a:endParaRPr lang="en-US" sz="3500" dirty="0"/>
          </a:p>
        </p:txBody>
      </p:sp>
      <p:graphicFrame>
        <p:nvGraphicFramePr>
          <p:cNvPr id="15" name="Table 4">
            <a:extLst>
              <a:ext uri="{FF2B5EF4-FFF2-40B4-BE49-F238E27FC236}">
                <a16:creationId xmlns:a16="http://schemas.microsoft.com/office/drawing/2014/main" xmlns="" id="{24BC9A60-E9CC-D743-7724-88E1AD26C8DC}"/>
              </a:ext>
            </a:extLst>
          </p:cNvPr>
          <p:cNvGraphicFramePr>
            <a:graphicFrameLocks noGrp="1"/>
          </p:cNvGraphicFramePr>
          <p:nvPr>
            <p:extLst>
              <p:ext uri="{D42A27DB-BD31-4B8C-83A1-F6EECF244321}">
                <p14:modId xmlns:p14="http://schemas.microsoft.com/office/powerpoint/2010/main" val="4054100781"/>
              </p:ext>
            </p:extLst>
          </p:nvPr>
        </p:nvGraphicFramePr>
        <p:xfrm>
          <a:off x="1124712" y="1931542"/>
          <a:ext cx="10241280" cy="3008000"/>
        </p:xfrm>
        <a:graphic>
          <a:graphicData uri="http://schemas.openxmlformats.org/drawingml/2006/table">
            <a:tbl>
              <a:tblPr firstRow="1" bandRow="1">
                <a:tableStyleId>{69CF1AB2-1976-4502-BF36-3FF5EA218861}</a:tableStyleId>
              </a:tblPr>
              <a:tblGrid>
                <a:gridCol w="1137920">
                  <a:extLst>
                    <a:ext uri="{9D8B030D-6E8A-4147-A177-3AD203B41FA5}">
                      <a16:colId xmlns:a16="http://schemas.microsoft.com/office/drawing/2014/main" xmlns="" val="255142458"/>
                    </a:ext>
                  </a:extLst>
                </a:gridCol>
                <a:gridCol w="1137920">
                  <a:extLst>
                    <a:ext uri="{9D8B030D-6E8A-4147-A177-3AD203B41FA5}">
                      <a16:colId xmlns:a16="http://schemas.microsoft.com/office/drawing/2014/main" xmlns="" val="896827728"/>
                    </a:ext>
                  </a:extLst>
                </a:gridCol>
                <a:gridCol w="1137920">
                  <a:extLst>
                    <a:ext uri="{9D8B030D-6E8A-4147-A177-3AD203B41FA5}">
                      <a16:colId xmlns:a16="http://schemas.microsoft.com/office/drawing/2014/main" xmlns="" val="3161154836"/>
                    </a:ext>
                  </a:extLst>
                </a:gridCol>
                <a:gridCol w="1137920">
                  <a:extLst>
                    <a:ext uri="{9D8B030D-6E8A-4147-A177-3AD203B41FA5}">
                      <a16:colId xmlns:a16="http://schemas.microsoft.com/office/drawing/2014/main" xmlns="" val="829632592"/>
                    </a:ext>
                  </a:extLst>
                </a:gridCol>
                <a:gridCol w="1137920">
                  <a:extLst>
                    <a:ext uri="{9D8B030D-6E8A-4147-A177-3AD203B41FA5}">
                      <a16:colId xmlns:a16="http://schemas.microsoft.com/office/drawing/2014/main" xmlns="" val="20004"/>
                    </a:ext>
                  </a:extLst>
                </a:gridCol>
                <a:gridCol w="1137920">
                  <a:extLst>
                    <a:ext uri="{9D8B030D-6E8A-4147-A177-3AD203B41FA5}">
                      <a16:colId xmlns:a16="http://schemas.microsoft.com/office/drawing/2014/main" xmlns="" val="20005"/>
                    </a:ext>
                  </a:extLst>
                </a:gridCol>
                <a:gridCol w="1137920">
                  <a:extLst>
                    <a:ext uri="{9D8B030D-6E8A-4147-A177-3AD203B41FA5}">
                      <a16:colId xmlns:a16="http://schemas.microsoft.com/office/drawing/2014/main" xmlns="" val="20006"/>
                    </a:ext>
                  </a:extLst>
                </a:gridCol>
                <a:gridCol w="1137920">
                  <a:extLst>
                    <a:ext uri="{9D8B030D-6E8A-4147-A177-3AD203B41FA5}">
                      <a16:colId xmlns:a16="http://schemas.microsoft.com/office/drawing/2014/main" xmlns="" val="20007"/>
                    </a:ext>
                  </a:extLst>
                </a:gridCol>
                <a:gridCol w="1137920">
                  <a:extLst>
                    <a:ext uri="{9D8B030D-6E8A-4147-A177-3AD203B41FA5}">
                      <a16:colId xmlns:a16="http://schemas.microsoft.com/office/drawing/2014/main" xmlns="" val="20008"/>
                    </a:ext>
                  </a:extLst>
                </a:gridCol>
              </a:tblGrid>
              <a:tr h="658186">
                <a:tc rowSpan="2">
                  <a:txBody>
                    <a:bodyPr/>
                    <a:lstStyle/>
                    <a:p>
                      <a:pPr algn="ctr"/>
                      <a:r>
                        <a:rPr lang="en-PH" sz="1800" dirty="0">
                          <a:solidFill>
                            <a:schemeClr val="bg1"/>
                          </a:solidFill>
                          <a:latin typeface=" Arial"/>
                        </a:rPr>
                        <a:t>CY</a:t>
                      </a:r>
                      <a:endParaRPr lang="en-PH" sz="1800" b="1" dirty="0">
                        <a:solidFill>
                          <a:schemeClr val="bg1"/>
                        </a:solidFill>
                        <a:latin typeface=" Arial"/>
                        <a:cs typeface="Arial" pitchFamily="34" charset="0"/>
                      </a:endParaRPr>
                    </a:p>
                  </a:txBody>
                  <a:tcPr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gridSpan="3">
                  <a:txBody>
                    <a:bodyPr/>
                    <a:lstStyle/>
                    <a:p>
                      <a:pPr algn="ctr"/>
                      <a:r>
                        <a:rPr lang="en-PH" sz="1800" baseline="0" dirty="0" smtClean="0">
                          <a:solidFill>
                            <a:schemeClr val="bg1"/>
                          </a:solidFill>
                          <a:latin typeface=" Arial"/>
                        </a:rPr>
                        <a:t>ORAC</a:t>
                      </a:r>
                      <a:endParaRPr lang="en-PH" sz="1800" b="1" dirty="0">
                        <a:solidFill>
                          <a:schemeClr val="bg1"/>
                        </a:solidFill>
                        <a:latin typeface=" Arial"/>
                        <a:cs typeface="Arial" pitchFamily="34" charset="0"/>
                      </a:endParaRPr>
                    </a:p>
                  </a:txBody>
                  <a:tcPr marL="45720" marR="45720"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hMerge="1">
                  <a:txBody>
                    <a:bodyPr/>
                    <a:lstStyle/>
                    <a:p>
                      <a:pPr algn="ctr"/>
                      <a:endParaRPr lang="en-PH" dirty="0">
                        <a:latin typeface="Arial" pitchFamily="34" charset="0"/>
                        <a:cs typeface="Arial" pitchFamily="34" charset="0"/>
                      </a:endParaRPr>
                    </a:p>
                  </a:txBody>
                  <a:tcPr/>
                </a:tc>
                <a:tc hMerge="1">
                  <a:txBody>
                    <a:bodyPr/>
                    <a:lstStyle/>
                    <a:p>
                      <a:pPr algn="ctr"/>
                      <a:endParaRPr lang="en-PH" dirty="0">
                        <a:latin typeface="Arial" pitchFamily="34" charset="0"/>
                        <a:cs typeface="Arial" pitchFamily="34" charset="0"/>
                      </a:endParaRPr>
                    </a:p>
                  </a:txBody>
                  <a:tcPr/>
                </a:tc>
                <a:tc gridSpan="3">
                  <a:txBody>
                    <a:bodyPr/>
                    <a:lstStyle/>
                    <a:p>
                      <a:pPr algn="ctr"/>
                      <a:r>
                        <a:rPr lang="en-PH" sz="1800" dirty="0" smtClean="0">
                          <a:solidFill>
                            <a:schemeClr val="bg1"/>
                          </a:solidFill>
                          <a:latin typeface=" Arial"/>
                        </a:rPr>
                        <a:t>METT</a:t>
                      </a:r>
                      <a:endParaRPr lang="en-PH" sz="1800" b="1" dirty="0">
                        <a:solidFill>
                          <a:schemeClr val="bg1"/>
                        </a:solidFill>
                        <a:latin typeface=" Arial"/>
                        <a:cs typeface="Arial" pitchFamily="34" charset="0"/>
                      </a:endParaRPr>
                    </a:p>
                  </a:txBody>
                  <a:tcPr marL="45720" marR="45720"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hMerge="1">
                  <a:txBody>
                    <a:bodyPr/>
                    <a:lstStyle/>
                    <a:p>
                      <a:pPr algn="ctr"/>
                      <a:endParaRPr lang="en-PH" dirty="0">
                        <a:latin typeface="Arial" pitchFamily="34" charset="0"/>
                        <a:cs typeface="Arial" pitchFamily="34" charset="0"/>
                      </a:endParaRPr>
                    </a:p>
                  </a:txBody>
                  <a:tcPr/>
                </a:tc>
                <a:tc hMerge="1">
                  <a:txBody>
                    <a:bodyPr/>
                    <a:lstStyle/>
                    <a:p>
                      <a:pPr algn="ctr"/>
                      <a:endParaRPr lang="en-PH" dirty="0">
                        <a:latin typeface="Arial" pitchFamily="34" charset="0"/>
                        <a:cs typeface="Arial" pitchFamily="34" charset="0"/>
                      </a:endParaRPr>
                    </a:p>
                  </a:txBody>
                  <a:tcPr/>
                </a:tc>
                <a:tc rowSpan="2">
                  <a:txBody>
                    <a:bodyPr/>
                    <a:lstStyle/>
                    <a:p>
                      <a:pPr algn="ctr"/>
                      <a:r>
                        <a:rPr lang="en-PH" sz="1800" smtClean="0">
                          <a:solidFill>
                            <a:schemeClr val="bg1"/>
                          </a:solidFill>
                          <a:latin typeface=" Arial"/>
                        </a:rPr>
                        <a:t>RATING </a:t>
                      </a:r>
                      <a:r>
                        <a:rPr lang="en-PH" sz="1800" dirty="0">
                          <a:solidFill>
                            <a:schemeClr val="bg1"/>
                          </a:solidFill>
                          <a:latin typeface=" Arial"/>
                        </a:rPr>
                        <a:t>(%)</a:t>
                      </a:r>
                      <a:endParaRPr lang="en-PH" sz="1800" b="1" dirty="0">
                        <a:solidFill>
                          <a:schemeClr val="bg1"/>
                        </a:solidFill>
                        <a:latin typeface=" Arial"/>
                        <a:cs typeface="Arial" pitchFamily="34" charset="0"/>
                      </a:endParaRPr>
                    </a:p>
                  </a:txBody>
                  <a:tcPr marL="45720" marR="45720"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rowSpan="2">
                  <a:txBody>
                    <a:bodyPr/>
                    <a:lstStyle/>
                    <a:p>
                      <a:pPr algn="ctr"/>
                      <a:r>
                        <a:rPr lang="en-PH" sz="1800" dirty="0" smtClean="0">
                          <a:solidFill>
                            <a:schemeClr val="bg1"/>
                          </a:solidFill>
                          <a:latin typeface=" Arial"/>
                        </a:rPr>
                        <a:t>REDCON</a:t>
                      </a:r>
                      <a:endParaRPr lang="en-PH" sz="1800" b="1" dirty="0">
                        <a:solidFill>
                          <a:schemeClr val="bg1"/>
                        </a:solidFill>
                        <a:latin typeface=" Arial"/>
                        <a:cs typeface="Arial" pitchFamily="34" charset="0"/>
                      </a:endParaRPr>
                    </a:p>
                  </a:txBody>
                  <a:tcPr marL="45720" marR="45720"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xmlns="" val="10000"/>
                  </a:ext>
                </a:extLst>
              </a:tr>
              <a:tr h="1469626">
                <a:tc vMerge="1">
                  <a:txBody>
                    <a:bodyPr/>
                    <a:lstStyle/>
                    <a:p>
                      <a:pPr algn="ctr"/>
                      <a:endParaRPr lang="en-PH" dirty="0">
                        <a:latin typeface="Arial" pitchFamily="34" charset="0"/>
                        <a:cs typeface="Arial" pitchFamily="34" charset="0"/>
                      </a:endParaRPr>
                    </a:p>
                  </a:txBody>
                  <a:tcPr/>
                </a:tc>
                <a:tc>
                  <a:txBody>
                    <a:bodyPr/>
                    <a:lstStyle/>
                    <a:p>
                      <a:pPr algn="ctr"/>
                      <a:r>
                        <a:rPr lang="en-PH" sz="1800" dirty="0">
                          <a:solidFill>
                            <a:schemeClr val="bg1"/>
                          </a:solidFill>
                          <a:latin typeface=" Arial"/>
                        </a:rPr>
                        <a:t>Nr</a:t>
                      </a:r>
                      <a:r>
                        <a:rPr lang="en-PH" sz="1800" baseline="0" dirty="0">
                          <a:solidFill>
                            <a:schemeClr val="bg1"/>
                          </a:solidFill>
                          <a:latin typeface=" Arial"/>
                        </a:rPr>
                        <a:t> of Assigned Crew</a:t>
                      </a:r>
                      <a:endParaRPr lang="en-PH" sz="1800" b="1" dirty="0">
                        <a:solidFill>
                          <a:schemeClr val="bg1"/>
                        </a:solidFill>
                        <a:latin typeface=" Arial"/>
                        <a:cs typeface="Arial" pitchFamily="34" charset="0"/>
                      </a:endParaRPr>
                    </a:p>
                  </a:txBody>
                  <a:tcPr marL="45720" marR="45720"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a:txBody>
                    <a:bodyPr/>
                    <a:lstStyle/>
                    <a:p>
                      <a:pPr algn="ctr"/>
                      <a:r>
                        <a:rPr lang="en-PH" sz="1800" dirty="0">
                          <a:solidFill>
                            <a:schemeClr val="bg1"/>
                          </a:solidFill>
                          <a:latin typeface=" Arial"/>
                        </a:rPr>
                        <a:t>Nr </a:t>
                      </a:r>
                      <a:r>
                        <a:rPr lang="en-PH" sz="1800" dirty="0" smtClean="0">
                          <a:solidFill>
                            <a:schemeClr val="bg1"/>
                          </a:solidFill>
                          <a:latin typeface=" Arial"/>
                        </a:rPr>
                        <a:t>of ORAC</a:t>
                      </a:r>
                      <a:r>
                        <a:rPr lang="en-PH" sz="1800" baseline="0" dirty="0" smtClean="0">
                          <a:solidFill>
                            <a:schemeClr val="bg1"/>
                          </a:solidFill>
                          <a:latin typeface=" Arial"/>
                        </a:rPr>
                        <a:t> </a:t>
                      </a:r>
                      <a:endParaRPr lang="en-PH" sz="1800" b="1" dirty="0">
                        <a:solidFill>
                          <a:schemeClr val="bg1"/>
                        </a:solidFill>
                        <a:latin typeface=" Arial"/>
                        <a:cs typeface="Arial" pitchFamily="34" charset="0"/>
                      </a:endParaRPr>
                    </a:p>
                  </a:txBody>
                  <a:tcPr marL="45720" marR="45720"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a:txBody>
                    <a:bodyPr/>
                    <a:lstStyle/>
                    <a:p>
                      <a:pPr algn="ctr"/>
                      <a:r>
                        <a:rPr lang="en-PH" sz="1800" dirty="0">
                          <a:solidFill>
                            <a:schemeClr val="bg1"/>
                          </a:solidFill>
                          <a:latin typeface=" Arial"/>
                        </a:rPr>
                        <a:t>ORAC Rating (%)</a:t>
                      </a:r>
                      <a:endParaRPr lang="en-PH" sz="1800" b="1" dirty="0">
                        <a:solidFill>
                          <a:schemeClr val="bg1"/>
                        </a:solidFill>
                        <a:latin typeface=" Arial"/>
                        <a:cs typeface="Arial" pitchFamily="34" charset="0"/>
                      </a:endParaRPr>
                    </a:p>
                  </a:txBody>
                  <a:tcPr marL="45720" marR="45720"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a:txBody>
                    <a:bodyPr/>
                    <a:lstStyle/>
                    <a:p>
                      <a:pPr algn="ctr"/>
                      <a:r>
                        <a:rPr lang="en-PH" sz="1800" dirty="0">
                          <a:solidFill>
                            <a:schemeClr val="bg1"/>
                          </a:solidFill>
                          <a:latin typeface=" Arial"/>
                        </a:rPr>
                        <a:t>Nr of METT with required Training</a:t>
                      </a:r>
                      <a:endParaRPr lang="en-PH" sz="1800" b="1" dirty="0">
                        <a:solidFill>
                          <a:schemeClr val="bg1"/>
                        </a:solidFill>
                        <a:latin typeface=" Arial"/>
                        <a:cs typeface="Arial" pitchFamily="34" charset="0"/>
                      </a:endParaRPr>
                    </a:p>
                  </a:txBody>
                  <a:tcPr marL="45720" marR="45720"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a:txBody>
                    <a:bodyPr/>
                    <a:lstStyle/>
                    <a:p>
                      <a:pPr algn="ctr"/>
                      <a:r>
                        <a:rPr lang="en-PH" sz="1600" dirty="0">
                          <a:solidFill>
                            <a:schemeClr val="bg1"/>
                          </a:solidFill>
                          <a:latin typeface=" Arial"/>
                        </a:rPr>
                        <a:t>Nr of METT addressed</a:t>
                      </a:r>
                      <a:endParaRPr lang="en-PH" sz="1800" b="1" dirty="0">
                        <a:solidFill>
                          <a:schemeClr val="bg1"/>
                        </a:solidFill>
                        <a:latin typeface=" Arial"/>
                        <a:cs typeface="Arial" pitchFamily="34" charset="0"/>
                      </a:endParaRPr>
                    </a:p>
                  </a:txBody>
                  <a:tcPr marL="45720" marR="45720"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a:txBody>
                    <a:bodyPr/>
                    <a:lstStyle/>
                    <a:p>
                      <a:pPr algn="ctr"/>
                      <a:r>
                        <a:rPr lang="en-PH" sz="1800" dirty="0">
                          <a:solidFill>
                            <a:schemeClr val="bg1"/>
                          </a:solidFill>
                          <a:latin typeface=" Arial"/>
                        </a:rPr>
                        <a:t>METT Rating (%)</a:t>
                      </a:r>
                      <a:endParaRPr lang="en-PH" sz="1800" b="1" dirty="0">
                        <a:solidFill>
                          <a:schemeClr val="bg1"/>
                        </a:solidFill>
                        <a:latin typeface=" Arial"/>
                        <a:cs typeface="Arial" pitchFamily="34" charset="0"/>
                      </a:endParaRPr>
                    </a:p>
                  </a:txBody>
                  <a:tcPr marL="45720" marR="45720"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vMerge="1">
                  <a:txBody>
                    <a:bodyPr/>
                    <a:lstStyle/>
                    <a:p>
                      <a:pPr algn="ctr"/>
                      <a:endParaRPr lang="en-PH" dirty="0">
                        <a:latin typeface="Arial" pitchFamily="34" charset="0"/>
                        <a:cs typeface="Arial" pitchFamily="34" charset="0"/>
                      </a:endParaRPr>
                    </a:p>
                  </a:txBody>
                  <a:tcPr anchor="ctr"/>
                </a:tc>
                <a:tc vMerge="1">
                  <a:txBody>
                    <a:bodyPr/>
                    <a:lstStyle/>
                    <a:p>
                      <a:pPr algn="ctr"/>
                      <a:endParaRPr lang="en-PH" dirty="0">
                        <a:latin typeface="Arial" pitchFamily="34" charset="0"/>
                        <a:cs typeface="Arial" pitchFamily="34" charset="0"/>
                      </a:endParaRPr>
                    </a:p>
                  </a:txBody>
                  <a:tcPr anchor="ctr"/>
                </a:tc>
                <a:extLst>
                  <a:ext uri="{0D108BD9-81ED-4DB2-BD59-A6C34878D82A}">
                    <a16:rowId xmlns:a16="http://schemas.microsoft.com/office/drawing/2014/main" xmlns="" val="1182395445"/>
                  </a:ext>
                </a:extLst>
              </a:tr>
              <a:tr h="440094">
                <a:tc>
                  <a:txBody>
                    <a:bodyPr/>
                    <a:lstStyle/>
                    <a:p>
                      <a:pPr algn="ctr"/>
                      <a:r>
                        <a:rPr lang="en-PH" dirty="0"/>
                        <a:t>2021</a:t>
                      </a:r>
                      <a:endParaRPr lang="en-PH" b="1" dirty="0">
                        <a:latin typeface="+mn-lt"/>
                        <a:cs typeface="Arial" pitchFamily="34" charset="0"/>
                      </a:endParaRPr>
                    </a:p>
                  </a:txBody>
                  <a:tcPr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noFill/>
                  </a:tcPr>
                </a:tc>
                <a:tc>
                  <a:txBody>
                    <a:bodyPr/>
                    <a:lstStyle/>
                    <a:p>
                      <a:pPr algn="ctr"/>
                      <a:r>
                        <a:rPr lang="en-PH" dirty="0" smtClean="0"/>
                        <a:t>75</a:t>
                      </a:r>
                      <a:endParaRPr lang="en-PH" dirty="0">
                        <a:latin typeface="+mn-lt"/>
                        <a:cs typeface="Arial" pitchFamily="34" charset="0"/>
                      </a:endParaRPr>
                    </a:p>
                  </a:txBody>
                  <a:tcPr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noFill/>
                  </a:tcPr>
                </a:tc>
                <a:tc>
                  <a:txBody>
                    <a:bodyPr/>
                    <a:lstStyle/>
                    <a:p>
                      <a:pPr algn="ctr"/>
                      <a:r>
                        <a:rPr lang="en-PH" dirty="0" smtClean="0"/>
                        <a:t>75</a:t>
                      </a:r>
                      <a:endParaRPr lang="en-PH" dirty="0">
                        <a:latin typeface="+mn-lt"/>
                        <a:cs typeface="Arial" pitchFamily="34" charset="0"/>
                      </a:endParaRPr>
                    </a:p>
                  </a:txBody>
                  <a:tcPr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noFill/>
                  </a:tcPr>
                </a:tc>
                <a:tc>
                  <a:txBody>
                    <a:bodyPr/>
                    <a:lstStyle/>
                    <a:p>
                      <a:pPr algn="ctr"/>
                      <a:r>
                        <a:rPr lang="en-PH" dirty="0" smtClean="0"/>
                        <a:t>40%</a:t>
                      </a:r>
                      <a:endParaRPr lang="en-PH" dirty="0">
                        <a:latin typeface="+mn-lt"/>
                        <a:cs typeface="Arial" pitchFamily="34" charset="0"/>
                      </a:endParaRPr>
                    </a:p>
                  </a:txBody>
                  <a:tcPr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noFill/>
                  </a:tcPr>
                </a:tc>
                <a:tc>
                  <a:txBody>
                    <a:bodyPr/>
                    <a:lstStyle/>
                    <a:p>
                      <a:pPr algn="ctr"/>
                      <a:r>
                        <a:rPr lang="en-US" dirty="0" smtClean="0">
                          <a:latin typeface="+mn-lt"/>
                          <a:cs typeface="+mn-cs"/>
                        </a:rPr>
                        <a:t>8</a:t>
                      </a:r>
                      <a:endParaRPr lang="en-PH" dirty="0">
                        <a:latin typeface="+mn-lt"/>
                        <a:cs typeface="Arial" pitchFamily="34" charset="0"/>
                      </a:endParaRPr>
                    </a:p>
                  </a:txBody>
                  <a:tcPr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noFill/>
                  </a:tcPr>
                </a:tc>
                <a:tc>
                  <a:txBody>
                    <a:bodyPr/>
                    <a:lstStyle/>
                    <a:p>
                      <a:pPr algn="ctr"/>
                      <a:r>
                        <a:rPr lang="en-US" dirty="0" smtClean="0">
                          <a:latin typeface="+mn-lt"/>
                          <a:cs typeface="+mn-cs"/>
                        </a:rPr>
                        <a:t>8</a:t>
                      </a:r>
                      <a:endParaRPr lang="en-PH" dirty="0">
                        <a:latin typeface="+mn-lt"/>
                        <a:cs typeface="Arial" pitchFamily="34" charset="0"/>
                      </a:endParaRPr>
                    </a:p>
                  </a:txBody>
                  <a:tcPr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noFill/>
                  </a:tcPr>
                </a:tc>
                <a:tc>
                  <a:txBody>
                    <a:bodyPr/>
                    <a:lstStyle/>
                    <a:p>
                      <a:pPr algn="ctr"/>
                      <a:r>
                        <a:rPr lang="en-PH" dirty="0" smtClean="0"/>
                        <a:t>60%</a:t>
                      </a:r>
                      <a:endParaRPr lang="en-PH" dirty="0">
                        <a:latin typeface="+mn-lt"/>
                        <a:cs typeface="Arial" pitchFamily="34" charset="0"/>
                      </a:endParaRPr>
                    </a:p>
                  </a:txBody>
                  <a:tcPr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noFill/>
                  </a:tcPr>
                </a:tc>
                <a:tc>
                  <a:txBody>
                    <a:bodyPr/>
                    <a:lstStyle/>
                    <a:p>
                      <a:pPr algn="ctr"/>
                      <a:r>
                        <a:rPr lang="en-PH" dirty="0" smtClean="0"/>
                        <a:t>100%</a:t>
                      </a:r>
                      <a:endParaRPr lang="en-PH" dirty="0">
                        <a:latin typeface="+mn-lt"/>
                        <a:cs typeface="Arial" pitchFamily="34" charset="0"/>
                      </a:endParaRPr>
                    </a:p>
                  </a:txBody>
                  <a:tcPr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noFill/>
                  </a:tcPr>
                </a:tc>
                <a:tc>
                  <a:txBody>
                    <a:bodyPr/>
                    <a:lstStyle/>
                    <a:p>
                      <a:pPr algn="ctr"/>
                      <a:r>
                        <a:rPr lang="en-PH" dirty="0" smtClean="0"/>
                        <a:t>R1</a:t>
                      </a:r>
                      <a:endParaRPr lang="en-PH" dirty="0">
                        <a:latin typeface="+mn-lt"/>
                        <a:cs typeface="Arial" pitchFamily="34" charset="0"/>
                      </a:endParaRPr>
                    </a:p>
                  </a:txBody>
                  <a:tcPr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noFill/>
                  </a:tcPr>
                </a:tc>
                <a:extLst>
                  <a:ext uri="{0D108BD9-81ED-4DB2-BD59-A6C34878D82A}">
                    <a16:rowId xmlns:a16="http://schemas.microsoft.com/office/drawing/2014/main" xmlns="" val="360791706"/>
                  </a:ext>
                </a:extLst>
              </a:tr>
              <a:tr h="440094">
                <a:tc>
                  <a:txBody>
                    <a:bodyPr/>
                    <a:lstStyle/>
                    <a:p>
                      <a:pPr algn="ctr"/>
                      <a:r>
                        <a:rPr lang="en-PH" dirty="0"/>
                        <a:t>2022</a:t>
                      </a:r>
                      <a:endParaRPr lang="en-PH" b="1" dirty="0">
                        <a:latin typeface="+mn-lt"/>
                        <a:cs typeface="Arial" pitchFamily="34" charset="0"/>
                      </a:endParaRPr>
                    </a:p>
                  </a:txBody>
                  <a:tcPr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noFill/>
                  </a:tcPr>
                </a:tc>
                <a:tc>
                  <a:txBody>
                    <a:bodyPr/>
                    <a:lstStyle/>
                    <a:p>
                      <a:pPr algn="ctr"/>
                      <a:r>
                        <a:rPr lang="en-PH" dirty="0" smtClean="0"/>
                        <a:t>79</a:t>
                      </a:r>
                      <a:endParaRPr lang="en-PH" dirty="0">
                        <a:solidFill>
                          <a:schemeClr val="tx1"/>
                        </a:solidFill>
                        <a:latin typeface="+mn-lt"/>
                        <a:cs typeface="Arial" pitchFamily="34" charset="0"/>
                      </a:endParaRPr>
                    </a:p>
                  </a:txBody>
                  <a:tcPr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noFill/>
                  </a:tcPr>
                </a:tc>
                <a:tc>
                  <a:txBody>
                    <a:bodyPr/>
                    <a:lstStyle/>
                    <a:p>
                      <a:pPr algn="ctr"/>
                      <a:r>
                        <a:rPr lang="en-US" dirty="0" smtClean="0">
                          <a:latin typeface="+mn-lt"/>
                          <a:cs typeface="+mn-cs"/>
                        </a:rPr>
                        <a:t>79</a:t>
                      </a:r>
                      <a:endParaRPr lang="en-PH" dirty="0">
                        <a:latin typeface="+mn-lt"/>
                        <a:cs typeface="Arial" pitchFamily="34" charset="0"/>
                      </a:endParaRPr>
                    </a:p>
                  </a:txBody>
                  <a:tcPr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noFill/>
                  </a:tcPr>
                </a:tc>
                <a:tc>
                  <a:txBody>
                    <a:bodyPr/>
                    <a:lstStyle/>
                    <a:p>
                      <a:pPr algn="ctr"/>
                      <a:r>
                        <a:rPr lang="en-PH" dirty="0" smtClean="0"/>
                        <a:t>40%</a:t>
                      </a:r>
                      <a:endParaRPr lang="en-PH" dirty="0">
                        <a:latin typeface="+mn-lt"/>
                        <a:cs typeface="Arial" pitchFamily="34" charset="0"/>
                      </a:endParaRPr>
                    </a:p>
                  </a:txBody>
                  <a:tcPr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noFill/>
                  </a:tcPr>
                </a:tc>
                <a:tc>
                  <a:txBody>
                    <a:bodyPr/>
                    <a:lstStyle/>
                    <a:p>
                      <a:pPr algn="ctr"/>
                      <a:r>
                        <a:rPr lang="en-US" dirty="0" smtClean="0">
                          <a:latin typeface="+mn-lt"/>
                          <a:cs typeface="+mn-cs"/>
                        </a:rPr>
                        <a:t>8</a:t>
                      </a:r>
                      <a:endParaRPr lang="en-PH" dirty="0">
                        <a:latin typeface="+mn-lt"/>
                        <a:cs typeface="Arial" pitchFamily="34" charset="0"/>
                      </a:endParaRPr>
                    </a:p>
                  </a:txBody>
                  <a:tcPr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noFill/>
                  </a:tcPr>
                </a:tc>
                <a:tc>
                  <a:txBody>
                    <a:bodyPr/>
                    <a:lstStyle/>
                    <a:p>
                      <a:pPr algn="ctr"/>
                      <a:r>
                        <a:rPr lang="en-US" dirty="0" smtClean="0">
                          <a:latin typeface="+mn-lt"/>
                          <a:cs typeface="+mn-cs"/>
                        </a:rPr>
                        <a:t>8</a:t>
                      </a:r>
                      <a:endParaRPr lang="en-PH" dirty="0">
                        <a:latin typeface="+mn-lt"/>
                        <a:cs typeface="Arial" pitchFamily="34" charset="0"/>
                      </a:endParaRPr>
                    </a:p>
                  </a:txBody>
                  <a:tcPr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noFill/>
                  </a:tcPr>
                </a:tc>
                <a:tc>
                  <a:txBody>
                    <a:bodyPr/>
                    <a:lstStyle/>
                    <a:p>
                      <a:pPr algn="ctr"/>
                      <a:r>
                        <a:rPr lang="en-PH" dirty="0" smtClean="0"/>
                        <a:t>53%</a:t>
                      </a:r>
                      <a:endParaRPr lang="en-PH" dirty="0">
                        <a:latin typeface="+mn-lt"/>
                        <a:cs typeface="Arial" pitchFamily="34" charset="0"/>
                      </a:endParaRPr>
                    </a:p>
                  </a:txBody>
                  <a:tcPr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noFill/>
                  </a:tcPr>
                </a:tc>
                <a:tc>
                  <a:txBody>
                    <a:bodyPr/>
                    <a:lstStyle/>
                    <a:p>
                      <a:pPr algn="ctr"/>
                      <a:r>
                        <a:rPr lang="en-PH" dirty="0" smtClean="0"/>
                        <a:t>93%</a:t>
                      </a:r>
                      <a:endParaRPr lang="en-PH" dirty="0">
                        <a:latin typeface="+mn-lt"/>
                        <a:cs typeface="Arial" pitchFamily="34" charset="0"/>
                      </a:endParaRPr>
                    </a:p>
                  </a:txBody>
                  <a:tcPr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PH" dirty="0" smtClean="0"/>
                        <a:t>R1</a:t>
                      </a:r>
                      <a:endParaRPr lang="en-PH" dirty="0" smtClean="0">
                        <a:latin typeface="+mn-lt"/>
                        <a:cs typeface="Arial" pitchFamily="34" charset="0"/>
                      </a:endParaRPr>
                    </a:p>
                  </a:txBody>
                  <a:tcPr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noFill/>
                  </a:tcPr>
                </a:tc>
                <a:extLst>
                  <a:ext uri="{0D108BD9-81ED-4DB2-BD59-A6C34878D82A}">
                    <a16:rowId xmlns:a16="http://schemas.microsoft.com/office/drawing/2014/main" xmlns="" val="836232181"/>
                  </a:ext>
                </a:extLst>
              </a:tr>
            </a:tbl>
          </a:graphicData>
        </a:graphic>
      </p:graphicFrame>
      <p:sp>
        <p:nvSpPr>
          <p:cNvPr id="16" name="TextBox 15"/>
          <p:cNvSpPr txBox="1"/>
          <p:nvPr/>
        </p:nvSpPr>
        <p:spPr>
          <a:xfrm>
            <a:off x="1124712" y="1348425"/>
            <a:ext cx="10241280" cy="523220"/>
          </a:xfrm>
          <a:prstGeom prst="rect">
            <a:avLst/>
          </a:prstGeom>
          <a:noFill/>
        </p:spPr>
        <p:txBody>
          <a:bodyPr wrap="square" rtlCol="0">
            <a:spAutoFit/>
          </a:bodyPr>
          <a:lstStyle/>
          <a:p>
            <a:pPr algn="ctr"/>
            <a:r>
              <a:rPr lang="en-US" sz="2800" i="1" dirty="0">
                <a:solidFill>
                  <a:schemeClr val="bg2">
                    <a:lumMod val="50000"/>
                  </a:schemeClr>
                </a:solidFill>
                <a:latin typeface="Franklin Gothic Book" panose="020B0503020102020204" pitchFamily="34" charset="0"/>
              </a:rPr>
              <a:t>READINESS SUMMARY IN TRAINING </a:t>
            </a:r>
          </a:p>
        </p:txBody>
      </p:sp>
      <p:sp>
        <p:nvSpPr>
          <p:cNvPr id="17" name="TextBox 16">
            <a:extLst>
              <a:ext uri="{FF2B5EF4-FFF2-40B4-BE49-F238E27FC236}">
                <a16:creationId xmlns:a16="http://schemas.microsoft.com/office/drawing/2014/main" xmlns="" id="{29FA19EC-41A1-DDCA-C9FD-1C75829D0964}"/>
              </a:ext>
            </a:extLst>
          </p:cNvPr>
          <p:cNvSpPr txBox="1"/>
          <p:nvPr/>
        </p:nvSpPr>
        <p:spPr>
          <a:xfrm>
            <a:off x="1124712" y="5048327"/>
            <a:ext cx="10241280" cy="923330"/>
          </a:xfrm>
          <a:prstGeom prst="rect">
            <a:avLst/>
          </a:prstGeom>
          <a:noFill/>
        </p:spPr>
        <p:txBody>
          <a:bodyPr wrap="square">
            <a:spAutoFit/>
          </a:bodyPr>
          <a:lstStyle/>
          <a:p>
            <a:pPr algn="just"/>
            <a:r>
              <a:rPr lang="en-PH" b="1" dirty="0" smtClean="0">
                <a:latin typeface="Arial" panose="020B0604020202020204" pitchFamily="34" charset="0"/>
                <a:cs typeface="Arial" panose="020B0604020202020204" pitchFamily="34" charset="0"/>
              </a:rPr>
              <a:t>Assessment: </a:t>
            </a:r>
            <a:r>
              <a:rPr lang="en-PH" dirty="0" smtClean="0">
                <a:latin typeface="Arial" panose="020B0604020202020204" pitchFamily="34" charset="0"/>
                <a:cs typeface="Arial" panose="020B0604020202020204" pitchFamily="34" charset="0"/>
              </a:rPr>
              <a:t>The </a:t>
            </a:r>
            <a:r>
              <a:rPr lang="en-PH" dirty="0">
                <a:latin typeface=" Arial"/>
              </a:rPr>
              <a:t>M</a:t>
            </a:r>
            <a:r>
              <a:rPr lang="en-PH" dirty="0" smtClean="0">
                <a:latin typeface=" Arial"/>
              </a:rPr>
              <a:t>ission essential tasks trained (</a:t>
            </a:r>
            <a:r>
              <a:rPr lang="en-PH" dirty="0">
                <a:latin typeface=" Arial"/>
              </a:rPr>
              <a:t>METT</a:t>
            </a:r>
            <a:r>
              <a:rPr lang="en-PH" dirty="0" smtClean="0">
                <a:latin typeface=" Arial"/>
              </a:rPr>
              <a:t>) of this unit is 53% as of 4</a:t>
            </a:r>
            <a:r>
              <a:rPr lang="en-PH" baseline="30000" dirty="0" smtClean="0">
                <a:latin typeface=" Arial"/>
              </a:rPr>
              <a:t>th</a:t>
            </a:r>
            <a:r>
              <a:rPr lang="en-PH" dirty="0" smtClean="0">
                <a:latin typeface=" Arial"/>
              </a:rPr>
              <a:t> Quarter 2022. This unit has already program training for </a:t>
            </a:r>
            <a:r>
              <a:rPr lang="en-PH" dirty="0">
                <a:latin typeface=" Arial"/>
              </a:rPr>
              <a:t>Observed Fire Procedure </a:t>
            </a:r>
            <a:r>
              <a:rPr lang="en-PH" dirty="0" smtClean="0">
                <a:latin typeface=" Arial"/>
              </a:rPr>
              <a:t>Training to increase METT next year.</a:t>
            </a:r>
            <a:endParaRPr lang="en-PH" dirty="0">
              <a:latin typeface=" Arial"/>
            </a:endParaRPr>
          </a:p>
        </p:txBody>
      </p:sp>
      <p:sp>
        <p:nvSpPr>
          <p:cNvPr id="2" name="Slide Number Placeholder 1"/>
          <p:cNvSpPr>
            <a:spLocks noGrp="1"/>
          </p:cNvSpPr>
          <p:nvPr>
            <p:ph type="sldNum" sz="quarter" idx="12"/>
          </p:nvPr>
        </p:nvSpPr>
        <p:spPr/>
        <p:txBody>
          <a:bodyPr/>
          <a:lstStyle/>
          <a:p>
            <a:fld id="{7687A7F3-AD38-4866-8553-4B19922F7C99}" type="slidenum">
              <a:rPr lang="en-PH" smtClean="0"/>
              <a:t>80</a:t>
            </a:fld>
            <a:endParaRPr lang="en-PH"/>
          </a:p>
        </p:txBody>
      </p:sp>
    </p:spTree>
    <p:extLst>
      <p:ext uri="{BB962C8B-B14F-4D97-AF65-F5344CB8AC3E}">
        <p14:creationId xmlns:p14="http://schemas.microsoft.com/office/powerpoint/2010/main" val="86750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down)">
                                      <p:cBhvr>
                                        <p:cTn id="7" dur="500"/>
                                        <p:tgtEl>
                                          <p:spTgt spid="1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wipe(down)">
                                      <p:cBhvr>
                                        <p:cTn id="1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 Same Side Corner Rectangle 6"/>
          <p:cNvSpPr/>
          <p:nvPr/>
        </p:nvSpPr>
        <p:spPr>
          <a:xfrm rot="16200000">
            <a:off x="372147" y="2171484"/>
            <a:ext cx="822960" cy="274320"/>
          </a:xfrm>
          <a:prstGeom prst="round2SameRect">
            <a:avLst/>
          </a:prstGeom>
          <a:solidFill>
            <a:srgbClr val="5B9BD5"/>
          </a:solidFill>
          <a:ln w="57150">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 Same Side Corner Rectangle 7"/>
          <p:cNvSpPr/>
          <p:nvPr/>
        </p:nvSpPr>
        <p:spPr>
          <a:xfrm rot="16200000">
            <a:off x="372147" y="4384932"/>
            <a:ext cx="822960" cy="274320"/>
          </a:xfrm>
          <a:prstGeom prst="round2SameRect">
            <a:avLst/>
          </a:prstGeom>
          <a:solidFill>
            <a:srgbClr val="A5A5A5">
              <a:alpha val="50000"/>
            </a:srgbClr>
          </a:solidFill>
          <a:ln w="57150">
            <a:solidFill>
              <a:srgbClr val="A5A5A5">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 Same Side Corner Rectangle 9"/>
          <p:cNvSpPr/>
          <p:nvPr/>
        </p:nvSpPr>
        <p:spPr>
          <a:xfrm rot="16200000">
            <a:off x="372147" y="5491655"/>
            <a:ext cx="822960" cy="274320"/>
          </a:xfrm>
          <a:prstGeom prst="round2SameRect">
            <a:avLst/>
          </a:prstGeom>
          <a:solidFill>
            <a:srgbClr val="FFC000">
              <a:alpha val="50000"/>
            </a:srgbClr>
          </a:solidFill>
          <a:ln w="57150">
            <a:solidFill>
              <a:srgbClr val="FFC000">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 Same Side Corner Rectangle 10"/>
          <p:cNvSpPr/>
          <p:nvPr/>
        </p:nvSpPr>
        <p:spPr>
          <a:xfrm rot="16200000">
            <a:off x="372147" y="3278208"/>
            <a:ext cx="822960" cy="274320"/>
          </a:xfrm>
          <a:prstGeom prst="round2SameRect">
            <a:avLst/>
          </a:prstGeom>
          <a:solidFill>
            <a:srgbClr val="ED7D31">
              <a:alpha val="50000"/>
            </a:srgbClr>
          </a:solidFill>
          <a:ln w="57150">
            <a:solidFill>
              <a:srgbClr val="ED7D31">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 Same Side Corner Rectangle 11"/>
          <p:cNvSpPr/>
          <p:nvPr/>
        </p:nvSpPr>
        <p:spPr>
          <a:xfrm rot="16200000">
            <a:off x="372147" y="1064760"/>
            <a:ext cx="822960" cy="274320"/>
          </a:xfrm>
          <a:prstGeom prst="round2SameRect">
            <a:avLst/>
          </a:prstGeom>
          <a:solidFill>
            <a:srgbClr val="70AD47">
              <a:alpha val="50000"/>
            </a:srgbClr>
          </a:solidFill>
          <a:ln w="57150">
            <a:solidFill>
              <a:srgbClr val="70AD47">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934500" y="790440"/>
            <a:ext cx="10609799" cy="5303520"/>
          </a:xfrm>
          <a:prstGeom prst="rect">
            <a:avLst/>
          </a:prstGeom>
          <a:solidFill>
            <a:schemeClr val="bg1"/>
          </a:solidFill>
          <a:ln w="57150">
            <a:solidFill>
              <a:srgbClr val="5B9BD5"/>
            </a:solidFill>
          </a:ln>
        </p:spPr>
        <p:txBody>
          <a:bodyPr wrap="none" anchor="t" anchorCtr="0">
            <a:noAutofit/>
          </a:bodyPr>
          <a:lstStyle/>
          <a:p>
            <a:pPr algn="ctr"/>
            <a:r>
              <a:rPr lang="en-US" sz="3500" dirty="0" smtClean="0">
                <a:solidFill>
                  <a:schemeClr val="tx1">
                    <a:lumMod val="65000"/>
                    <a:lumOff val="35000"/>
                  </a:schemeClr>
                </a:solidFill>
                <a:latin typeface="Franklin Gothic Demi Cond" panose="020B0706030402020204" pitchFamily="34" charset="0"/>
              </a:rPr>
              <a:t>COMPLIANCES AND ACCOMPLISHMENTS TO DC’s GUIDANCE</a:t>
            </a:r>
            <a:endParaRPr lang="en-US" sz="3500" dirty="0"/>
          </a:p>
        </p:txBody>
      </p:sp>
      <p:sp>
        <p:nvSpPr>
          <p:cNvPr id="16" name="TextBox 15"/>
          <p:cNvSpPr txBox="1"/>
          <p:nvPr/>
        </p:nvSpPr>
        <p:spPr>
          <a:xfrm>
            <a:off x="1124712" y="1348425"/>
            <a:ext cx="10241280" cy="523220"/>
          </a:xfrm>
          <a:prstGeom prst="rect">
            <a:avLst/>
          </a:prstGeom>
          <a:noFill/>
        </p:spPr>
        <p:txBody>
          <a:bodyPr wrap="square" rtlCol="0">
            <a:spAutoFit/>
          </a:bodyPr>
          <a:lstStyle/>
          <a:p>
            <a:pPr algn="ctr"/>
            <a:r>
              <a:rPr lang="en-US" sz="2800" i="1" dirty="0" smtClean="0">
                <a:solidFill>
                  <a:schemeClr val="bg2">
                    <a:lumMod val="50000"/>
                  </a:schemeClr>
                </a:solidFill>
                <a:latin typeface="Franklin Gothic Book" panose="020B0503020102020204" pitchFamily="34" charset="0"/>
              </a:rPr>
              <a:t>RECAP OF PROGRAM VS ACTUAL CY 2021 &amp; 2022</a:t>
            </a:r>
            <a:endParaRPr lang="en-US" sz="2800" i="1" dirty="0">
              <a:solidFill>
                <a:schemeClr val="bg2">
                  <a:lumMod val="50000"/>
                </a:schemeClr>
              </a:solidFill>
              <a:latin typeface="Franklin Gothic Book" panose="020B0503020102020204" pitchFamily="34" charset="0"/>
            </a:endParaRPr>
          </a:p>
        </p:txBody>
      </p:sp>
      <p:sp>
        <p:nvSpPr>
          <p:cNvPr id="2" name="Slide Number Placeholder 1"/>
          <p:cNvSpPr>
            <a:spLocks noGrp="1"/>
          </p:cNvSpPr>
          <p:nvPr>
            <p:ph type="sldNum" sz="quarter" idx="12"/>
          </p:nvPr>
        </p:nvSpPr>
        <p:spPr/>
        <p:txBody>
          <a:bodyPr/>
          <a:lstStyle/>
          <a:p>
            <a:fld id="{7687A7F3-AD38-4866-8553-4B19922F7C99}" type="slidenum">
              <a:rPr lang="en-PH" smtClean="0"/>
              <a:t>81</a:t>
            </a:fld>
            <a:endParaRPr lang="en-PH"/>
          </a:p>
        </p:txBody>
      </p:sp>
      <p:graphicFrame>
        <p:nvGraphicFramePr>
          <p:cNvPr id="14" name="Table 13">
            <a:extLst>
              <a:ext uri="{FF2B5EF4-FFF2-40B4-BE49-F238E27FC236}">
                <a16:creationId xmlns:a16="http://schemas.microsoft.com/office/drawing/2014/main" xmlns="" id="{17DCAEE3-3920-4BA2-BBFF-F6458A2CEE73}"/>
              </a:ext>
            </a:extLst>
          </p:cNvPr>
          <p:cNvGraphicFramePr>
            <a:graphicFrameLocks noGrp="1"/>
          </p:cNvGraphicFramePr>
          <p:nvPr>
            <p:extLst>
              <p:ext uri="{D42A27DB-BD31-4B8C-83A1-F6EECF244321}">
                <p14:modId xmlns:p14="http://schemas.microsoft.com/office/powerpoint/2010/main" val="403296114"/>
              </p:ext>
            </p:extLst>
          </p:nvPr>
        </p:nvGraphicFramePr>
        <p:xfrm>
          <a:off x="1124712" y="1871646"/>
          <a:ext cx="10241278" cy="4059053"/>
        </p:xfrm>
        <a:graphic>
          <a:graphicData uri="http://schemas.openxmlformats.org/drawingml/2006/table">
            <a:tbl>
              <a:tblPr firstRow="1" bandRow="1">
                <a:tableStyleId>{BC89EF96-8CEA-46FF-86C4-4CE0E7609802}</a:tableStyleId>
              </a:tblPr>
              <a:tblGrid>
                <a:gridCol w="4007594">
                  <a:extLst>
                    <a:ext uri="{9D8B030D-6E8A-4147-A177-3AD203B41FA5}">
                      <a16:colId xmlns:a16="http://schemas.microsoft.com/office/drawing/2014/main" xmlns="" val="20000"/>
                    </a:ext>
                  </a:extLst>
                </a:gridCol>
                <a:gridCol w="1558421">
                  <a:extLst>
                    <a:ext uri="{9D8B030D-6E8A-4147-A177-3AD203B41FA5}">
                      <a16:colId xmlns:a16="http://schemas.microsoft.com/office/drawing/2014/main" xmlns="" val="20001"/>
                    </a:ext>
                  </a:extLst>
                </a:gridCol>
                <a:gridCol w="1558421">
                  <a:extLst>
                    <a:ext uri="{9D8B030D-6E8A-4147-A177-3AD203B41FA5}">
                      <a16:colId xmlns:a16="http://schemas.microsoft.com/office/drawing/2014/main" xmlns="" val="20002"/>
                    </a:ext>
                  </a:extLst>
                </a:gridCol>
                <a:gridCol w="1558421">
                  <a:extLst>
                    <a:ext uri="{9D8B030D-6E8A-4147-A177-3AD203B41FA5}">
                      <a16:colId xmlns:a16="http://schemas.microsoft.com/office/drawing/2014/main" xmlns="" val="20003"/>
                    </a:ext>
                  </a:extLst>
                </a:gridCol>
                <a:gridCol w="1558421">
                  <a:extLst>
                    <a:ext uri="{9D8B030D-6E8A-4147-A177-3AD203B41FA5}">
                      <a16:colId xmlns:a16="http://schemas.microsoft.com/office/drawing/2014/main" xmlns="" val="20004"/>
                    </a:ext>
                  </a:extLst>
                </a:gridCol>
              </a:tblGrid>
              <a:tr h="265452">
                <a:tc rowSpan="2">
                  <a:txBody>
                    <a:bodyPr/>
                    <a:lstStyle/>
                    <a:p>
                      <a:pPr algn="ctr"/>
                      <a:r>
                        <a:rPr lang="en-SG" sz="1200" b="1" dirty="0" smtClean="0">
                          <a:solidFill>
                            <a:schemeClr val="bg1"/>
                          </a:solidFill>
                          <a:latin typeface=" Arial"/>
                        </a:rPr>
                        <a:t>TRAININGS</a:t>
                      </a:r>
                      <a:endParaRPr lang="en-SG" sz="1200" b="1" dirty="0">
                        <a:solidFill>
                          <a:schemeClr val="bg1"/>
                        </a:solidFill>
                        <a:latin typeface=" Arial"/>
                        <a:cs typeface="Arial" pitchFamily="34" charset="0"/>
                      </a:endParaRPr>
                    </a:p>
                  </a:txBody>
                  <a:tcPr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gridSpan="2">
                  <a:txBody>
                    <a:bodyPr/>
                    <a:lstStyle/>
                    <a:p>
                      <a:pPr algn="ctr"/>
                      <a:r>
                        <a:rPr lang="en-SG" sz="1200" b="1" dirty="0">
                          <a:solidFill>
                            <a:schemeClr val="bg1"/>
                          </a:solidFill>
                          <a:latin typeface=" Arial"/>
                        </a:rPr>
                        <a:t>CY 2021</a:t>
                      </a:r>
                      <a:endParaRPr lang="en-SG" sz="1200" b="1" dirty="0">
                        <a:solidFill>
                          <a:schemeClr val="bg1"/>
                        </a:solidFill>
                        <a:latin typeface=" Arial"/>
                        <a:cs typeface="Arial" pitchFamily="34" charset="0"/>
                      </a:endParaRPr>
                    </a:p>
                  </a:txBody>
                  <a:tcPr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hMerge="1">
                  <a:txBody>
                    <a:bodyPr/>
                    <a:lstStyle/>
                    <a:p>
                      <a:endParaRPr lang="en-SG" dirty="0"/>
                    </a:p>
                  </a:txBody>
                  <a:tcPr/>
                </a:tc>
                <a:tc gridSpan="2">
                  <a:txBody>
                    <a:bodyPr/>
                    <a:lstStyle/>
                    <a:p>
                      <a:pPr algn="ctr"/>
                      <a:r>
                        <a:rPr lang="en-SG" sz="1200" b="1" dirty="0">
                          <a:solidFill>
                            <a:schemeClr val="bg1"/>
                          </a:solidFill>
                          <a:latin typeface=" Arial"/>
                        </a:rPr>
                        <a:t>CY 2022</a:t>
                      </a:r>
                      <a:endParaRPr lang="en-SG" sz="1200" b="1" dirty="0">
                        <a:solidFill>
                          <a:schemeClr val="bg1"/>
                        </a:solidFill>
                        <a:latin typeface=" Arial"/>
                        <a:cs typeface="Arial" pitchFamily="34" charset="0"/>
                      </a:endParaRPr>
                    </a:p>
                  </a:txBody>
                  <a:tcPr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hMerge="1">
                  <a:txBody>
                    <a:bodyPr/>
                    <a:lstStyle/>
                    <a:p>
                      <a:endParaRPr lang="en-SG" dirty="0"/>
                    </a:p>
                  </a:txBody>
                  <a:tcPr/>
                </a:tc>
                <a:extLst>
                  <a:ext uri="{0D108BD9-81ED-4DB2-BD59-A6C34878D82A}">
                    <a16:rowId xmlns:a16="http://schemas.microsoft.com/office/drawing/2014/main" xmlns="" val="10000"/>
                  </a:ext>
                </a:extLst>
              </a:tr>
              <a:tr h="397292">
                <a:tc vMerge="1">
                  <a:txBody>
                    <a:bodyPr/>
                    <a:lstStyle/>
                    <a:p>
                      <a:endParaRPr lang="en-SG" dirty="0"/>
                    </a:p>
                  </a:txBody>
                  <a:tcPr/>
                </a:tc>
                <a:tc>
                  <a:txBody>
                    <a:bodyPr/>
                    <a:lstStyle/>
                    <a:p>
                      <a:pPr algn="ctr"/>
                      <a:r>
                        <a:rPr lang="en-SG" sz="1200" b="1" dirty="0">
                          <a:solidFill>
                            <a:schemeClr val="bg1"/>
                          </a:solidFill>
                          <a:latin typeface=" Arial"/>
                        </a:rPr>
                        <a:t>PROGRAMMED</a:t>
                      </a:r>
                      <a:endParaRPr lang="en-SG" sz="1200" b="1" dirty="0">
                        <a:solidFill>
                          <a:schemeClr val="bg1"/>
                        </a:solidFill>
                        <a:latin typeface=" Arial"/>
                        <a:cs typeface="Arial" pitchFamily="34" charset="0"/>
                      </a:endParaRPr>
                    </a:p>
                  </a:txBody>
                  <a:tcPr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a:txBody>
                    <a:bodyPr/>
                    <a:lstStyle/>
                    <a:p>
                      <a:pPr algn="ctr"/>
                      <a:r>
                        <a:rPr lang="en-SG" sz="1200" b="1" dirty="0">
                          <a:solidFill>
                            <a:schemeClr val="bg1"/>
                          </a:solidFill>
                          <a:latin typeface=" Arial"/>
                        </a:rPr>
                        <a:t>ACTUAL</a:t>
                      </a:r>
                      <a:endParaRPr lang="en-SG" sz="1200" b="1" dirty="0">
                        <a:solidFill>
                          <a:schemeClr val="bg1"/>
                        </a:solidFill>
                        <a:latin typeface=" Arial"/>
                        <a:cs typeface="Arial" pitchFamily="34" charset="0"/>
                      </a:endParaRPr>
                    </a:p>
                  </a:txBody>
                  <a:tcPr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a:txBody>
                    <a:bodyPr/>
                    <a:lstStyle/>
                    <a:p>
                      <a:pPr algn="ctr"/>
                      <a:r>
                        <a:rPr lang="en-SG" sz="1200" b="1" dirty="0">
                          <a:solidFill>
                            <a:schemeClr val="bg1"/>
                          </a:solidFill>
                          <a:latin typeface=" Arial"/>
                        </a:rPr>
                        <a:t>PROGRAMMED</a:t>
                      </a:r>
                      <a:endParaRPr lang="en-SG" sz="1200" b="1" dirty="0">
                        <a:solidFill>
                          <a:schemeClr val="bg1"/>
                        </a:solidFill>
                        <a:latin typeface=" Arial"/>
                        <a:cs typeface="Arial" pitchFamily="34" charset="0"/>
                      </a:endParaRPr>
                    </a:p>
                  </a:txBody>
                  <a:tcPr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a:txBody>
                    <a:bodyPr/>
                    <a:lstStyle/>
                    <a:p>
                      <a:pPr algn="ctr"/>
                      <a:r>
                        <a:rPr lang="en-SG" sz="1200" b="1" dirty="0">
                          <a:solidFill>
                            <a:schemeClr val="bg1"/>
                          </a:solidFill>
                          <a:latin typeface=" Arial"/>
                        </a:rPr>
                        <a:t>ACTUAL</a:t>
                      </a:r>
                      <a:endParaRPr lang="en-SG" sz="1200" b="1" dirty="0">
                        <a:solidFill>
                          <a:schemeClr val="bg1"/>
                        </a:solidFill>
                        <a:latin typeface=" Arial"/>
                        <a:cs typeface="Arial" pitchFamily="34" charset="0"/>
                      </a:endParaRPr>
                    </a:p>
                  </a:txBody>
                  <a:tcPr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xmlns="" val="10001"/>
                  </a:ext>
                </a:extLst>
              </a:tr>
              <a:tr h="31365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SG" sz="1200" dirty="0">
                          <a:latin typeface=" Arial"/>
                        </a:rPr>
                        <a:t>IN-HOUSE</a:t>
                      </a:r>
                      <a:endParaRPr lang="en-SG" sz="1200" b="0" dirty="0">
                        <a:latin typeface=" Arial"/>
                        <a:cs typeface="Arial" pitchFamily="34" charset="0"/>
                      </a:endParaRPr>
                    </a:p>
                  </a:txBody>
                  <a:tcPr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algn="ctr"/>
                      <a:r>
                        <a:rPr lang="en-SG" sz="1200" dirty="0" smtClean="0">
                          <a:solidFill>
                            <a:schemeClr val="tx1"/>
                          </a:solidFill>
                          <a:latin typeface=" Arial"/>
                          <a:cs typeface="Arial" pitchFamily="34" charset="0"/>
                        </a:rPr>
                        <a:t>8</a:t>
                      </a:r>
                      <a:endParaRPr lang="en-SG" sz="1200" dirty="0">
                        <a:solidFill>
                          <a:schemeClr val="tx1"/>
                        </a:solidFill>
                        <a:latin typeface=" Arial"/>
                        <a:cs typeface="Arial" pitchFamily="34" charset="0"/>
                      </a:endParaRPr>
                    </a:p>
                  </a:txBody>
                  <a:tcPr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algn="ctr"/>
                      <a:r>
                        <a:rPr lang="en-SG" sz="1200" dirty="0" smtClean="0">
                          <a:solidFill>
                            <a:schemeClr val="tx1"/>
                          </a:solidFill>
                          <a:latin typeface=" Arial"/>
                          <a:cs typeface="Arial" pitchFamily="34" charset="0"/>
                        </a:rPr>
                        <a:t>8</a:t>
                      </a:r>
                      <a:endParaRPr lang="en-SG" sz="1200" dirty="0">
                        <a:solidFill>
                          <a:schemeClr val="tx1"/>
                        </a:solidFill>
                        <a:latin typeface=" Arial"/>
                        <a:cs typeface="Arial" pitchFamily="34" charset="0"/>
                      </a:endParaRPr>
                    </a:p>
                  </a:txBody>
                  <a:tcPr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algn="ctr"/>
                      <a:r>
                        <a:rPr lang="en-SG" sz="1200" dirty="0" smtClean="0">
                          <a:solidFill>
                            <a:schemeClr val="tx1"/>
                          </a:solidFill>
                          <a:latin typeface=" Arial"/>
                          <a:cs typeface="Arial" pitchFamily="34" charset="0"/>
                        </a:rPr>
                        <a:t>8</a:t>
                      </a:r>
                      <a:endParaRPr lang="en-SG" sz="1200" dirty="0">
                        <a:solidFill>
                          <a:schemeClr val="tx1"/>
                        </a:solidFill>
                        <a:latin typeface=" Arial"/>
                        <a:cs typeface="Arial" pitchFamily="34" charset="0"/>
                      </a:endParaRPr>
                    </a:p>
                  </a:txBody>
                  <a:tcPr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SG" sz="1200" dirty="0" smtClean="0">
                          <a:solidFill>
                            <a:schemeClr val="tx1"/>
                          </a:solidFill>
                          <a:latin typeface=" Arial"/>
                          <a:cs typeface="Arial" pitchFamily="34" charset="0"/>
                        </a:rPr>
                        <a:t>8</a:t>
                      </a:r>
                      <a:endParaRPr lang="en-SG" sz="1200" dirty="0">
                        <a:solidFill>
                          <a:schemeClr val="tx1"/>
                        </a:solidFill>
                        <a:latin typeface=" Arial"/>
                        <a:cs typeface="Arial" pitchFamily="34" charset="0"/>
                      </a:endParaRPr>
                    </a:p>
                  </a:txBody>
                  <a:tcPr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extLst>
                  <a:ext uri="{0D108BD9-81ED-4DB2-BD59-A6C34878D82A}">
                    <a16:rowId xmlns:a16="http://schemas.microsoft.com/office/drawing/2014/main" xmlns="" val="10004"/>
                  </a:ext>
                </a:extLst>
              </a:tr>
              <a:tr h="31365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SG" sz="1200" dirty="0">
                          <a:latin typeface=" Arial"/>
                        </a:rPr>
                        <a:t>IN-SERVICE</a:t>
                      </a:r>
                      <a:endParaRPr lang="en-SG" sz="1200" b="0" dirty="0">
                        <a:latin typeface=" Arial"/>
                        <a:cs typeface="Arial" pitchFamily="34" charset="0"/>
                      </a:endParaRPr>
                    </a:p>
                  </a:txBody>
                  <a:tcPr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algn="ctr"/>
                      <a:r>
                        <a:rPr lang="en-SG" sz="1200" dirty="0" smtClean="0">
                          <a:solidFill>
                            <a:schemeClr val="tx1"/>
                          </a:solidFill>
                          <a:latin typeface=" Arial"/>
                          <a:cs typeface="Arial" panose="020B0604020202020204" pitchFamily="34" charset="0"/>
                        </a:rPr>
                        <a:t>4</a:t>
                      </a:r>
                      <a:endParaRPr lang="en-SG" sz="1200" dirty="0">
                        <a:solidFill>
                          <a:schemeClr val="tx1"/>
                        </a:solidFill>
                        <a:latin typeface=" Arial"/>
                        <a:cs typeface="Arial" panose="020B0604020202020204" pitchFamily="34" charset="0"/>
                      </a:endParaRPr>
                    </a:p>
                  </a:txBody>
                  <a:tcPr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algn="ctr"/>
                      <a:r>
                        <a:rPr lang="en-SG" sz="1200" dirty="0" smtClean="0">
                          <a:solidFill>
                            <a:schemeClr val="tx1"/>
                          </a:solidFill>
                          <a:latin typeface=" Arial"/>
                          <a:cs typeface="Arial" panose="020B0604020202020204" pitchFamily="34" charset="0"/>
                        </a:rPr>
                        <a:t>1</a:t>
                      </a:r>
                      <a:endParaRPr lang="en-SG" sz="1200" dirty="0">
                        <a:solidFill>
                          <a:schemeClr val="tx1"/>
                        </a:solidFill>
                        <a:latin typeface=" Arial"/>
                        <a:cs typeface="Arial" panose="020B0604020202020204" pitchFamily="34" charset="0"/>
                      </a:endParaRPr>
                    </a:p>
                  </a:txBody>
                  <a:tcPr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algn="ctr"/>
                      <a:r>
                        <a:rPr lang="en-SG" sz="1200" dirty="0" smtClean="0">
                          <a:solidFill>
                            <a:schemeClr val="tx1"/>
                          </a:solidFill>
                          <a:latin typeface=" Arial"/>
                          <a:cs typeface="Arial" panose="020B0604020202020204" pitchFamily="34" charset="0"/>
                        </a:rPr>
                        <a:t>4</a:t>
                      </a:r>
                      <a:endParaRPr lang="en-SG" sz="1200" dirty="0">
                        <a:solidFill>
                          <a:schemeClr val="tx1"/>
                        </a:solidFill>
                        <a:latin typeface=" Arial"/>
                        <a:cs typeface="Arial" panose="020B0604020202020204" pitchFamily="34" charset="0"/>
                      </a:endParaRPr>
                    </a:p>
                  </a:txBody>
                  <a:tcPr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SG" sz="1200" dirty="0" smtClean="0">
                          <a:solidFill>
                            <a:schemeClr val="tx1"/>
                          </a:solidFill>
                          <a:latin typeface=" Arial"/>
                          <a:cs typeface="Arial" panose="020B0604020202020204" pitchFamily="34" charset="0"/>
                        </a:rPr>
                        <a:t>2</a:t>
                      </a:r>
                      <a:endParaRPr lang="en-SG" sz="1200" dirty="0">
                        <a:solidFill>
                          <a:schemeClr val="tx1"/>
                        </a:solidFill>
                        <a:latin typeface=" Arial"/>
                        <a:cs typeface="Arial" panose="020B0604020202020204" pitchFamily="34" charset="0"/>
                      </a:endParaRPr>
                    </a:p>
                  </a:txBody>
                  <a:tcPr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extLst>
                  <a:ext uri="{0D108BD9-81ED-4DB2-BD59-A6C34878D82A}">
                    <a16:rowId xmlns:a16="http://schemas.microsoft.com/office/drawing/2014/main" xmlns="" val="190392304"/>
                  </a:ext>
                </a:extLst>
              </a:tr>
              <a:tr h="56457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dirty="0">
                          <a:latin typeface=" Arial"/>
                        </a:rPr>
                        <a:t>ANNUAL MARKSMANSHIP TRNG</a:t>
                      </a:r>
                      <a:endParaRPr lang="en-SG" sz="1200" b="0" dirty="0">
                        <a:latin typeface=" Arial"/>
                        <a:cs typeface="Arial" pitchFamily="34" charset="0"/>
                      </a:endParaRPr>
                    </a:p>
                  </a:txBody>
                  <a:tcPr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algn="ctr"/>
                      <a:r>
                        <a:rPr lang="en-SG" sz="1200" dirty="0" smtClean="0">
                          <a:solidFill>
                            <a:schemeClr val="tx1"/>
                          </a:solidFill>
                          <a:latin typeface=" Arial"/>
                          <a:cs typeface="Arial" pitchFamily="34" charset="0"/>
                        </a:rPr>
                        <a:t>1</a:t>
                      </a:r>
                      <a:endParaRPr lang="en-SG" sz="1200" dirty="0">
                        <a:solidFill>
                          <a:schemeClr val="tx1"/>
                        </a:solidFill>
                        <a:latin typeface=" Arial"/>
                        <a:cs typeface="Arial" pitchFamily="34" charset="0"/>
                      </a:endParaRPr>
                    </a:p>
                  </a:txBody>
                  <a:tcPr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algn="ctr"/>
                      <a:r>
                        <a:rPr lang="en-SG" sz="1200" dirty="0" smtClean="0">
                          <a:solidFill>
                            <a:schemeClr val="tx1"/>
                          </a:solidFill>
                          <a:latin typeface=" Arial"/>
                          <a:cs typeface="Arial" pitchFamily="34" charset="0"/>
                        </a:rPr>
                        <a:t>1</a:t>
                      </a:r>
                      <a:endParaRPr lang="en-SG" sz="1200" dirty="0">
                        <a:solidFill>
                          <a:schemeClr val="tx1"/>
                        </a:solidFill>
                        <a:latin typeface=" Arial"/>
                        <a:cs typeface="Arial" pitchFamily="34" charset="0"/>
                      </a:endParaRPr>
                    </a:p>
                  </a:txBody>
                  <a:tcPr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algn="ctr"/>
                      <a:r>
                        <a:rPr lang="en-SG" sz="1200" dirty="0" smtClean="0">
                          <a:solidFill>
                            <a:schemeClr val="tx1"/>
                          </a:solidFill>
                          <a:latin typeface=" Arial"/>
                          <a:cs typeface="Arial" pitchFamily="34" charset="0"/>
                        </a:rPr>
                        <a:t>1</a:t>
                      </a:r>
                      <a:endParaRPr lang="en-SG" sz="1200" dirty="0">
                        <a:solidFill>
                          <a:schemeClr val="tx1"/>
                        </a:solidFill>
                        <a:latin typeface=" Arial"/>
                        <a:cs typeface="Arial" pitchFamily="34" charset="0"/>
                      </a:endParaRPr>
                    </a:p>
                  </a:txBody>
                  <a:tcPr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algn="ctr"/>
                      <a:r>
                        <a:rPr lang="en-SG" sz="1200" dirty="0" smtClean="0">
                          <a:solidFill>
                            <a:schemeClr val="tx1"/>
                          </a:solidFill>
                          <a:latin typeface=" Arial"/>
                          <a:cs typeface="Arial" pitchFamily="34" charset="0"/>
                        </a:rPr>
                        <a:t>1</a:t>
                      </a:r>
                      <a:endParaRPr lang="en-SG" sz="1200" dirty="0">
                        <a:solidFill>
                          <a:schemeClr val="tx1"/>
                        </a:solidFill>
                        <a:latin typeface=" Arial"/>
                        <a:cs typeface="Arial" pitchFamily="34" charset="0"/>
                      </a:endParaRPr>
                    </a:p>
                  </a:txBody>
                  <a:tcPr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extLst>
                  <a:ext uri="{0D108BD9-81ED-4DB2-BD59-A6C34878D82A}">
                    <a16:rowId xmlns:a16="http://schemas.microsoft.com/office/drawing/2014/main" xmlns="" val="412360763"/>
                  </a:ext>
                </a:extLst>
              </a:tr>
              <a:tr h="31365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dirty="0">
                          <a:latin typeface=" Arial"/>
                        </a:rPr>
                        <a:t>SWEEP</a:t>
                      </a:r>
                      <a:endParaRPr lang="en-SG" sz="1200" b="0" dirty="0">
                        <a:latin typeface=" Arial"/>
                        <a:cs typeface="Arial" pitchFamily="34" charset="0"/>
                      </a:endParaRPr>
                    </a:p>
                  </a:txBody>
                  <a:tcPr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algn="ctr"/>
                      <a:r>
                        <a:rPr lang="en-SG" sz="1200" dirty="0" smtClean="0">
                          <a:solidFill>
                            <a:schemeClr val="tx1"/>
                          </a:solidFill>
                          <a:latin typeface=" Arial"/>
                          <a:cs typeface="Arial" pitchFamily="34" charset="0"/>
                        </a:rPr>
                        <a:t>1</a:t>
                      </a:r>
                      <a:endParaRPr lang="en-SG" sz="1200" dirty="0">
                        <a:solidFill>
                          <a:schemeClr val="tx1"/>
                        </a:solidFill>
                        <a:latin typeface=" Arial"/>
                        <a:cs typeface="Arial" pitchFamily="34" charset="0"/>
                      </a:endParaRPr>
                    </a:p>
                  </a:txBody>
                  <a:tcPr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algn="ctr"/>
                      <a:r>
                        <a:rPr lang="en-SG" sz="1200" dirty="0" smtClean="0">
                          <a:solidFill>
                            <a:schemeClr val="tx1"/>
                          </a:solidFill>
                          <a:latin typeface=" Arial"/>
                          <a:cs typeface="Arial" pitchFamily="34" charset="0"/>
                        </a:rPr>
                        <a:t>1</a:t>
                      </a:r>
                      <a:endParaRPr lang="en-SG" sz="1200" dirty="0">
                        <a:solidFill>
                          <a:schemeClr val="tx1"/>
                        </a:solidFill>
                        <a:latin typeface=" Arial"/>
                        <a:cs typeface="Arial" pitchFamily="34" charset="0"/>
                      </a:endParaRPr>
                    </a:p>
                  </a:txBody>
                  <a:tcPr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algn="ctr"/>
                      <a:r>
                        <a:rPr lang="en-SG" sz="1200" dirty="0" smtClean="0">
                          <a:solidFill>
                            <a:schemeClr val="tx1"/>
                          </a:solidFill>
                          <a:latin typeface=" Arial"/>
                          <a:cs typeface="Arial" pitchFamily="34" charset="0"/>
                        </a:rPr>
                        <a:t>1</a:t>
                      </a:r>
                      <a:endParaRPr lang="en-SG" sz="1200" dirty="0">
                        <a:solidFill>
                          <a:schemeClr val="tx1"/>
                        </a:solidFill>
                        <a:latin typeface=" Arial"/>
                        <a:cs typeface="Arial" pitchFamily="34" charset="0"/>
                      </a:endParaRPr>
                    </a:p>
                  </a:txBody>
                  <a:tcPr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algn="ctr"/>
                      <a:r>
                        <a:rPr lang="en-SG" sz="1200" dirty="0" smtClean="0">
                          <a:solidFill>
                            <a:schemeClr val="tx1"/>
                          </a:solidFill>
                          <a:latin typeface=" Arial"/>
                          <a:cs typeface="Arial" pitchFamily="34" charset="0"/>
                        </a:rPr>
                        <a:t>1</a:t>
                      </a:r>
                      <a:endParaRPr lang="en-SG" sz="1200" dirty="0">
                        <a:solidFill>
                          <a:schemeClr val="tx1"/>
                        </a:solidFill>
                        <a:latin typeface=" Arial"/>
                        <a:cs typeface="Arial" pitchFamily="34" charset="0"/>
                      </a:endParaRPr>
                    </a:p>
                  </a:txBody>
                  <a:tcPr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extLst>
                  <a:ext uri="{0D108BD9-81ED-4DB2-BD59-A6C34878D82A}">
                    <a16:rowId xmlns:a16="http://schemas.microsoft.com/office/drawing/2014/main" xmlns="" val="425848167"/>
                  </a:ext>
                </a:extLst>
              </a:tr>
              <a:tr h="31365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dirty="0">
                          <a:latin typeface=" Arial"/>
                        </a:rPr>
                        <a:t>BCAT</a:t>
                      </a:r>
                      <a:endParaRPr lang="en-SG" sz="1200" b="0" dirty="0">
                        <a:latin typeface=" Arial"/>
                        <a:cs typeface="Arial" pitchFamily="34" charset="0"/>
                      </a:endParaRPr>
                    </a:p>
                  </a:txBody>
                  <a:tcPr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algn="ctr"/>
                      <a:r>
                        <a:rPr lang="en-SG" sz="1200" dirty="0" smtClean="0">
                          <a:solidFill>
                            <a:schemeClr val="tx1"/>
                          </a:solidFill>
                          <a:latin typeface=" Arial"/>
                          <a:cs typeface="Arial" pitchFamily="34" charset="0"/>
                        </a:rPr>
                        <a:t>-</a:t>
                      </a:r>
                      <a:endParaRPr lang="en-SG" sz="1200" dirty="0">
                        <a:solidFill>
                          <a:schemeClr val="tx1"/>
                        </a:solidFill>
                        <a:latin typeface=" Arial"/>
                        <a:cs typeface="Arial" pitchFamily="34" charset="0"/>
                      </a:endParaRPr>
                    </a:p>
                  </a:txBody>
                  <a:tcPr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algn="ctr"/>
                      <a:r>
                        <a:rPr lang="en-SG" sz="1200" dirty="0" smtClean="0">
                          <a:solidFill>
                            <a:schemeClr val="tx1"/>
                          </a:solidFill>
                          <a:latin typeface=" Arial"/>
                          <a:cs typeface="Arial" pitchFamily="34" charset="0"/>
                        </a:rPr>
                        <a:t>-</a:t>
                      </a:r>
                      <a:endParaRPr lang="en-SG" sz="1200" dirty="0">
                        <a:solidFill>
                          <a:schemeClr val="tx1"/>
                        </a:solidFill>
                        <a:latin typeface=" Arial"/>
                        <a:cs typeface="Arial" pitchFamily="34" charset="0"/>
                      </a:endParaRPr>
                    </a:p>
                  </a:txBody>
                  <a:tcPr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algn="ctr"/>
                      <a:r>
                        <a:rPr lang="en-SG" sz="1200" dirty="0" smtClean="0">
                          <a:solidFill>
                            <a:schemeClr val="tx1"/>
                          </a:solidFill>
                          <a:latin typeface=" Arial"/>
                          <a:cs typeface="Arial" pitchFamily="34" charset="0"/>
                        </a:rPr>
                        <a:t>-</a:t>
                      </a:r>
                      <a:endParaRPr lang="en-SG" sz="1200" dirty="0">
                        <a:solidFill>
                          <a:schemeClr val="tx1"/>
                        </a:solidFill>
                        <a:latin typeface=" Arial"/>
                        <a:cs typeface="Arial" pitchFamily="34" charset="0"/>
                      </a:endParaRPr>
                    </a:p>
                  </a:txBody>
                  <a:tcPr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algn="ctr"/>
                      <a:r>
                        <a:rPr lang="en-SG" sz="1200" dirty="0" smtClean="0">
                          <a:solidFill>
                            <a:schemeClr val="tx1"/>
                          </a:solidFill>
                          <a:latin typeface=" Arial"/>
                          <a:cs typeface="Arial" pitchFamily="34" charset="0"/>
                        </a:rPr>
                        <a:t>-</a:t>
                      </a:r>
                      <a:endParaRPr lang="en-SG" sz="1200" dirty="0">
                        <a:solidFill>
                          <a:schemeClr val="tx1"/>
                        </a:solidFill>
                        <a:latin typeface=" Arial"/>
                        <a:cs typeface="Arial" pitchFamily="34" charset="0"/>
                      </a:endParaRPr>
                    </a:p>
                  </a:txBody>
                  <a:tcPr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extLst>
                  <a:ext uri="{0D108BD9-81ED-4DB2-BD59-A6C34878D82A}">
                    <a16:rowId xmlns:a16="http://schemas.microsoft.com/office/drawing/2014/main" xmlns="" val="1887836940"/>
                  </a:ext>
                </a:extLst>
              </a:tr>
              <a:tr h="31365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SG" sz="1200" dirty="0">
                          <a:latin typeface=" Arial"/>
                        </a:rPr>
                        <a:t>BRP</a:t>
                      </a:r>
                      <a:endParaRPr lang="en-SG" sz="1200" b="0" dirty="0">
                        <a:latin typeface=" Arial"/>
                        <a:cs typeface="Arial" pitchFamily="34" charset="0"/>
                      </a:endParaRPr>
                    </a:p>
                  </a:txBody>
                  <a:tcPr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algn="ctr"/>
                      <a:r>
                        <a:rPr lang="en-SG" sz="1200" dirty="0" smtClean="0">
                          <a:solidFill>
                            <a:schemeClr val="tx1"/>
                          </a:solidFill>
                          <a:latin typeface=" Arial"/>
                          <a:cs typeface="Arial" pitchFamily="34" charset="0"/>
                        </a:rPr>
                        <a:t>-</a:t>
                      </a:r>
                      <a:endParaRPr lang="en-SG" sz="1200" dirty="0">
                        <a:solidFill>
                          <a:schemeClr val="tx1"/>
                        </a:solidFill>
                        <a:latin typeface=" Arial"/>
                        <a:cs typeface="Arial" pitchFamily="34" charset="0"/>
                      </a:endParaRPr>
                    </a:p>
                  </a:txBody>
                  <a:tcPr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algn="ctr"/>
                      <a:r>
                        <a:rPr lang="en-SG" sz="1200" dirty="0" smtClean="0">
                          <a:solidFill>
                            <a:schemeClr val="tx1"/>
                          </a:solidFill>
                          <a:latin typeface=" Arial"/>
                          <a:cs typeface="Arial" pitchFamily="34" charset="0"/>
                        </a:rPr>
                        <a:t>-</a:t>
                      </a:r>
                      <a:endParaRPr lang="en-SG" sz="1200" dirty="0">
                        <a:solidFill>
                          <a:schemeClr val="tx1"/>
                        </a:solidFill>
                        <a:latin typeface=" Arial"/>
                        <a:cs typeface="Arial" pitchFamily="34" charset="0"/>
                      </a:endParaRPr>
                    </a:p>
                  </a:txBody>
                  <a:tcPr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algn="ctr"/>
                      <a:r>
                        <a:rPr lang="en-SG" sz="1200" dirty="0" smtClean="0">
                          <a:solidFill>
                            <a:schemeClr val="tx1"/>
                          </a:solidFill>
                          <a:latin typeface=" Arial"/>
                          <a:cs typeface="Arial" pitchFamily="34" charset="0"/>
                        </a:rPr>
                        <a:t>-</a:t>
                      </a:r>
                      <a:endParaRPr lang="en-SG" sz="1200" dirty="0">
                        <a:solidFill>
                          <a:schemeClr val="tx1"/>
                        </a:solidFill>
                        <a:latin typeface=" Arial"/>
                        <a:cs typeface="Arial" pitchFamily="34" charset="0"/>
                      </a:endParaRPr>
                    </a:p>
                  </a:txBody>
                  <a:tcPr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algn="ctr"/>
                      <a:r>
                        <a:rPr lang="en-SG" sz="1200" dirty="0" smtClean="0">
                          <a:solidFill>
                            <a:schemeClr val="tx1"/>
                          </a:solidFill>
                          <a:latin typeface=" Arial"/>
                          <a:cs typeface="Arial" pitchFamily="34" charset="0"/>
                        </a:rPr>
                        <a:t>-</a:t>
                      </a:r>
                      <a:endParaRPr lang="en-SG" sz="1200" dirty="0">
                        <a:solidFill>
                          <a:schemeClr val="tx1"/>
                        </a:solidFill>
                        <a:latin typeface=" Arial"/>
                        <a:cs typeface="Arial" pitchFamily="34" charset="0"/>
                      </a:endParaRPr>
                    </a:p>
                  </a:txBody>
                  <a:tcPr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extLst>
                  <a:ext uri="{0D108BD9-81ED-4DB2-BD59-A6C34878D82A}">
                    <a16:rowId xmlns:a16="http://schemas.microsoft.com/office/drawing/2014/main" xmlns="" val="987103963"/>
                  </a:ext>
                </a:extLst>
              </a:tr>
              <a:tr h="31365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SG" sz="1200" dirty="0">
                          <a:latin typeface=" Arial"/>
                        </a:rPr>
                        <a:t>PRE-ENTRY</a:t>
                      </a:r>
                      <a:endParaRPr lang="en-SG" sz="1200" b="0" dirty="0">
                        <a:latin typeface=" Arial"/>
                        <a:cs typeface="Arial" pitchFamily="34" charset="0"/>
                      </a:endParaRPr>
                    </a:p>
                  </a:txBody>
                  <a:tcPr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algn="ctr"/>
                      <a:r>
                        <a:rPr lang="en-SG" sz="1200" dirty="0" smtClean="0">
                          <a:solidFill>
                            <a:schemeClr val="tx1"/>
                          </a:solidFill>
                          <a:latin typeface=" Arial"/>
                          <a:cs typeface="Arial" pitchFamily="34" charset="0"/>
                        </a:rPr>
                        <a:t>-</a:t>
                      </a:r>
                      <a:endParaRPr lang="en-SG" sz="1200" dirty="0">
                        <a:solidFill>
                          <a:schemeClr val="tx1"/>
                        </a:solidFill>
                        <a:latin typeface=" Arial"/>
                        <a:cs typeface="Arial" pitchFamily="34" charset="0"/>
                      </a:endParaRPr>
                    </a:p>
                  </a:txBody>
                  <a:tcPr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algn="ctr"/>
                      <a:r>
                        <a:rPr lang="en-SG" sz="1200" dirty="0" smtClean="0">
                          <a:solidFill>
                            <a:schemeClr val="tx1"/>
                          </a:solidFill>
                          <a:latin typeface=" Arial"/>
                          <a:cs typeface="Arial" pitchFamily="34" charset="0"/>
                        </a:rPr>
                        <a:t>-</a:t>
                      </a:r>
                      <a:endParaRPr lang="en-SG" sz="1200" dirty="0">
                        <a:solidFill>
                          <a:schemeClr val="tx1"/>
                        </a:solidFill>
                        <a:latin typeface=" Arial"/>
                        <a:cs typeface="Arial" pitchFamily="34" charset="0"/>
                      </a:endParaRPr>
                    </a:p>
                  </a:txBody>
                  <a:tcPr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algn="ctr"/>
                      <a:r>
                        <a:rPr lang="en-SG" sz="1200" dirty="0" smtClean="0">
                          <a:solidFill>
                            <a:schemeClr val="tx1"/>
                          </a:solidFill>
                          <a:latin typeface=" Arial"/>
                          <a:cs typeface="Arial" pitchFamily="34" charset="0"/>
                        </a:rPr>
                        <a:t>-</a:t>
                      </a:r>
                      <a:endParaRPr lang="en-SG" sz="1200" dirty="0">
                        <a:solidFill>
                          <a:schemeClr val="tx1"/>
                        </a:solidFill>
                        <a:latin typeface=" Arial"/>
                        <a:cs typeface="Arial" pitchFamily="34" charset="0"/>
                      </a:endParaRPr>
                    </a:p>
                  </a:txBody>
                  <a:tcPr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algn="ctr"/>
                      <a:r>
                        <a:rPr lang="en-SG" sz="1200" dirty="0" smtClean="0">
                          <a:solidFill>
                            <a:schemeClr val="tx1"/>
                          </a:solidFill>
                          <a:latin typeface=" Arial"/>
                          <a:cs typeface="Arial" pitchFamily="34" charset="0"/>
                        </a:rPr>
                        <a:t>-</a:t>
                      </a:r>
                      <a:endParaRPr lang="en-SG" sz="1200" dirty="0">
                        <a:solidFill>
                          <a:schemeClr val="tx1"/>
                        </a:solidFill>
                        <a:latin typeface=" Arial"/>
                        <a:cs typeface="Arial" pitchFamily="34" charset="0"/>
                      </a:endParaRPr>
                    </a:p>
                  </a:txBody>
                  <a:tcPr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extLst>
                  <a:ext uri="{0D108BD9-81ED-4DB2-BD59-A6C34878D82A}">
                    <a16:rowId xmlns:a16="http://schemas.microsoft.com/office/drawing/2014/main" xmlns="" val="3534357541"/>
                  </a:ext>
                </a:extLst>
              </a:tr>
              <a:tr h="313652">
                <a:tc>
                  <a:txBody>
                    <a:bodyPr/>
                    <a:lstStyle/>
                    <a:p>
                      <a:pPr algn="l"/>
                      <a:r>
                        <a:rPr lang="en-PH" sz="1200" dirty="0">
                          <a:latin typeface=" Arial"/>
                        </a:rPr>
                        <a:t>SERVICE COURSES</a:t>
                      </a:r>
                    </a:p>
                  </a:txBody>
                  <a:tcPr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algn="ctr"/>
                      <a:r>
                        <a:rPr lang="en-US" sz="1200" dirty="0" smtClean="0">
                          <a:latin typeface=" Arial"/>
                        </a:rPr>
                        <a:t>-</a:t>
                      </a:r>
                      <a:endParaRPr lang="en-PH" sz="1200" dirty="0">
                        <a:latin typeface=" Arial"/>
                      </a:endParaRPr>
                    </a:p>
                  </a:txBody>
                  <a:tcPr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algn="ctr"/>
                      <a:r>
                        <a:rPr lang="en-US" sz="1200" dirty="0" smtClean="0">
                          <a:latin typeface=" Arial"/>
                        </a:rPr>
                        <a:t>-</a:t>
                      </a:r>
                      <a:endParaRPr lang="en-PH" sz="1200" dirty="0">
                        <a:latin typeface=" Arial"/>
                      </a:endParaRPr>
                    </a:p>
                  </a:txBody>
                  <a:tcPr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algn="ctr"/>
                      <a:r>
                        <a:rPr lang="en-US" sz="1200" dirty="0" smtClean="0">
                          <a:latin typeface=" Arial"/>
                        </a:rPr>
                        <a:t>-</a:t>
                      </a:r>
                      <a:endParaRPr lang="en-PH" sz="1200" dirty="0">
                        <a:latin typeface=" Arial"/>
                      </a:endParaRPr>
                    </a:p>
                  </a:txBody>
                  <a:tcPr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algn="ctr"/>
                      <a:r>
                        <a:rPr lang="en-US" sz="1200" dirty="0" smtClean="0">
                          <a:latin typeface=" Arial"/>
                        </a:rPr>
                        <a:t>-</a:t>
                      </a:r>
                      <a:endParaRPr lang="en-PH" sz="1200" dirty="0">
                        <a:latin typeface=" Arial"/>
                      </a:endParaRPr>
                    </a:p>
                  </a:txBody>
                  <a:tcPr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extLst>
                  <a:ext uri="{0D108BD9-81ED-4DB2-BD59-A6C34878D82A}">
                    <a16:rowId xmlns:a16="http://schemas.microsoft.com/office/drawing/2014/main" xmlns="" val="569715983"/>
                  </a:ext>
                </a:extLst>
              </a:tr>
              <a:tr h="313652">
                <a:tc>
                  <a:txBody>
                    <a:bodyPr/>
                    <a:lstStyle/>
                    <a:p>
                      <a:pPr algn="l"/>
                      <a:r>
                        <a:rPr lang="en-PH" sz="1200" dirty="0">
                          <a:latin typeface=" Arial"/>
                        </a:rPr>
                        <a:t>DIRECTED BY HIGHER HQS</a:t>
                      </a:r>
                    </a:p>
                  </a:txBody>
                  <a:tcPr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algn="ctr"/>
                      <a:r>
                        <a:rPr lang="en-SG" sz="1200" dirty="0" smtClean="0">
                          <a:solidFill>
                            <a:schemeClr val="tx1"/>
                          </a:solidFill>
                          <a:latin typeface=" Arial"/>
                          <a:cs typeface="Arial" pitchFamily="34" charset="0"/>
                        </a:rPr>
                        <a:t>-</a:t>
                      </a:r>
                      <a:endParaRPr lang="en-SG" sz="1200" dirty="0">
                        <a:solidFill>
                          <a:schemeClr val="tx1"/>
                        </a:solidFill>
                        <a:latin typeface=" Arial"/>
                        <a:cs typeface="Arial" pitchFamily="34" charset="0"/>
                      </a:endParaRPr>
                    </a:p>
                  </a:txBody>
                  <a:tcPr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algn="ctr"/>
                      <a:r>
                        <a:rPr lang="en-SG" sz="1200" dirty="0" smtClean="0">
                          <a:solidFill>
                            <a:schemeClr val="tx1"/>
                          </a:solidFill>
                          <a:latin typeface=" Arial"/>
                          <a:cs typeface="Arial" pitchFamily="34" charset="0"/>
                        </a:rPr>
                        <a:t>-</a:t>
                      </a:r>
                      <a:endParaRPr lang="en-SG" sz="1200" dirty="0">
                        <a:solidFill>
                          <a:schemeClr val="tx1"/>
                        </a:solidFill>
                        <a:latin typeface=" Arial"/>
                        <a:cs typeface="Arial" pitchFamily="34" charset="0"/>
                      </a:endParaRPr>
                    </a:p>
                  </a:txBody>
                  <a:tcPr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algn="ctr"/>
                      <a:r>
                        <a:rPr lang="en-SG" sz="1200" dirty="0" smtClean="0">
                          <a:solidFill>
                            <a:schemeClr val="tx1"/>
                          </a:solidFill>
                          <a:latin typeface=" Arial"/>
                          <a:cs typeface="Arial" pitchFamily="34" charset="0"/>
                        </a:rPr>
                        <a:t>4</a:t>
                      </a:r>
                      <a:endParaRPr lang="en-SG" sz="1200" dirty="0">
                        <a:solidFill>
                          <a:schemeClr val="tx1"/>
                        </a:solidFill>
                        <a:latin typeface=" Arial"/>
                        <a:cs typeface="Arial" pitchFamily="34" charset="0"/>
                      </a:endParaRPr>
                    </a:p>
                  </a:txBody>
                  <a:tcPr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algn="ctr"/>
                      <a:r>
                        <a:rPr lang="en-SG" sz="1200" dirty="0" smtClean="0">
                          <a:solidFill>
                            <a:schemeClr val="tx1"/>
                          </a:solidFill>
                          <a:latin typeface=" Arial"/>
                          <a:cs typeface="Arial" pitchFamily="34" charset="0"/>
                        </a:rPr>
                        <a:t>4</a:t>
                      </a:r>
                      <a:endParaRPr lang="en-SG" sz="1200" dirty="0">
                        <a:solidFill>
                          <a:schemeClr val="tx1"/>
                        </a:solidFill>
                        <a:latin typeface=" Arial"/>
                        <a:cs typeface="Arial" pitchFamily="34" charset="0"/>
                      </a:endParaRPr>
                    </a:p>
                  </a:txBody>
                  <a:tcPr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extLst>
                  <a:ext uri="{0D108BD9-81ED-4DB2-BD59-A6C34878D82A}">
                    <a16:rowId xmlns:a16="http://schemas.microsoft.com/office/drawing/2014/main" xmlns="" val="2007587750"/>
                  </a:ext>
                </a:extLst>
              </a:tr>
              <a:tr h="313652">
                <a:tc>
                  <a:txBody>
                    <a:bodyPr/>
                    <a:lstStyle/>
                    <a:p>
                      <a:pPr algn="ctr"/>
                      <a:r>
                        <a:rPr lang="en-PH" sz="1200" dirty="0">
                          <a:latin typeface=" Arial"/>
                        </a:rPr>
                        <a:t>TOTAL</a:t>
                      </a:r>
                      <a:endParaRPr lang="en-PH" sz="1200" b="1" dirty="0">
                        <a:latin typeface=" Arial"/>
                      </a:endParaRPr>
                    </a:p>
                  </a:txBody>
                  <a:tcPr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algn="ctr"/>
                      <a:r>
                        <a:rPr lang="en-SG" sz="1200" b="1" dirty="0" smtClean="0">
                          <a:solidFill>
                            <a:schemeClr val="tx1"/>
                          </a:solidFill>
                          <a:latin typeface=" Arial"/>
                          <a:cs typeface="Arial" pitchFamily="34" charset="0"/>
                        </a:rPr>
                        <a:t>14</a:t>
                      </a:r>
                      <a:endParaRPr lang="en-SG" sz="1200" b="1" dirty="0">
                        <a:solidFill>
                          <a:schemeClr val="tx1"/>
                        </a:solidFill>
                        <a:latin typeface=" Arial"/>
                        <a:cs typeface="Arial" pitchFamily="34" charset="0"/>
                      </a:endParaRPr>
                    </a:p>
                  </a:txBody>
                  <a:tcPr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algn="ctr"/>
                      <a:r>
                        <a:rPr lang="en-SG" sz="1200" b="1" dirty="0" smtClean="0">
                          <a:solidFill>
                            <a:schemeClr val="tx1"/>
                          </a:solidFill>
                          <a:latin typeface=" Arial"/>
                          <a:cs typeface="Arial" pitchFamily="34" charset="0"/>
                        </a:rPr>
                        <a:t>11</a:t>
                      </a:r>
                      <a:endParaRPr lang="en-SG" sz="1200" b="1" dirty="0">
                        <a:solidFill>
                          <a:schemeClr val="tx1"/>
                        </a:solidFill>
                        <a:latin typeface=" Arial"/>
                        <a:cs typeface="Arial" pitchFamily="34" charset="0"/>
                      </a:endParaRPr>
                    </a:p>
                  </a:txBody>
                  <a:tcPr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algn="ctr"/>
                      <a:r>
                        <a:rPr lang="en-SG" sz="1200" b="1" dirty="0" smtClean="0">
                          <a:solidFill>
                            <a:schemeClr val="tx1"/>
                          </a:solidFill>
                          <a:latin typeface=" Arial"/>
                          <a:cs typeface="Arial" pitchFamily="34" charset="0"/>
                        </a:rPr>
                        <a:t>18</a:t>
                      </a:r>
                      <a:endParaRPr lang="en-SG" sz="1200" b="1" dirty="0">
                        <a:solidFill>
                          <a:schemeClr val="tx1"/>
                        </a:solidFill>
                        <a:latin typeface=" Arial"/>
                        <a:cs typeface="Arial" pitchFamily="34" charset="0"/>
                      </a:endParaRPr>
                    </a:p>
                  </a:txBody>
                  <a:tcPr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algn="ctr"/>
                      <a:r>
                        <a:rPr lang="en-SG" sz="1200" b="1" dirty="0" smtClean="0">
                          <a:solidFill>
                            <a:schemeClr val="tx1"/>
                          </a:solidFill>
                          <a:latin typeface=" Arial"/>
                          <a:cs typeface="Arial" pitchFamily="34" charset="0"/>
                        </a:rPr>
                        <a:t>16</a:t>
                      </a:r>
                      <a:endParaRPr lang="en-SG" sz="1200" b="1" dirty="0">
                        <a:solidFill>
                          <a:schemeClr val="tx1"/>
                        </a:solidFill>
                        <a:latin typeface=" Arial"/>
                        <a:cs typeface="Arial" pitchFamily="34" charset="0"/>
                      </a:endParaRPr>
                    </a:p>
                  </a:txBody>
                  <a:tcPr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extLst>
                  <a:ext uri="{0D108BD9-81ED-4DB2-BD59-A6C34878D82A}">
                    <a16:rowId xmlns:a16="http://schemas.microsoft.com/office/drawing/2014/main" xmlns="" val="909760331"/>
                  </a:ext>
                </a:extLst>
              </a:tr>
            </a:tbl>
          </a:graphicData>
        </a:graphic>
      </p:graphicFrame>
    </p:spTree>
    <p:extLst>
      <p:ext uri="{BB962C8B-B14F-4D97-AF65-F5344CB8AC3E}">
        <p14:creationId xmlns:p14="http://schemas.microsoft.com/office/powerpoint/2010/main" val="1263402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down)">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 Same Side Corner Rectangle 6"/>
          <p:cNvSpPr/>
          <p:nvPr/>
        </p:nvSpPr>
        <p:spPr>
          <a:xfrm rot="16200000">
            <a:off x="372147" y="2171484"/>
            <a:ext cx="822960" cy="274320"/>
          </a:xfrm>
          <a:prstGeom prst="round2SameRect">
            <a:avLst/>
          </a:prstGeom>
          <a:solidFill>
            <a:srgbClr val="5B9BD5"/>
          </a:solidFill>
          <a:ln w="57150">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 Same Side Corner Rectangle 7"/>
          <p:cNvSpPr/>
          <p:nvPr/>
        </p:nvSpPr>
        <p:spPr>
          <a:xfrm rot="16200000">
            <a:off x="372147" y="4384932"/>
            <a:ext cx="822960" cy="274320"/>
          </a:xfrm>
          <a:prstGeom prst="round2SameRect">
            <a:avLst/>
          </a:prstGeom>
          <a:solidFill>
            <a:srgbClr val="A5A5A5">
              <a:alpha val="50000"/>
            </a:srgbClr>
          </a:solidFill>
          <a:ln w="57150">
            <a:solidFill>
              <a:srgbClr val="A5A5A5">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 Same Side Corner Rectangle 9"/>
          <p:cNvSpPr/>
          <p:nvPr/>
        </p:nvSpPr>
        <p:spPr>
          <a:xfrm rot="16200000">
            <a:off x="372147" y="5491655"/>
            <a:ext cx="822960" cy="274320"/>
          </a:xfrm>
          <a:prstGeom prst="round2SameRect">
            <a:avLst/>
          </a:prstGeom>
          <a:solidFill>
            <a:srgbClr val="FFC000">
              <a:alpha val="50000"/>
            </a:srgbClr>
          </a:solidFill>
          <a:ln w="57150">
            <a:solidFill>
              <a:srgbClr val="FFC000">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 Same Side Corner Rectangle 10"/>
          <p:cNvSpPr/>
          <p:nvPr/>
        </p:nvSpPr>
        <p:spPr>
          <a:xfrm rot="16200000">
            <a:off x="372147" y="3278208"/>
            <a:ext cx="822960" cy="274320"/>
          </a:xfrm>
          <a:prstGeom prst="round2SameRect">
            <a:avLst/>
          </a:prstGeom>
          <a:solidFill>
            <a:srgbClr val="ED7D31">
              <a:alpha val="50000"/>
            </a:srgbClr>
          </a:solidFill>
          <a:ln w="57150">
            <a:solidFill>
              <a:srgbClr val="ED7D31">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 Same Side Corner Rectangle 11"/>
          <p:cNvSpPr/>
          <p:nvPr/>
        </p:nvSpPr>
        <p:spPr>
          <a:xfrm rot="16200000">
            <a:off x="372147" y="1064760"/>
            <a:ext cx="822960" cy="274320"/>
          </a:xfrm>
          <a:prstGeom prst="round2SameRect">
            <a:avLst/>
          </a:prstGeom>
          <a:solidFill>
            <a:srgbClr val="70AD47">
              <a:alpha val="50000"/>
            </a:srgbClr>
          </a:solidFill>
          <a:ln w="57150">
            <a:solidFill>
              <a:srgbClr val="70AD47">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934500" y="790440"/>
            <a:ext cx="10609799" cy="5303520"/>
          </a:xfrm>
          <a:prstGeom prst="rect">
            <a:avLst/>
          </a:prstGeom>
          <a:solidFill>
            <a:schemeClr val="bg1"/>
          </a:solidFill>
          <a:ln w="57150">
            <a:solidFill>
              <a:srgbClr val="5B9BD5"/>
            </a:solidFill>
          </a:ln>
        </p:spPr>
        <p:txBody>
          <a:bodyPr wrap="none" anchor="t" anchorCtr="0">
            <a:noAutofit/>
          </a:bodyPr>
          <a:lstStyle/>
          <a:p>
            <a:pPr algn="ctr"/>
            <a:r>
              <a:rPr lang="en-US" sz="3500" dirty="0" smtClean="0">
                <a:solidFill>
                  <a:schemeClr val="tx1">
                    <a:lumMod val="65000"/>
                    <a:lumOff val="35000"/>
                  </a:schemeClr>
                </a:solidFill>
                <a:latin typeface="Franklin Gothic Demi Cond" panose="020B0706030402020204" pitchFamily="34" charset="0"/>
              </a:rPr>
              <a:t>COMPLIANCES AND ACCOMPLISHMENTS TO DC’s GUIDANCE</a:t>
            </a:r>
            <a:endParaRPr lang="en-US" sz="3500" dirty="0"/>
          </a:p>
        </p:txBody>
      </p:sp>
      <p:sp>
        <p:nvSpPr>
          <p:cNvPr id="16" name="TextBox 15"/>
          <p:cNvSpPr txBox="1"/>
          <p:nvPr/>
        </p:nvSpPr>
        <p:spPr>
          <a:xfrm>
            <a:off x="1124712" y="1394725"/>
            <a:ext cx="10241280" cy="523220"/>
          </a:xfrm>
          <a:prstGeom prst="rect">
            <a:avLst/>
          </a:prstGeom>
          <a:noFill/>
        </p:spPr>
        <p:txBody>
          <a:bodyPr wrap="square" rtlCol="0">
            <a:spAutoFit/>
          </a:bodyPr>
          <a:lstStyle/>
          <a:p>
            <a:pPr algn="ctr"/>
            <a:r>
              <a:rPr lang="en-US" sz="2800" i="1" dirty="0" smtClean="0">
                <a:solidFill>
                  <a:schemeClr val="bg2">
                    <a:lumMod val="50000"/>
                  </a:schemeClr>
                </a:solidFill>
                <a:latin typeface="Franklin Gothic Book" panose="020B0503020102020204" pitchFamily="34" charset="0"/>
              </a:rPr>
              <a:t>STATUS OF TRAINING PROGRAMS</a:t>
            </a:r>
            <a:endParaRPr lang="en-US" sz="2800" i="1" dirty="0">
              <a:solidFill>
                <a:schemeClr val="bg2">
                  <a:lumMod val="50000"/>
                </a:schemeClr>
              </a:solidFill>
              <a:latin typeface="Franklin Gothic Book" panose="020B0503020102020204" pitchFamily="34" charset="0"/>
            </a:endParaRPr>
          </a:p>
        </p:txBody>
      </p:sp>
      <p:graphicFrame>
        <p:nvGraphicFramePr>
          <p:cNvPr id="14" name="Table 13">
            <a:extLst>
              <a:ext uri="{FF2B5EF4-FFF2-40B4-BE49-F238E27FC236}">
                <a16:creationId xmlns:a16="http://schemas.microsoft.com/office/drawing/2014/main" xmlns="" id="{4AD72225-884B-49AE-9E9F-5E33BA111D4D}"/>
              </a:ext>
            </a:extLst>
          </p:cNvPr>
          <p:cNvGraphicFramePr>
            <a:graphicFrameLocks noGrp="1"/>
          </p:cNvGraphicFramePr>
          <p:nvPr>
            <p:extLst>
              <p:ext uri="{D42A27DB-BD31-4B8C-83A1-F6EECF244321}">
                <p14:modId xmlns:p14="http://schemas.microsoft.com/office/powerpoint/2010/main" val="319251040"/>
              </p:ext>
            </p:extLst>
          </p:nvPr>
        </p:nvGraphicFramePr>
        <p:xfrm>
          <a:off x="1147862" y="1910406"/>
          <a:ext cx="10137455" cy="4011735"/>
        </p:xfrm>
        <a:graphic>
          <a:graphicData uri="http://schemas.openxmlformats.org/drawingml/2006/table">
            <a:tbl>
              <a:tblPr>
                <a:tableStyleId>{69CF1AB2-1976-4502-BF36-3FF5EA218861}</a:tableStyleId>
              </a:tblPr>
              <a:tblGrid>
                <a:gridCol w="2019128">
                  <a:extLst>
                    <a:ext uri="{9D8B030D-6E8A-4147-A177-3AD203B41FA5}">
                      <a16:colId xmlns:a16="http://schemas.microsoft.com/office/drawing/2014/main" xmlns="" val="3645682141"/>
                    </a:ext>
                  </a:extLst>
                </a:gridCol>
                <a:gridCol w="3657361">
                  <a:extLst>
                    <a:ext uri="{9D8B030D-6E8A-4147-A177-3AD203B41FA5}">
                      <a16:colId xmlns:a16="http://schemas.microsoft.com/office/drawing/2014/main" xmlns="" val="1325164769"/>
                    </a:ext>
                  </a:extLst>
                </a:gridCol>
                <a:gridCol w="975844">
                  <a:extLst>
                    <a:ext uri="{9D8B030D-6E8A-4147-A177-3AD203B41FA5}">
                      <a16:colId xmlns:a16="http://schemas.microsoft.com/office/drawing/2014/main" xmlns="" val="2533880650"/>
                    </a:ext>
                  </a:extLst>
                </a:gridCol>
                <a:gridCol w="1187083">
                  <a:extLst>
                    <a:ext uri="{9D8B030D-6E8A-4147-A177-3AD203B41FA5}">
                      <a16:colId xmlns:a16="http://schemas.microsoft.com/office/drawing/2014/main" xmlns="" val="962675777"/>
                    </a:ext>
                  </a:extLst>
                </a:gridCol>
                <a:gridCol w="2298039">
                  <a:extLst>
                    <a:ext uri="{9D8B030D-6E8A-4147-A177-3AD203B41FA5}">
                      <a16:colId xmlns:a16="http://schemas.microsoft.com/office/drawing/2014/main" xmlns="" val="1840608660"/>
                    </a:ext>
                  </a:extLst>
                </a:gridCol>
              </a:tblGrid>
              <a:tr h="297681">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PH" sz="2000" b="1" i="0" u="none" strike="noStrike" cap="none" normalizeH="0" baseline="0" dirty="0" smtClean="0">
                          <a:ln>
                            <a:noFill/>
                          </a:ln>
                          <a:solidFill>
                            <a:schemeClr val="bg1"/>
                          </a:solidFill>
                          <a:effectLst/>
                          <a:latin typeface=" Arial"/>
                          <a:ea typeface="Calibri" pitchFamily="34" charset="0"/>
                          <a:cs typeface="Arial" panose="020B0604020202020204" pitchFamily="34" charset="0"/>
                        </a:rPr>
                        <a:t>TYPE</a:t>
                      </a:r>
                      <a:endParaRPr kumimoji="0" lang="en-PH" sz="2000" b="1" i="0" u="none" strike="noStrike" cap="none" normalizeH="0" baseline="0" dirty="0">
                        <a:ln>
                          <a:noFill/>
                        </a:ln>
                        <a:solidFill>
                          <a:schemeClr val="bg1"/>
                        </a:solidFill>
                        <a:effectLst/>
                        <a:latin typeface=" Arial"/>
                        <a:ea typeface="Calibri" pitchFamily="34" charset="0"/>
                        <a:cs typeface="Arial" panose="020B0604020202020204" pitchFamily="34" charset="0"/>
                      </a:endParaRPr>
                    </a:p>
                  </a:txBody>
                  <a:tcPr marL="68580" marR="68580"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PH" sz="2000" b="1" i="0" u="none" strike="noStrike" cap="none" normalizeH="0" baseline="0" dirty="0" smtClean="0">
                          <a:ln>
                            <a:noFill/>
                          </a:ln>
                          <a:solidFill>
                            <a:schemeClr val="bg1"/>
                          </a:solidFill>
                          <a:effectLst/>
                          <a:latin typeface=" Arial"/>
                          <a:ea typeface="Calibri" pitchFamily="34" charset="0"/>
                          <a:cs typeface="Arial" panose="020B0604020202020204" pitchFamily="34" charset="0"/>
                        </a:rPr>
                        <a:t>TITLE</a:t>
                      </a:r>
                      <a:endParaRPr kumimoji="0" lang="en-PH" sz="2000" b="1" i="0" u="none" strike="noStrike" cap="none" normalizeH="0" baseline="0" dirty="0">
                        <a:ln>
                          <a:noFill/>
                        </a:ln>
                        <a:solidFill>
                          <a:schemeClr val="bg1"/>
                        </a:solidFill>
                        <a:effectLst/>
                        <a:latin typeface=" Arial"/>
                        <a:ea typeface="Calibri" pitchFamily="34" charset="0"/>
                        <a:cs typeface="Arial" panose="020B0604020202020204" pitchFamily="34" charset="0"/>
                      </a:endParaRPr>
                    </a:p>
                  </a:txBody>
                  <a:tcPr marL="68580" marR="68580"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PH" sz="1600" b="1" i="0" u="none" strike="noStrike" cap="none" normalizeH="0" baseline="0" dirty="0" smtClean="0">
                          <a:ln>
                            <a:noFill/>
                          </a:ln>
                          <a:solidFill>
                            <a:schemeClr val="bg1"/>
                          </a:solidFill>
                          <a:effectLst/>
                          <a:latin typeface=" Arial"/>
                          <a:ea typeface="Calibri" pitchFamily="34" charset="0"/>
                          <a:cs typeface="Arial" panose="020B0604020202020204" pitchFamily="34" charset="0"/>
                        </a:rPr>
                        <a:t>MONTH</a:t>
                      </a:r>
                      <a:endParaRPr kumimoji="0" lang="en-PH" sz="2000" b="1" i="0" u="none" strike="noStrike" cap="none" normalizeH="0" baseline="0" dirty="0">
                        <a:ln>
                          <a:noFill/>
                        </a:ln>
                        <a:solidFill>
                          <a:schemeClr val="bg1"/>
                        </a:solidFill>
                        <a:effectLst/>
                        <a:latin typeface=" Arial"/>
                        <a:ea typeface="Calibri" pitchFamily="34" charset="0"/>
                        <a:cs typeface="Arial" panose="020B0604020202020204" pitchFamily="34" charset="0"/>
                      </a:endParaRPr>
                    </a:p>
                  </a:txBody>
                  <a:tcPr marL="68580" marR="68580"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PH" sz="1600" b="1" i="0" u="none" strike="noStrike" cap="none" normalizeH="0" baseline="0" dirty="0" smtClean="0">
                          <a:ln>
                            <a:noFill/>
                          </a:ln>
                          <a:solidFill>
                            <a:schemeClr val="bg1"/>
                          </a:solidFill>
                          <a:effectLst/>
                          <a:latin typeface=" Arial"/>
                          <a:ea typeface="Calibri" pitchFamily="34" charset="0"/>
                          <a:cs typeface="Arial" panose="020B0604020202020204" pitchFamily="34" charset="0"/>
                        </a:rPr>
                        <a:t>STATUS</a:t>
                      </a:r>
                      <a:endParaRPr kumimoji="0" lang="en-PH" sz="2000" b="1" i="0" u="none" strike="noStrike" cap="none" normalizeH="0" baseline="0" dirty="0">
                        <a:ln>
                          <a:noFill/>
                        </a:ln>
                        <a:solidFill>
                          <a:schemeClr val="bg1"/>
                        </a:solidFill>
                        <a:effectLst/>
                        <a:latin typeface=" Arial"/>
                        <a:ea typeface="Calibri" pitchFamily="34" charset="0"/>
                        <a:cs typeface="Arial" panose="020B0604020202020204" pitchFamily="34" charset="0"/>
                      </a:endParaRPr>
                    </a:p>
                  </a:txBody>
                  <a:tcPr marL="68580" marR="68580"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PH" sz="2000" b="1" i="0" u="none" strike="noStrike" cap="none" normalizeH="0" baseline="0" dirty="0" smtClean="0">
                          <a:ln>
                            <a:noFill/>
                          </a:ln>
                          <a:solidFill>
                            <a:schemeClr val="bg1"/>
                          </a:solidFill>
                          <a:effectLst/>
                          <a:latin typeface=" Arial"/>
                          <a:ea typeface="Calibri" pitchFamily="34" charset="0"/>
                          <a:cs typeface="Arial" panose="020B0604020202020204" pitchFamily="34" charset="0"/>
                        </a:rPr>
                        <a:t>REMARKS</a:t>
                      </a:r>
                      <a:endParaRPr kumimoji="0" lang="en-PH" sz="2000" b="1" i="0" u="none" strike="noStrike" cap="none" normalizeH="0" baseline="0" dirty="0">
                        <a:ln>
                          <a:noFill/>
                        </a:ln>
                        <a:solidFill>
                          <a:schemeClr val="bg1"/>
                        </a:solidFill>
                        <a:effectLst/>
                        <a:latin typeface=" Arial"/>
                        <a:ea typeface="Calibri" pitchFamily="34" charset="0"/>
                        <a:cs typeface="Arial" panose="020B0604020202020204" pitchFamily="34" charset="0"/>
                      </a:endParaRPr>
                    </a:p>
                  </a:txBody>
                  <a:tcPr marL="68580" marR="68580"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xmlns="" val="1273021335"/>
                  </a:ext>
                </a:extLst>
              </a:tr>
              <a:tr h="476289">
                <a:tc rowSpan="4">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PH" sz="1400" b="1" i="0" u="none" strike="noStrike" cap="none" normalizeH="0" baseline="0" dirty="0" smtClean="0">
                          <a:ln>
                            <a:noFill/>
                          </a:ln>
                          <a:solidFill>
                            <a:schemeClr val="tx1"/>
                          </a:solidFill>
                          <a:effectLst/>
                          <a:latin typeface=" Arial"/>
                          <a:ea typeface="Calibri" pitchFamily="34" charset="0"/>
                          <a:cs typeface="Arial" panose="020B0604020202020204" pitchFamily="34" charset="0"/>
                        </a:rPr>
                        <a:t>In-House</a:t>
                      </a:r>
                      <a:endParaRPr kumimoji="0" lang="en-PH" sz="1400" b="1" i="0" u="none" strike="noStrike" cap="none" normalizeH="0" baseline="0" dirty="0">
                        <a:ln>
                          <a:noFill/>
                        </a:ln>
                        <a:solidFill>
                          <a:schemeClr val="tx1"/>
                        </a:solidFill>
                        <a:effectLst/>
                        <a:latin typeface=" Arial"/>
                        <a:ea typeface="Calibri" pitchFamily="34" charset="0"/>
                        <a:cs typeface="Arial" panose="020B0604020202020204" pitchFamily="34" charset="0"/>
                      </a:endParaRPr>
                    </a:p>
                  </a:txBody>
                  <a:tcPr marL="68580" marR="68580"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rgbClr val="EAEFF7"/>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PH" sz="1400" b="0" i="0" u="none" strike="noStrike" cap="none" normalizeH="0" baseline="0" dirty="0" smtClean="0">
                          <a:ln>
                            <a:noFill/>
                          </a:ln>
                          <a:solidFill>
                            <a:schemeClr val="tx1"/>
                          </a:solidFill>
                          <a:effectLst/>
                          <a:latin typeface=" Arial"/>
                          <a:ea typeface="Calibri" pitchFamily="34" charset="0"/>
                          <a:cs typeface="Arial" panose="020B0604020202020204" pitchFamily="34" charset="0"/>
                        </a:rPr>
                        <a:t>TLP/Mission Planning Exercise Training</a:t>
                      </a:r>
                      <a:endParaRPr kumimoji="0" lang="en-PH" sz="1400" b="0" i="0" u="none" strike="noStrike" cap="none" normalizeH="0" baseline="0" dirty="0">
                        <a:ln>
                          <a:noFill/>
                        </a:ln>
                        <a:solidFill>
                          <a:schemeClr val="tx1"/>
                        </a:solidFill>
                        <a:effectLst/>
                        <a:latin typeface=" Arial"/>
                        <a:ea typeface="Calibri" pitchFamily="34" charset="0"/>
                        <a:cs typeface="Arial" panose="020B0604020202020204" pitchFamily="34" charset="0"/>
                      </a:endParaRPr>
                    </a:p>
                  </a:txBody>
                  <a:tcPr marL="68580" marR="68580"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rgbClr val="EAEFF7"/>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PH" sz="1400" b="0" i="0" u="none" strike="noStrike" cap="none" normalizeH="0" baseline="0" dirty="0" smtClean="0">
                          <a:ln>
                            <a:noFill/>
                          </a:ln>
                          <a:solidFill>
                            <a:schemeClr val="tx1"/>
                          </a:solidFill>
                          <a:effectLst/>
                          <a:latin typeface=" Arial"/>
                          <a:ea typeface="Calibri" pitchFamily="34" charset="0"/>
                          <a:cs typeface="Arial" panose="020B0604020202020204" pitchFamily="34" charset="0"/>
                        </a:rPr>
                        <a:t>February</a:t>
                      </a:r>
                      <a:endParaRPr kumimoji="0" lang="en-PH" sz="1400" b="0" i="0" u="none" strike="noStrike" cap="none" normalizeH="0" baseline="0" dirty="0">
                        <a:ln>
                          <a:noFill/>
                        </a:ln>
                        <a:solidFill>
                          <a:schemeClr val="tx1"/>
                        </a:solidFill>
                        <a:effectLst/>
                        <a:latin typeface=" Arial"/>
                        <a:ea typeface="Calibri" pitchFamily="34" charset="0"/>
                        <a:cs typeface="Arial" panose="020B0604020202020204" pitchFamily="34" charset="0"/>
                      </a:endParaRPr>
                    </a:p>
                  </a:txBody>
                  <a:tcPr marL="68580" marR="68580"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rgbClr val="EAEFF7"/>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PH" sz="1400" b="0" i="0" u="none" strike="noStrike" cap="none" normalizeH="0" baseline="0" dirty="0" smtClean="0">
                          <a:ln>
                            <a:noFill/>
                          </a:ln>
                          <a:solidFill>
                            <a:schemeClr val="tx1"/>
                          </a:solidFill>
                          <a:effectLst/>
                          <a:latin typeface=" Arial"/>
                          <a:ea typeface="Calibri" pitchFamily="34" charset="0"/>
                          <a:cs typeface="Arial" panose="020B0604020202020204" pitchFamily="34" charset="0"/>
                        </a:rPr>
                        <a:t>Completed</a:t>
                      </a:r>
                      <a:endParaRPr kumimoji="0" lang="en-PH" sz="1400" b="0" i="0" u="none" strike="noStrike" cap="none" normalizeH="0" baseline="0" dirty="0">
                        <a:ln>
                          <a:noFill/>
                        </a:ln>
                        <a:solidFill>
                          <a:schemeClr val="tx1"/>
                        </a:solidFill>
                        <a:effectLst/>
                        <a:latin typeface=" Arial"/>
                        <a:ea typeface="Calibri" pitchFamily="34" charset="0"/>
                        <a:cs typeface="Arial" panose="020B0604020202020204" pitchFamily="34" charset="0"/>
                      </a:endParaRPr>
                    </a:p>
                  </a:txBody>
                  <a:tcPr marL="68580" marR="68580"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rgbClr val="EAEFF7"/>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0" i="0" u="none" strike="noStrike" cap="none" normalizeH="0" baseline="0" dirty="0" smtClean="0">
                          <a:ln>
                            <a:noFill/>
                          </a:ln>
                          <a:solidFill>
                            <a:schemeClr val="tx1"/>
                          </a:solidFill>
                          <a:effectLst/>
                          <a:latin typeface=" Arial"/>
                          <a:ea typeface="Calibri" pitchFamily="34" charset="0"/>
                          <a:cs typeface="Arial" panose="020B0604020202020204" pitchFamily="34" charset="0"/>
                        </a:rPr>
                        <a:t>Completed on 17 Feb 22</a:t>
                      </a:r>
                      <a:endParaRPr kumimoji="0" lang="en-PH" sz="1400" b="0" i="0" u="none" strike="noStrike" cap="none" normalizeH="0" baseline="0" dirty="0">
                        <a:ln>
                          <a:noFill/>
                        </a:ln>
                        <a:solidFill>
                          <a:schemeClr val="tx1"/>
                        </a:solidFill>
                        <a:effectLst/>
                        <a:latin typeface=" Arial"/>
                        <a:ea typeface="Calibri" pitchFamily="34" charset="0"/>
                        <a:cs typeface="Arial" panose="020B0604020202020204" pitchFamily="34" charset="0"/>
                      </a:endParaRPr>
                    </a:p>
                  </a:txBody>
                  <a:tcPr marL="68580" marR="68580"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rgbClr val="EAEFF7"/>
                    </a:solidFill>
                  </a:tcPr>
                </a:tc>
                <a:extLst>
                  <a:ext uri="{0D108BD9-81ED-4DB2-BD59-A6C34878D82A}">
                    <a16:rowId xmlns:a16="http://schemas.microsoft.com/office/drawing/2014/main" xmlns="" val="2749147859"/>
                  </a:ext>
                </a:extLst>
              </a:tr>
              <a:tr h="476289">
                <a:tc vMerge="1">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PH" sz="1600" b="0" i="0" u="none" strike="noStrike" cap="none" normalizeH="0" baseline="0" dirty="0">
                        <a:ln>
                          <a:noFill/>
                        </a:ln>
                        <a:solidFill>
                          <a:schemeClr val="tx1"/>
                        </a:solidFill>
                        <a:effectLst/>
                        <a:latin typeface="+mn-lt"/>
                        <a:ea typeface="Calibri" pitchFamily="34" charset="0"/>
                        <a:cs typeface="Arial" panose="020B0604020202020204" pitchFamily="34" charset="0"/>
                      </a:endParaRPr>
                    </a:p>
                  </a:txBody>
                  <a:tcPr marL="68580" marR="68580"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PH" sz="1400" b="0" i="0" u="none" strike="noStrike" cap="none" normalizeH="0" baseline="0" dirty="0" smtClean="0">
                          <a:ln>
                            <a:noFill/>
                          </a:ln>
                          <a:solidFill>
                            <a:schemeClr val="tx1"/>
                          </a:solidFill>
                          <a:effectLst/>
                          <a:latin typeface=" Arial"/>
                          <a:ea typeface="Calibri" pitchFamily="34" charset="0"/>
                          <a:cs typeface="Arial" panose="020B0604020202020204" pitchFamily="34" charset="0"/>
                        </a:rPr>
                        <a:t>Basic Medical </a:t>
                      </a:r>
                      <a:r>
                        <a:rPr kumimoji="0" lang="en-PH" sz="1400" b="0" i="0" u="none" strike="noStrike" cap="none" normalizeH="0" baseline="0" dirty="0" err="1" smtClean="0">
                          <a:ln>
                            <a:noFill/>
                          </a:ln>
                          <a:solidFill>
                            <a:schemeClr val="tx1"/>
                          </a:solidFill>
                          <a:effectLst/>
                          <a:latin typeface=" Arial"/>
                          <a:ea typeface="Calibri" pitchFamily="34" charset="0"/>
                          <a:cs typeface="Arial" panose="020B0604020202020204" pitchFamily="34" charset="0"/>
                        </a:rPr>
                        <a:t>Aidman</a:t>
                      </a:r>
                      <a:r>
                        <a:rPr kumimoji="0" lang="en-PH" sz="1400" b="0" i="0" u="none" strike="noStrike" cap="none" normalizeH="0" baseline="0" dirty="0" smtClean="0">
                          <a:ln>
                            <a:noFill/>
                          </a:ln>
                          <a:solidFill>
                            <a:schemeClr val="tx1"/>
                          </a:solidFill>
                          <a:effectLst/>
                          <a:latin typeface=" Arial"/>
                          <a:ea typeface="Calibri" pitchFamily="34" charset="0"/>
                          <a:cs typeface="Arial" panose="020B0604020202020204" pitchFamily="34" charset="0"/>
                        </a:rPr>
                        <a:t> Training</a:t>
                      </a:r>
                      <a:endParaRPr kumimoji="0" lang="en-PH" sz="1400" b="0" i="0" u="none" strike="noStrike" cap="none" normalizeH="0" baseline="0" dirty="0">
                        <a:ln>
                          <a:noFill/>
                        </a:ln>
                        <a:solidFill>
                          <a:schemeClr val="tx1"/>
                        </a:solidFill>
                        <a:effectLst/>
                        <a:latin typeface=" Arial"/>
                        <a:ea typeface="Calibri" pitchFamily="34" charset="0"/>
                        <a:cs typeface="Arial" panose="020B0604020202020204" pitchFamily="34" charset="0"/>
                      </a:endParaRPr>
                    </a:p>
                  </a:txBody>
                  <a:tcPr marL="68580" marR="68580"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PH" sz="1400" b="0" i="0" u="none" strike="noStrike" cap="none" normalizeH="0" baseline="0" dirty="0" smtClean="0">
                          <a:ln>
                            <a:noFill/>
                          </a:ln>
                          <a:solidFill>
                            <a:schemeClr val="tx1"/>
                          </a:solidFill>
                          <a:effectLst/>
                          <a:latin typeface=" Arial"/>
                          <a:ea typeface="Calibri" pitchFamily="34" charset="0"/>
                          <a:cs typeface="Arial" panose="020B0604020202020204" pitchFamily="34" charset="0"/>
                        </a:rPr>
                        <a:t>March</a:t>
                      </a:r>
                      <a:endParaRPr kumimoji="0" lang="en-PH" sz="1400" b="0" i="0" u="none" strike="noStrike" cap="none" normalizeH="0" baseline="0" dirty="0">
                        <a:ln>
                          <a:noFill/>
                        </a:ln>
                        <a:solidFill>
                          <a:schemeClr val="tx1"/>
                        </a:solidFill>
                        <a:effectLst/>
                        <a:latin typeface=" Arial"/>
                        <a:ea typeface="Calibri" pitchFamily="34" charset="0"/>
                        <a:cs typeface="Arial" panose="020B0604020202020204" pitchFamily="34" charset="0"/>
                      </a:endParaRPr>
                    </a:p>
                  </a:txBody>
                  <a:tcPr marL="68580" marR="68580"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PH" sz="1400" b="0" i="0" u="none" strike="noStrike" cap="none" normalizeH="0" baseline="0" smtClean="0">
                          <a:ln>
                            <a:noFill/>
                          </a:ln>
                          <a:solidFill>
                            <a:schemeClr val="tx1"/>
                          </a:solidFill>
                          <a:effectLst/>
                          <a:latin typeface=" Arial"/>
                          <a:ea typeface="Calibri" pitchFamily="34" charset="0"/>
                          <a:cs typeface="Arial" panose="020B0604020202020204" pitchFamily="34" charset="0"/>
                        </a:rPr>
                        <a:t>Completed</a:t>
                      </a:r>
                      <a:endParaRPr kumimoji="0" lang="en-PH" sz="1400" b="0" i="0" u="none" strike="noStrike" cap="none" normalizeH="0" baseline="0" dirty="0">
                        <a:ln>
                          <a:noFill/>
                        </a:ln>
                        <a:solidFill>
                          <a:schemeClr val="tx1"/>
                        </a:solidFill>
                        <a:effectLst/>
                        <a:latin typeface=" Arial"/>
                        <a:ea typeface="Calibri" pitchFamily="34" charset="0"/>
                        <a:cs typeface="Arial" panose="020B0604020202020204" pitchFamily="34" charset="0"/>
                      </a:endParaRPr>
                    </a:p>
                  </a:txBody>
                  <a:tcPr marL="68580" marR="68580"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0" i="0" u="none" strike="noStrike" cap="none" normalizeH="0" baseline="0" dirty="0" smtClean="0">
                          <a:ln>
                            <a:noFill/>
                          </a:ln>
                          <a:solidFill>
                            <a:schemeClr val="tx1"/>
                          </a:solidFill>
                          <a:effectLst/>
                          <a:latin typeface=" Arial"/>
                          <a:ea typeface="Calibri" pitchFamily="34" charset="0"/>
                          <a:cs typeface="Arial" panose="020B0604020202020204" pitchFamily="34" charset="0"/>
                        </a:rPr>
                        <a:t>Completed on 14 Mar 22</a:t>
                      </a:r>
                      <a:endParaRPr kumimoji="0" lang="en-PH" sz="1400" b="0" i="0" u="none" strike="noStrike" cap="none" normalizeH="0" baseline="0" dirty="0">
                        <a:ln>
                          <a:noFill/>
                        </a:ln>
                        <a:solidFill>
                          <a:schemeClr val="tx1"/>
                        </a:solidFill>
                        <a:effectLst/>
                        <a:latin typeface=" Arial"/>
                        <a:ea typeface="Calibri" pitchFamily="34" charset="0"/>
                        <a:cs typeface="Arial" panose="020B0604020202020204" pitchFamily="34" charset="0"/>
                      </a:endParaRPr>
                    </a:p>
                  </a:txBody>
                  <a:tcPr marL="68580" marR="68580"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extLst>
                  <a:ext uri="{0D108BD9-81ED-4DB2-BD59-A6C34878D82A}">
                    <a16:rowId xmlns:a16="http://schemas.microsoft.com/office/drawing/2014/main" xmlns="" val="2879530666"/>
                  </a:ext>
                </a:extLst>
              </a:tr>
              <a:tr h="476289">
                <a:tc vMerge="1">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PH" sz="1600" b="0" i="0" u="none" strike="noStrike" cap="none" normalizeH="0" baseline="0" dirty="0">
                        <a:ln>
                          <a:noFill/>
                        </a:ln>
                        <a:solidFill>
                          <a:schemeClr val="tx1"/>
                        </a:solidFill>
                        <a:effectLst/>
                        <a:latin typeface="+mn-lt"/>
                        <a:ea typeface="Calibri" pitchFamily="34" charset="0"/>
                        <a:cs typeface="Arial" panose="020B0604020202020204" pitchFamily="34" charset="0"/>
                      </a:endParaRPr>
                    </a:p>
                  </a:txBody>
                  <a:tcPr marL="68580" marR="68580"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PH" sz="1400" b="0" i="0" u="none" strike="noStrike" cap="none" normalizeH="0" baseline="0" dirty="0" smtClean="0">
                          <a:ln>
                            <a:noFill/>
                          </a:ln>
                          <a:solidFill>
                            <a:schemeClr val="tx1"/>
                          </a:solidFill>
                          <a:effectLst/>
                          <a:latin typeface=" Arial"/>
                          <a:ea typeface="Calibri" pitchFamily="34" charset="0"/>
                          <a:cs typeface="Arial" panose="020B0604020202020204" pitchFamily="34" charset="0"/>
                        </a:rPr>
                        <a:t>AFV Gunnery &amp; Maintenance Training</a:t>
                      </a:r>
                      <a:endParaRPr kumimoji="0" lang="en-PH" sz="1400" b="0" i="0" u="none" strike="noStrike" cap="none" normalizeH="0" baseline="0" dirty="0">
                        <a:ln>
                          <a:noFill/>
                        </a:ln>
                        <a:solidFill>
                          <a:schemeClr val="tx1"/>
                        </a:solidFill>
                        <a:effectLst/>
                        <a:latin typeface=" Arial"/>
                        <a:ea typeface="Calibri" pitchFamily="34" charset="0"/>
                        <a:cs typeface="Arial" panose="020B0604020202020204" pitchFamily="34" charset="0"/>
                      </a:endParaRPr>
                    </a:p>
                  </a:txBody>
                  <a:tcPr marL="68580" marR="68580"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PH" sz="1400" b="0" i="0" u="none" strike="noStrike" cap="none" normalizeH="0" baseline="0" dirty="0" smtClean="0">
                          <a:ln>
                            <a:noFill/>
                          </a:ln>
                          <a:solidFill>
                            <a:schemeClr val="tx1"/>
                          </a:solidFill>
                          <a:effectLst/>
                          <a:latin typeface=" Arial"/>
                          <a:ea typeface="Calibri" pitchFamily="34" charset="0"/>
                          <a:cs typeface="Arial" panose="020B0604020202020204" pitchFamily="34" charset="0"/>
                        </a:rPr>
                        <a:t>April</a:t>
                      </a:r>
                      <a:endParaRPr kumimoji="0" lang="en-PH" sz="1400" b="0" i="0" u="none" strike="noStrike" cap="none" normalizeH="0" baseline="0" dirty="0">
                        <a:ln>
                          <a:noFill/>
                        </a:ln>
                        <a:solidFill>
                          <a:schemeClr val="tx1"/>
                        </a:solidFill>
                        <a:effectLst/>
                        <a:latin typeface=" Arial"/>
                        <a:ea typeface="Calibri" pitchFamily="34" charset="0"/>
                        <a:cs typeface="Arial" panose="020B0604020202020204" pitchFamily="34" charset="0"/>
                      </a:endParaRPr>
                    </a:p>
                  </a:txBody>
                  <a:tcPr marL="68580" marR="68580"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PH" sz="1400" b="0" i="0" u="none" strike="noStrike" cap="none" normalizeH="0" baseline="0" smtClean="0">
                          <a:ln>
                            <a:noFill/>
                          </a:ln>
                          <a:solidFill>
                            <a:schemeClr val="tx1"/>
                          </a:solidFill>
                          <a:effectLst/>
                          <a:latin typeface=" Arial"/>
                          <a:ea typeface="Calibri" pitchFamily="34" charset="0"/>
                          <a:cs typeface="Arial" panose="020B0604020202020204" pitchFamily="34" charset="0"/>
                        </a:rPr>
                        <a:t>Completed</a:t>
                      </a:r>
                      <a:endParaRPr kumimoji="0" lang="en-PH" sz="1400" b="0" i="0" u="none" strike="noStrike" cap="none" normalizeH="0" baseline="0" dirty="0">
                        <a:ln>
                          <a:noFill/>
                        </a:ln>
                        <a:solidFill>
                          <a:schemeClr val="tx1"/>
                        </a:solidFill>
                        <a:effectLst/>
                        <a:latin typeface=" Arial"/>
                        <a:ea typeface="Calibri" pitchFamily="34" charset="0"/>
                        <a:cs typeface="Arial" panose="020B0604020202020204" pitchFamily="34" charset="0"/>
                      </a:endParaRPr>
                    </a:p>
                  </a:txBody>
                  <a:tcPr marL="68580" marR="68580"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smtClean="0">
                          <a:ln>
                            <a:noFill/>
                          </a:ln>
                          <a:solidFill>
                            <a:schemeClr val="tx1"/>
                          </a:solidFill>
                          <a:effectLst/>
                          <a:latin typeface=" Arial"/>
                          <a:ea typeface="Calibri" pitchFamily="34" charset="0"/>
                          <a:cs typeface="Arial" panose="020B0604020202020204" pitchFamily="34" charset="0"/>
                        </a:rPr>
                        <a:t>Completed on 15 April 22</a:t>
                      </a:r>
                      <a:endParaRPr kumimoji="0" lang="en-PH" sz="1400" b="0" i="0" u="none" strike="noStrike" cap="none" normalizeH="0" baseline="0" dirty="0">
                        <a:ln>
                          <a:noFill/>
                        </a:ln>
                        <a:solidFill>
                          <a:schemeClr val="tx1"/>
                        </a:solidFill>
                        <a:effectLst/>
                        <a:latin typeface=" Arial"/>
                        <a:ea typeface="Calibri" pitchFamily="34" charset="0"/>
                        <a:cs typeface="Arial" panose="020B0604020202020204" pitchFamily="34" charset="0"/>
                      </a:endParaRPr>
                    </a:p>
                  </a:txBody>
                  <a:tcPr marL="68580" marR="68580"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extLst>
                  <a:ext uri="{0D108BD9-81ED-4DB2-BD59-A6C34878D82A}">
                    <a16:rowId xmlns:a16="http://schemas.microsoft.com/office/drawing/2014/main" xmlns="" val="3507033763"/>
                  </a:ext>
                </a:extLst>
              </a:tr>
              <a:tr h="476289">
                <a:tc vMerge="1">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PH" sz="1600" b="0" i="0" u="none" strike="noStrike" cap="none" normalizeH="0" baseline="0" dirty="0">
                        <a:ln>
                          <a:noFill/>
                        </a:ln>
                        <a:solidFill>
                          <a:schemeClr val="tx1"/>
                        </a:solidFill>
                        <a:effectLst/>
                        <a:latin typeface="+mn-lt"/>
                        <a:ea typeface="Calibri" pitchFamily="34" charset="0"/>
                        <a:cs typeface="Arial" panose="020B0604020202020204" pitchFamily="34" charset="0"/>
                      </a:endParaRPr>
                    </a:p>
                  </a:txBody>
                  <a:tcPr marL="68580" marR="68580"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PH" sz="1400" b="0" i="0" u="none" strike="noStrike" cap="none" normalizeH="0" baseline="0" dirty="0" smtClean="0">
                          <a:ln>
                            <a:noFill/>
                          </a:ln>
                          <a:solidFill>
                            <a:schemeClr val="tx1"/>
                          </a:solidFill>
                          <a:effectLst/>
                          <a:latin typeface=" Arial"/>
                          <a:ea typeface="Calibri" pitchFamily="34" charset="0"/>
                          <a:cs typeface="Arial" panose="020B0604020202020204" pitchFamily="34" charset="0"/>
                        </a:rPr>
                        <a:t>NCO Leadership Training</a:t>
                      </a:r>
                      <a:endParaRPr kumimoji="0" lang="en-PH" sz="1400" b="0" i="0" u="none" strike="noStrike" cap="none" normalizeH="0" baseline="0" dirty="0">
                        <a:ln>
                          <a:noFill/>
                        </a:ln>
                        <a:solidFill>
                          <a:schemeClr val="tx1"/>
                        </a:solidFill>
                        <a:effectLst/>
                        <a:latin typeface=" Arial"/>
                        <a:ea typeface="Calibri" pitchFamily="34" charset="0"/>
                        <a:cs typeface="Arial" panose="020B0604020202020204" pitchFamily="34" charset="0"/>
                      </a:endParaRPr>
                    </a:p>
                  </a:txBody>
                  <a:tcPr marL="68580" marR="68580"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PH" sz="1400" b="0" i="0" u="none" strike="noStrike" cap="none" normalizeH="0" baseline="0" dirty="0" smtClean="0">
                          <a:ln>
                            <a:noFill/>
                          </a:ln>
                          <a:solidFill>
                            <a:schemeClr val="tx1"/>
                          </a:solidFill>
                          <a:effectLst/>
                          <a:latin typeface=" Arial"/>
                          <a:ea typeface="Calibri" pitchFamily="34" charset="0"/>
                          <a:cs typeface="Arial" panose="020B0604020202020204" pitchFamily="34" charset="0"/>
                        </a:rPr>
                        <a:t>May</a:t>
                      </a:r>
                      <a:endParaRPr kumimoji="0" lang="en-PH" sz="1400" b="0" i="0" u="none" strike="noStrike" cap="none" normalizeH="0" baseline="0" dirty="0">
                        <a:ln>
                          <a:noFill/>
                        </a:ln>
                        <a:solidFill>
                          <a:schemeClr val="tx1"/>
                        </a:solidFill>
                        <a:effectLst/>
                        <a:latin typeface=" Arial"/>
                        <a:ea typeface="Calibri" pitchFamily="34" charset="0"/>
                        <a:cs typeface="Arial" panose="020B0604020202020204" pitchFamily="34" charset="0"/>
                      </a:endParaRPr>
                    </a:p>
                  </a:txBody>
                  <a:tcPr marL="68580" marR="68580"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PH" sz="1400" b="0" i="0" u="none" strike="noStrike" cap="none" normalizeH="0" baseline="0" smtClean="0">
                          <a:ln>
                            <a:noFill/>
                          </a:ln>
                          <a:solidFill>
                            <a:schemeClr val="tx1"/>
                          </a:solidFill>
                          <a:effectLst/>
                          <a:latin typeface=" Arial"/>
                          <a:ea typeface="Calibri" pitchFamily="34" charset="0"/>
                          <a:cs typeface="Arial" panose="020B0604020202020204" pitchFamily="34" charset="0"/>
                        </a:rPr>
                        <a:t>Completed</a:t>
                      </a:r>
                      <a:endParaRPr kumimoji="0" lang="en-PH" sz="1400" b="0" i="0" u="none" strike="noStrike" cap="none" normalizeH="0" baseline="0" dirty="0">
                        <a:ln>
                          <a:noFill/>
                        </a:ln>
                        <a:solidFill>
                          <a:schemeClr val="tx1"/>
                        </a:solidFill>
                        <a:effectLst/>
                        <a:latin typeface=" Arial"/>
                        <a:ea typeface="Calibri" pitchFamily="34" charset="0"/>
                        <a:cs typeface="Arial" panose="020B0604020202020204" pitchFamily="34" charset="0"/>
                      </a:endParaRPr>
                    </a:p>
                  </a:txBody>
                  <a:tcPr marL="68580" marR="68580"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smtClean="0">
                          <a:ln>
                            <a:noFill/>
                          </a:ln>
                          <a:solidFill>
                            <a:schemeClr val="tx1"/>
                          </a:solidFill>
                          <a:effectLst/>
                          <a:latin typeface=" Arial"/>
                          <a:ea typeface="Calibri" pitchFamily="34" charset="0"/>
                          <a:cs typeface="Arial" panose="020B0604020202020204" pitchFamily="34" charset="0"/>
                        </a:rPr>
                        <a:t>Completed on 13 May 22</a:t>
                      </a:r>
                      <a:endParaRPr kumimoji="0" lang="en-PH" sz="1400" b="0" i="0" u="none" strike="noStrike" cap="none" normalizeH="0" baseline="0" dirty="0">
                        <a:ln>
                          <a:noFill/>
                        </a:ln>
                        <a:solidFill>
                          <a:schemeClr val="tx1"/>
                        </a:solidFill>
                        <a:effectLst/>
                        <a:latin typeface=" Arial"/>
                        <a:ea typeface="Calibri" pitchFamily="34" charset="0"/>
                        <a:cs typeface="Arial" panose="020B0604020202020204" pitchFamily="34" charset="0"/>
                      </a:endParaRPr>
                    </a:p>
                  </a:txBody>
                  <a:tcPr marL="68580" marR="68580"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extLst>
                  <a:ext uri="{0D108BD9-81ED-4DB2-BD59-A6C34878D82A}">
                    <a16:rowId xmlns:a16="http://schemas.microsoft.com/office/drawing/2014/main" xmlns="" val="1550846759"/>
                  </a:ext>
                </a:extLst>
              </a:tr>
              <a:tr h="476289">
                <a:tc row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PH" sz="1400" b="1" i="0" u="none" strike="noStrike" cap="none" normalizeH="0" baseline="0" dirty="0" smtClean="0">
                          <a:ln>
                            <a:noFill/>
                          </a:ln>
                          <a:solidFill>
                            <a:schemeClr val="tx1"/>
                          </a:solidFill>
                          <a:effectLst/>
                          <a:latin typeface=" Arial"/>
                          <a:ea typeface="Calibri" pitchFamily="34" charset="0"/>
                          <a:cs typeface="Arial" panose="020B0604020202020204" pitchFamily="34" charset="0"/>
                        </a:rPr>
                        <a:t>In-Service</a:t>
                      </a:r>
                      <a:endParaRPr kumimoji="0" lang="en-PH" sz="1400" b="1" i="0" u="none" strike="noStrike" cap="none" normalizeH="0" baseline="0" dirty="0">
                        <a:ln>
                          <a:noFill/>
                        </a:ln>
                        <a:solidFill>
                          <a:schemeClr val="tx1"/>
                        </a:solidFill>
                        <a:effectLst/>
                        <a:latin typeface=" Arial"/>
                        <a:ea typeface="Calibri" pitchFamily="34" charset="0"/>
                        <a:cs typeface="Arial" panose="020B0604020202020204" pitchFamily="34" charset="0"/>
                      </a:endParaRPr>
                    </a:p>
                  </a:txBody>
                  <a:tcPr marL="68580" marR="68580"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PH" sz="1400" b="0" i="0" u="none" strike="noStrike" cap="none" normalizeH="0" baseline="0" dirty="0" smtClean="0">
                          <a:ln>
                            <a:noFill/>
                          </a:ln>
                          <a:solidFill>
                            <a:schemeClr val="tx1"/>
                          </a:solidFill>
                          <a:effectLst/>
                          <a:latin typeface=" Arial"/>
                          <a:ea typeface="Calibri" pitchFamily="34" charset="0"/>
                          <a:cs typeface="Arial" panose="020B0604020202020204" pitchFamily="34" charset="0"/>
                        </a:rPr>
                        <a:t>SFV Defensive Driving Training</a:t>
                      </a:r>
                      <a:endParaRPr kumimoji="0" lang="en-PH" sz="1400" b="0" i="0" u="none" strike="noStrike" cap="none" normalizeH="0" baseline="0" dirty="0">
                        <a:ln>
                          <a:noFill/>
                        </a:ln>
                        <a:solidFill>
                          <a:schemeClr val="tx1"/>
                        </a:solidFill>
                        <a:effectLst/>
                        <a:latin typeface=" Arial"/>
                        <a:ea typeface="Calibri" pitchFamily="34" charset="0"/>
                        <a:cs typeface="Arial" panose="020B0604020202020204" pitchFamily="34" charset="0"/>
                      </a:endParaRPr>
                    </a:p>
                  </a:txBody>
                  <a:tcPr marL="68580" marR="68580"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PH" sz="1400" b="0" i="0" u="none" strike="noStrike" cap="none" normalizeH="0" baseline="0" dirty="0" smtClean="0">
                          <a:ln>
                            <a:noFill/>
                          </a:ln>
                          <a:solidFill>
                            <a:schemeClr val="tx1"/>
                          </a:solidFill>
                          <a:effectLst/>
                          <a:latin typeface=" Arial"/>
                          <a:ea typeface="Calibri" pitchFamily="34" charset="0"/>
                          <a:cs typeface="Arial" panose="020B0604020202020204" pitchFamily="34" charset="0"/>
                        </a:rPr>
                        <a:t>April</a:t>
                      </a:r>
                      <a:endParaRPr kumimoji="0" lang="en-PH" sz="1400" b="0" i="0" u="none" strike="noStrike" cap="none" normalizeH="0" baseline="0" dirty="0">
                        <a:ln>
                          <a:noFill/>
                        </a:ln>
                        <a:solidFill>
                          <a:schemeClr val="tx1"/>
                        </a:solidFill>
                        <a:effectLst/>
                        <a:latin typeface=" Arial"/>
                        <a:ea typeface="Calibri" pitchFamily="34" charset="0"/>
                        <a:cs typeface="Arial" panose="020B0604020202020204" pitchFamily="34" charset="0"/>
                      </a:endParaRPr>
                    </a:p>
                  </a:txBody>
                  <a:tcPr marL="68580" marR="68580"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PH" sz="1400" b="0" i="0" u="none" strike="noStrike" cap="none" normalizeH="0" baseline="0" dirty="0" smtClean="0">
                          <a:ln>
                            <a:noFill/>
                          </a:ln>
                          <a:solidFill>
                            <a:schemeClr val="tx1"/>
                          </a:solidFill>
                          <a:effectLst/>
                          <a:latin typeface=" Arial"/>
                          <a:ea typeface="Calibri" pitchFamily="34" charset="0"/>
                          <a:cs typeface="Arial" panose="020B0604020202020204" pitchFamily="34" charset="0"/>
                        </a:rPr>
                        <a:t>Completed</a:t>
                      </a:r>
                      <a:endParaRPr kumimoji="0" lang="en-PH" sz="1400" b="0" i="0" u="none" strike="noStrike" cap="none" normalizeH="0" baseline="0" dirty="0">
                        <a:ln>
                          <a:noFill/>
                        </a:ln>
                        <a:solidFill>
                          <a:schemeClr val="tx1"/>
                        </a:solidFill>
                        <a:effectLst/>
                        <a:latin typeface=" Arial"/>
                        <a:ea typeface="Calibri" pitchFamily="34" charset="0"/>
                        <a:cs typeface="Arial" panose="020B0604020202020204" pitchFamily="34" charset="0"/>
                      </a:endParaRPr>
                    </a:p>
                  </a:txBody>
                  <a:tcPr marL="68580" marR="68580"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smtClean="0">
                          <a:ln>
                            <a:noFill/>
                          </a:ln>
                          <a:solidFill>
                            <a:schemeClr val="tx1"/>
                          </a:solidFill>
                          <a:effectLst/>
                          <a:latin typeface=" Arial"/>
                          <a:ea typeface="Calibri" pitchFamily="34" charset="0"/>
                          <a:cs typeface="Arial" panose="020B0604020202020204" pitchFamily="34" charset="0"/>
                        </a:rPr>
                        <a:t>Completed on 15 April 22</a:t>
                      </a:r>
                      <a:endParaRPr kumimoji="0" lang="en-PH" sz="1400" b="0" i="0" u="none" strike="noStrike" cap="none" normalizeH="0" baseline="0" dirty="0">
                        <a:ln>
                          <a:noFill/>
                        </a:ln>
                        <a:solidFill>
                          <a:schemeClr val="tx1"/>
                        </a:solidFill>
                        <a:effectLst/>
                        <a:latin typeface=" Arial"/>
                        <a:ea typeface="Calibri" pitchFamily="34" charset="0"/>
                        <a:cs typeface="Arial" panose="020B0604020202020204" pitchFamily="34" charset="0"/>
                      </a:endParaRPr>
                    </a:p>
                  </a:txBody>
                  <a:tcPr marL="68580" marR="68580"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extLst>
                  <a:ext uri="{0D108BD9-81ED-4DB2-BD59-A6C34878D82A}">
                    <a16:rowId xmlns:a16="http://schemas.microsoft.com/office/drawing/2014/main" xmlns="" val="10005"/>
                  </a:ext>
                </a:extLst>
              </a:tr>
              <a:tr h="372912">
                <a:tc vMerge="1">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PH" sz="1600" b="1" i="0" u="none" strike="noStrike" cap="none" normalizeH="0" baseline="0" dirty="0">
                        <a:ln>
                          <a:noFill/>
                        </a:ln>
                        <a:solidFill>
                          <a:schemeClr val="tx1"/>
                        </a:solidFill>
                        <a:effectLst/>
                        <a:latin typeface="+mn-lt"/>
                        <a:ea typeface="Calibri" pitchFamily="34" charset="0"/>
                        <a:cs typeface="Arial" panose="020B0604020202020204" pitchFamily="34" charset="0"/>
                      </a:endParaRPr>
                    </a:p>
                  </a:txBody>
                  <a:tcPr marL="68580" marR="68580"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smtClean="0">
                          <a:ln>
                            <a:noFill/>
                          </a:ln>
                          <a:solidFill>
                            <a:schemeClr val="tx1"/>
                          </a:solidFill>
                          <a:effectLst/>
                          <a:latin typeface=" Arial"/>
                          <a:ea typeface="Calibri" pitchFamily="34" charset="0"/>
                          <a:cs typeface="Arial" panose="020B0604020202020204" pitchFamily="34" charset="0"/>
                        </a:rPr>
                        <a:t>AFV Mounted Weapons Training</a:t>
                      </a:r>
                      <a:endParaRPr kumimoji="0" lang="en-PH" sz="1400" b="0" i="0" u="none" strike="noStrike" cap="none" normalizeH="0" baseline="0" dirty="0">
                        <a:ln>
                          <a:noFill/>
                        </a:ln>
                        <a:solidFill>
                          <a:schemeClr val="tx1"/>
                        </a:solidFill>
                        <a:effectLst/>
                        <a:latin typeface=" Arial"/>
                        <a:ea typeface="Calibri" pitchFamily="34" charset="0"/>
                        <a:cs typeface="Arial" panose="020B0604020202020204" pitchFamily="34" charset="0"/>
                      </a:endParaRPr>
                    </a:p>
                  </a:txBody>
                  <a:tcPr marL="68580" marR="68580"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smtClean="0">
                          <a:ln>
                            <a:noFill/>
                          </a:ln>
                          <a:solidFill>
                            <a:schemeClr val="tx1"/>
                          </a:solidFill>
                          <a:effectLst/>
                          <a:latin typeface=" Arial"/>
                          <a:ea typeface="Calibri" pitchFamily="34" charset="0"/>
                          <a:cs typeface="Arial" panose="020B0604020202020204" pitchFamily="34" charset="0"/>
                        </a:rPr>
                        <a:t>Nov</a:t>
                      </a:r>
                      <a:endParaRPr kumimoji="0" lang="en-PH" sz="1400" b="0" i="0" u="none" strike="noStrike" cap="none" normalizeH="0" baseline="0" dirty="0">
                        <a:ln>
                          <a:noFill/>
                        </a:ln>
                        <a:solidFill>
                          <a:schemeClr val="tx1"/>
                        </a:solidFill>
                        <a:effectLst/>
                        <a:latin typeface=" Arial"/>
                        <a:ea typeface="Calibri" pitchFamily="34" charset="0"/>
                        <a:cs typeface="Arial" panose="020B0604020202020204" pitchFamily="34" charset="0"/>
                      </a:endParaRPr>
                    </a:p>
                  </a:txBody>
                  <a:tcPr marL="68580" marR="68580"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PH" sz="1400" b="0" i="0" u="none" strike="noStrike" cap="none" normalizeH="0" baseline="0" dirty="0" smtClean="0">
                          <a:ln>
                            <a:noFill/>
                          </a:ln>
                          <a:solidFill>
                            <a:schemeClr val="tx1"/>
                          </a:solidFill>
                          <a:effectLst/>
                          <a:latin typeface=" Arial"/>
                          <a:ea typeface="Calibri" pitchFamily="34" charset="0"/>
                          <a:cs typeface="Arial" panose="020B0604020202020204" pitchFamily="34" charset="0"/>
                        </a:rPr>
                        <a:t>Completed</a:t>
                      </a:r>
                    </a:p>
                  </a:txBody>
                  <a:tcPr marL="68580" marR="68580"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smtClean="0">
                          <a:ln>
                            <a:noFill/>
                          </a:ln>
                          <a:solidFill>
                            <a:schemeClr val="tx1"/>
                          </a:solidFill>
                          <a:effectLst/>
                          <a:latin typeface=" Arial"/>
                          <a:ea typeface="Calibri" pitchFamily="34" charset="0"/>
                          <a:cs typeface="Arial" panose="020B0604020202020204" pitchFamily="34" charset="0"/>
                        </a:rPr>
                        <a:t>Completed on 09 Nov 22</a:t>
                      </a:r>
                      <a:endParaRPr kumimoji="0" lang="en-PH" sz="1400" b="0" i="0" u="none" strike="noStrike" cap="none" normalizeH="0" baseline="0" dirty="0">
                        <a:ln>
                          <a:noFill/>
                        </a:ln>
                        <a:solidFill>
                          <a:schemeClr val="tx1"/>
                        </a:solidFill>
                        <a:effectLst/>
                        <a:latin typeface=" Arial"/>
                        <a:ea typeface="Calibri" pitchFamily="34" charset="0"/>
                        <a:cs typeface="Arial" panose="020B0604020202020204" pitchFamily="34" charset="0"/>
                      </a:endParaRPr>
                    </a:p>
                  </a:txBody>
                  <a:tcPr marL="68580" marR="68580"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extLst>
                  <a:ext uri="{0D108BD9-81ED-4DB2-BD59-A6C34878D82A}">
                    <a16:rowId xmlns:a16="http://schemas.microsoft.com/office/drawing/2014/main" xmlns="" val="2909034385"/>
                  </a:ext>
                </a:extLst>
              </a:tr>
              <a:tr h="476289">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PH" sz="1400" b="1" i="0" u="none" strike="noStrike" cap="none" normalizeH="0" baseline="0" dirty="0" smtClean="0">
                          <a:ln>
                            <a:noFill/>
                          </a:ln>
                          <a:solidFill>
                            <a:schemeClr val="tx1"/>
                          </a:solidFill>
                          <a:effectLst/>
                          <a:latin typeface=" Arial"/>
                          <a:ea typeface="Calibri" pitchFamily="34" charset="0"/>
                          <a:cs typeface="Arial" panose="020B0604020202020204" pitchFamily="34" charset="0"/>
                        </a:rPr>
                        <a:t>SWEEP</a:t>
                      </a:r>
                      <a:endParaRPr kumimoji="0" lang="en-PH" sz="1400" b="1" i="0" u="none" strike="noStrike" cap="none" normalizeH="0" baseline="0" dirty="0">
                        <a:ln>
                          <a:noFill/>
                        </a:ln>
                        <a:solidFill>
                          <a:schemeClr val="tx1"/>
                        </a:solidFill>
                        <a:effectLst/>
                        <a:latin typeface=" Arial"/>
                        <a:ea typeface="Calibri" pitchFamily="34" charset="0"/>
                        <a:cs typeface="Arial" panose="020B0604020202020204" pitchFamily="34" charset="0"/>
                      </a:endParaRPr>
                    </a:p>
                  </a:txBody>
                  <a:tcPr marL="68580" marR="68580"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PH" sz="1400" b="0" i="0" u="none" strike="noStrike" cap="none" normalizeH="0" baseline="0" dirty="0" smtClean="0">
                          <a:ln>
                            <a:noFill/>
                          </a:ln>
                          <a:solidFill>
                            <a:schemeClr val="tx1"/>
                          </a:solidFill>
                          <a:effectLst/>
                          <a:latin typeface=" Arial"/>
                          <a:ea typeface="Calibri" pitchFamily="34" charset="0"/>
                          <a:cs typeface="Arial" panose="020B0604020202020204" pitchFamily="34" charset="0"/>
                        </a:rPr>
                        <a:t>SWEEP</a:t>
                      </a:r>
                      <a:endParaRPr kumimoji="0" lang="en-PH" sz="1400" b="0" i="0" u="none" strike="noStrike" cap="none" normalizeH="0" baseline="0" dirty="0">
                        <a:ln>
                          <a:noFill/>
                        </a:ln>
                        <a:solidFill>
                          <a:schemeClr val="tx1"/>
                        </a:solidFill>
                        <a:effectLst/>
                        <a:latin typeface=" Arial"/>
                        <a:ea typeface="Calibri" pitchFamily="34" charset="0"/>
                        <a:cs typeface="Arial" panose="020B0604020202020204" pitchFamily="34" charset="0"/>
                      </a:endParaRPr>
                    </a:p>
                  </a:txBody>
                  <a:tcPr marL="68580" marR="68580"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PH" sz="1400" b="0" i="0" u="none" strike="noStrike" cap="none" normalizeH="0" baseline="0" dirty="0" smtClean="0">
                          <a:ln>
                            <a:noFill/>
                          </a:ln>
                          <a:solidFill>
                            <a:schemeClr val="tx1"/>
                          </a:solidFill>
                          <a:effectLst/>
                          <a:latin typeface=" Arial"/>
                          <a:ea typeface="Calibri" pitchFamily="34" charset="0"/>
                          <a:cs typeface="Arial" panose="020B0604020202020204" pitchFamily="34" charset="0"/>
                        </a:rPr>
                        <a:t>July</a:t>
                      </a:r>
                      <a:endParaRPr kumimoji="0" lang="en-PH" sz="1400" b="0" i="0" u="none" strike="noStrike" cap="none" normalizeH="0" baseline="0" dirty="0">
                        <a:ln>
                          <a:noFill/>
                        </a:ln>
                        <a:solidFill>
                          <a:schemeClr val="tx1"/>
                        </a:solidFill>
                        <a:effectLst/>
                        <a:latin typeface=" Arial"/>
                        <a:ea typeface="Calibri" pitchFamily="34" charset="0"/>
                        <a:cs typeface="Arial" panose="020B0604020202020204" pitchFamily="34" charset="0"/>
                      </a:endParaRPr>
                    </a:p>
                  </a:txBody>
                  <a:tcPr marL="68580" marR="68580"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smtClean="0">
                          <a:ln>
                            <a:noFill/>
                          </a:ln>
                          <a:solidFill>
                            <a:schemeClr val="tx1"/>
                          </a:solidFill>
                          <a:effectLst/>
                          <a:latin typeface=" Arial"/>
                          <a:ea typeface="Calibri" pitchFamily="34" charset="0"/>
                          <a:cs typeface="Arial" panose="020B0604020202020204" pitchFamily="34" charset="0"/>
                        </a:rPr>
                        <a:t>Completed</a:t>
                      </a:r>
                      <a:endParaRPr kumimoji="0" lang="en-PH" sz="1400" b="0" i="0" u="none" strike="noStrike" cap="none" normalizeH="0" baseline="0" dirty="0">
                        <a:ln>
                          <a:noFill/>
                        </a:ln>
                        <a:solidFill>
                          <a:schemeClr val="tx1"/>
                        </a:solidFill>
                        <a:effectLst/>
                        <a:latin typeface=" Arial"/>
                        <a:ea typeface="Calibri" pitchFamily="34" charset="0"/>
                        <a:cs typeface="Arial" panose="020B0604020202020204" pitchFamily="34" charset="0"/>
                      </a:endParaRPr>
                    </a:p>
                  </a:txBody>
                  <a:tcPr marL="68580" marR="68580"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smtClean="0">
                          <a:ln>
                            <a:noFill/>
                          </a:ln>
                          <a:solidFill>
                            <a:prstClr val="black"/>
                          </a:solidFill>
                          <a:effectLst/>
                          <a:uLnTx/>
                          <a:uFillTx/>
                          <a:latin typeface=" Arial"/>
                          <a:ea typeface="Calibri" pitchFamily="34" charset="0"/>
                          <a:cs typeface="Arial" panose="020B0604020202020204" pitchFamily="34" charset="0"/>
                        </a:rPr>
                        <a:t>Completed on 19 Sep 22</a:t>
                      </a:r>
                      <a:endParaRPr kumimoji="0" lang="en-PH" sz="1400" b="0" i="0" u="none" strike="noStrike" kern="1200" cap="none" spc="0" normalizeH="0" baseline="0" noProof="0" dirty="0">
                        <a:ln>
                          <a:noFill/>
                        </a:ln>
                        <a:solidFill>
                          <a:prstClr val="black"/>
                        </a:solidFill>
                        <a:effectLst/>
                        <a:uLnTx/>
                        <a:uFillTx/>
                        <a:latin typeface=" Arial"/>
                        <a:ea typeface="Calibri" pitchFamily="34" charset="0"/>
                        <a:cs typeface="Arial" panose="020B0604020202020204" pitchFamily="34" charset="0"/>
                      </a:endParaRPr>
                    </a:p>
                  </a:txBody>
                  <a:tcPr marL="68580" marR="68580"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extLst>
                  <a:ext uri="{0D108BD9-81ED-4DB2-BD59-A6C34878D82A}">
                    <a16:rowId xmlns:a16="http://schemas.microsoft.com/office/drawing/2014/main" xmlns="" val="10006"/>
                  </a:ext>
                </a:extLst>
              </a:tr>
              <a:tr h="476289">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PH" sz="1400" b="1" i="0" u="none" strike="noStrike" cap="none" normalizeH="0" baseline="0" dirty="0" smtClean="0">
                          <a:ln>
                            <a:noFill/>
                          </a:ln>
                          <a:solidFill>
                            <a:schemeClr val="tx1"/>
                          </a:solidFill>
                          <a:effectLst/>
                          <a:latin typeface=" Arial"/>
                          <a:ea typeface="Calibri" pitchFamily="34" charset="0"/>
                          <a:cs typeface="Arial" panose="020B0604020202020204" pitchFamily="34" charset="0"/>
                        </a:rPr>
                        <a:t>Marksmanship</a:t>
                      </a:r>
                      <a:endParaRPr kumimoji="0" lang="en-PH" sz="1400" b="1" i="0" u="none" strike="noStrike" cap="none" normalizeH="0" baseline="0" dirty="0">
                        <a:ln>
                          <a:noFill/>
                        </a:ln>
                        <a:solidFill>
                          <a:schemeClr val="tx1"/>
                        </a:solidFill>
                        <a:effectLst/>
                        <a:latin typeface=" Arial"/>
                        <a:ea typeface="Calibri" pitchFamily="34" charset="0"/>
                        <a:cs typeface="Arial" panose="020B0604020202020204" pitchFamily="34" charset="0"/>
                      </a:endParaRPr>
                    </a:p>
                  </a:txBody>
                  <a:tcPr marL="68580" marR="68580"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smtClean="0">
                          <a:ln>
                            <a:noFill/>
                          </a:ln>
                          <a:solidFill>
                            <a:schemeClr val="tx1"/>
                          </a:solidFill>
                          <a:effectLst/>
                          <a:latin typeface=" Arial"/>
                          <a:ea typeface="Calibri" pitchFamily="34" charset="0"/>
                          <a:cs typeface="Arial" panose="020B0604020202020204" pitchFamily="34" charset="0"/>
                        </a:rPr>
                        <a:t>AMTP – Rifle, Pistol and other Weapons</a:t>
                      </a:r>
                      <a:endParaRPr kumimoji="0" lang="en-PH" sz="1400" b="0" i="0" u="none" strike="noStrike" cap="none" normalizeH="0" baseline="0" dirty="0">
                        <a:ln>
                          <a:noFill/>
                        </a:ln>
                        <a:solidFill>
                          <a:schemeClr val="tx1"/>
                        </a:solidFill>
                        <a:effectLst/>
                        <a:latin typeface=" Arial"/>
                        <a:ea typeface="Calibri" pitchFamily="34" charset="0"/>
                        <a:cs typeface="Arial" panose="020B0604020202020204" pitchFamily="34" charset="0"/>
                      </a:endParaRPr>
                    </a:p>
                  </a:txBody>
                  <a:tcPr marL="68580" marR="68580"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PH" sz="1400" b="0" i="0" u="none" strike="noStrike" cap="none" normalizeH="0" baseline="0" dirty="0" smtClean="0">
                          <a:ln>
                            <a:noFill/>
                          </a:ln>
                          <a:solidFill>
                            <a:schemeClr val="tx1"/>
                          </a:solidFill>
                          <a:effectLst/>
                          <a:latin typeface=" Arial"/>
                          <a:ea typeface="Calibri" pitchFamily="34" charset="0"/>
                          <a:cs typeface="Arial" panose="020B0604020202020204" pitchFamily="34" charset="0"/>
                        </a:rPr>
                        <a:t>August</a:t>
                      </a:r>
                      <a:endParaRPr kumimoji="0" lang="en-PH" sz="1400" b="0" i="0" u="none" strike="noStrike" cap="none" normalizeH="0" baseline="0" dirty="0">
                        <a:ln>
                          <a:noFill/>
                        </a:ln>
                        <a:solidFill>
                          <a:schemeClr val="tx1"/>
                        </a:solidFill>
                        <a:effectLst/>
                        <a:latin typeface=" Arial"/>
                        <a:ea typeface="Calibri" pitchFamily="34" charset="0"/>
                        <a:cs typeface="Arial" panose="020B0604020202020204" pitchFamily="34" charset="0"/>
                      </a:endParaRPr>
                    </a:p>
                  </a:txBody>
                  <a:tcPr marL="68580" marR="68580"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PH" sz="1400" b="0" i="0" u="none" strike="noStrike" cap="none" normalizeH="0" baseline="0" dirty="0" smtClean="0">
                          <a:ln>
                            <a:noFill/>
                          </a:ln>
                          <a:solidFill>
                            <a:schemeClr val="tx1"/>
                          </a:solidFill>
                          <a:effectLst/>
                          <a:latin typeface=" Arial"/>
                          <a:ea typeface="Calibri" pitchFamily="34" charset="0"/>
                          <a:cs typeface="Arial" panose="020B0604020202020204" pitchFamily="34" charset="0"/>
                        </a:rPr>
                        <a:t>Completed</a:t>
                      </a:r>
                      <a:endParaRPr kumimoji="0" lang="en-PH" sz="1400" b="0" i="0" u="none" strike="noStrike" cap="none" normalizeH="0" baseline="0" dirty="0">
                        <a:ln>
                          <a:noFill/>
                        </a:ln>
                        <a:solidFill>
                          <a:schemeClr val="tx1"/>
                        </a:solidFill>
                        <a:effectLst/>
                        <a:latin typeface=" Arial"/>
                        <a:ea typeface="Calibri" pitchFamily="34" charset="0"/>
                        <a:cs typeface="Arial" panose="020B0604020202020204" pitchFamily="34" charset="0"/>
                      </a:endParaRPr>
                    </a:p>
                  </a:txBody>
                  <a:tcPr marL="68580" marR="68580"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smtClean="0">
                          <a:ln>
                            <a:noFill/>
                          </a:ln>
                          <a:solidFill>
                            <a:prstClr val="black"/>
                          </a:solidFill>
                          <a:effectLst/>
                          <a:uLnTx/>
                          <a:uFillTx/>
                          <a:latin typeface=" Arial"/>
                          <a:ea typeface="Calibri" pitchFamily="34" charset="0"/>
                          <a:cs typeface="Arial" panose="020B0604020202020204" pitchFamily="34" charset="0"/>
                        </a:rPr>
                        <a:t>Completed on 19 Sep 22</a:t>
                      </a:r>
                      <a:endParaRPr kumimoji="0" lang="en-PH" sz="1400" b="0" i="0" u="none" strike="noStrike" kern="1200" cap="none" spc="0" normalizeH="0" baseline="0" noProof="0" dirty="0">
                        <a:ln>
                          <a:noFill/>
                        </a:ln>
                        <a:solidFill>
                          <a:prstClr val="black"/>
                        </a:solidFill>
                        <a:effectLst/>
                        <a:uLnTx/>
                        <a:uFillTx/>
                        <a:latin typeface=" Arial"/>
                        <a:ea typeface="Calibri" pitchFamily="34" charset="0"/>
                        <a:cs typeface="Arial" panose="020B0604020202020204" pitchFamily="34" charset="0"/>
                      </a:endParaRPr>
                    </a:p>
                  </a:txBody>
                  <a:tcPr marL="68580" marR="68580" marT="0" marB="0" anchor="ctr" horzOverflow="overflow">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extLst>
                  <a:ext uri="{0D108BD9-81ED-4DB2-BD59-A6C34878D82A}">
                    <a16:rowId xmlns:a16="http://schemas.microsoft.com/office/drawing/2014/main" xmlns="" val="10007"/>
                  </a:ext>
                </a:extLst>
              </a:tr>
            </a:tbl>
          </a:graphicData>
        </a:graphic>
      </p:graphicFrame>
      <p:sp>
        <p:nvSpPr>
          <p:cNvPr id="2" name="Slide Number Placeholder 1"/>
          <p:cNvSpPr>
            <a:spLocks noGrp="1"/>
          </p:cNvSpPr>
          <p:nvPr>
            <p:ph type="sldNum" sz="quarter" idx="12"/>
          </p:nvPr>
        </p:nvSpPr>
        <p:spPr/>
        <p:txBody>
          <a:bodyPr/>
          <a:lstStyle/>
          <a:p>
            <a:fld id="{7687A7F3-AD38-4866-8553-4B19922F7C99}" type="slidenum">
              <a:rPr lang="en-PH" smtClean="0"/>
              <a:t>82</a:t>
            </a:fld>
            <a:endParaRPr lang="en-PH"/>
          </a:p>
        </p:txBody>
      </p:sp>
    </p:spTree>
    <p:extLst>
      <p:ext uri="{BB962C8B-B14F-4D97-AF65-F5344CB8AC3E}">
        <p14:creationId xmlns:p14="http://schemas.microsoft.com/office/powerpoint/2010/main" val="2912137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down)">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 Same Side Corner Rectangle 6"/>
          <p:cNvSpPr/>
          <p:nvPr/>
        </p:nvSpPr>
        <p:spPr>
          <a:xfrm rot="16200000">
            <a:off x="372147" y="2171484"/>
            <a:ext cx="822960" cy="274320"/>
          </a:xfrm>
          <a:prstGeom prst="round2SameRect">
            <a:avLst/>
          </a:prstGeom>
          <a:solidFill>
            <a:srgbClr val="5B9BD5"/>
          </a:solidFill>
          <a:ln w="57150">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 Same Side Corner Rectangle 7"/>
          <p:cNvSpPr/>
          <p:nvPr/>
        </p:nvSpPr>
        <p:spPr>
          <a:xfrm rot="16200000">
            <a:off x="372147" y="4384932"/>
            <a:ext cx="822960" cy="274320"/>
          </a:xfrm>
          <a:prstGeom prst="round2SameRect">
            <a:avLst/>
          </a:prstGeom>
          <a:solidFill>
            <a:srgbClr val="A5A5A5">
              <a:alpha val="50000"/>
            </a:srgbClr>
          </a:solidFill>
          <a:ln w="57150">
            <a:solidFill>
              <a:srgbClr val="A5A5A5">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 Same Side Corner Rectangle 9"/>
          <p:cNvSpPr/>
          <p:nvPr/>
        </p:nvSpPr>
        <p:spPr>
          <a:xfrm rot="16200000">
            <a:off x="372147" y="5491655"/>
            <a:ext cx="822960" cy="274320"/>
          </a:xfrm>
          <a:prstGeom prst="round2SameRect">
            <a:avLst/>
          </a:prstGeom>
          <a:solidFill>
            <a:srgbClr val="FFC000">
              <a:alpha val="50000"/>
            </a:srgbClr>
          </a:solidFill>
          <a:ln w="57150">
            <a:solidFill>
              <a:srgbClr val="FFC000">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 Same Side Corner Rectangle 10"/>
          <p:cNvSpPr/>
          <p:nvPr/>
        </p:nvSpPr>
        <p:spPr>
          <a:xfrm rot="16200000">
            <a:off x="372147" y="3278208"/>
            <a:ext cx="822960" cy="274320"/>
          </a:xfrm>
          <a:prstGeom prst="round2SameRect">
            <a:avLst/>
          </a:prstGeom>
          <a:solidFill>
            <a:srgbClr val="ED7D31">
              <a:alpha val="50000"/>
            </a:srgbClr>
          </a:solidFill>
          <a:ln w="57150">
            <a:solidFill>
              <a:srgbClr val="ED7D31">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 Same Side Corner Rectangle 11"/>
          <p:cNvSpPr/>
          <p:nvPr/>
        </p:nvSpPr>
        <p:spPr>
          <a:xfrm rot="16200000">
            <a:off x="372147" y="1064760"/>
            <a:ext cx="822960" cy="274320"/>
          </a:xfrm>
          <a:prstGeom prst="round2SameRect">
            <a:avLst/>
          </a:prstGeom>
          <a:solidFill>
            <a:srgbClr val="70AD47">
              <a:alpha val="50000"/>
            </a:srgbClr>
          </a:solidFill>
          <a:ln w="57150">
            <a:solidFill>
              <a:srgbClr val="70AD47">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934500" y="809490"/>
            <a:ext cx="10609799" cy="5303520"/>
          </a:xfrm>
          <a:prstGeom prst="rect">
            <a:avLst/>
          </a:prstGeom>
          <a:solidFill>
            <a:schemeClr val="bg1"/>
          </a:solidFill>
          <a:ln w="57150">
            <a:solidFill>
              <a:srgbClr val="5B9BD5"/>
            </a:solidFill>
          </a:ln>
        </p:spPr>
        <p:txBody>
          <a:bodyPr wrap="none" anchor="t" anchorCtr="0">
            <a:noAutofit/>
          </a:bodyPr>
          <a:lstStyle/>
          <a:p>
            <a:pPr algn="ctr"/>
            <a:r>
              <a:rPr lang="en-US" sz="3500" dirty="0" smtClean="0">
                <a:solidFill>
                  <a:schemeClr val="tx1">
                    <a:lumMod val="65000"/>
                    <a:lumOff val="35000"/>
                  </a:schemeClr>
                </a:solidFill>
                <a:latin typeface="Franklin Gothic Demi Cond" panose="020B0706030402020204" pitchFamily="34" charset="0"/>
              </a:rPr>
              <a:t>COMPLIANCES AND ACCOMPLISHMENTS TO DC’s GUIDANCE</a:t>
            </a:r>
            <a:endParaRPr lang="en-US" sz="3500" dirty="0"/>
          </a:p>
        </p:txBody>
      </p:sp>
      <p:sp>
        <p:nvSpPr>
          <p:cNvPr id="16" name="TextBox 15"/>
          <p:cNvSpPr txBox="1"/>
          <p:nvPr/>
        </p:nvSpPr>
        <p:spPr>
          <a:xfrm>
            <a:off x="1124712" y="1394725"/>
            <a:ext cx="10241280" cy="523220"/>
          </a:xfrm>
          <a:prstGeom prst="rect">
            <a:avLst/>
          </a:prstGeom>
          <a:noFill/>
        </p:spPr>
        <p:txBody>
          <a:bodyPr wrap="square" rtlCol="0">
            <a:spAutoFit/>
          </a:bodyPr>
          <a:lstStyle/>
          <a:p>
            <a:pPr algn="ctr"/>
            <a:r>
              <a:rPr lang="en-US" sz="2800" i="1" dirty="0" smtClean="0">
                <a:solidFill>
                  <a:schemeClr val="bg2">
                    <a:lumMod val="50000"/>
                  </a:schemeClr>
                </a:solidFill>
                <a:latin typeface="Franklin Gothic Book" panose="020B0503020102020204" pitchFamily="34" charset="0"/>
              </a:rPr>
              <a:t>SUMMARY OF ALLOTMENT</a:t>
            </a:r>
            <a:endParaRPr lang="en-US" sz="2800" i="1" dirty="0">
              <a:solidFill>
                <a:schemeClr val="bg2">
                  <a:lumMod val="50000"/>
                </a:schemeClr>
              </a:solidFill>
              <a:latin typeface="Franklin Gothic Book" panose="020B0503020102020204"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05117406"/>
              </p:ext>
            </p:extLst>
          </p:nvPr>
        </p:nvGraphicFramePr>
        <p:xfrm>
          <a:off x="1124712" y="2045548"/>
          <a:ext cx="10241280" cy="3075265"/>
        </p:xfrm>
        <a:graphic>
          <a:graphicData uri="http://schemas.openxmlformats.org/drawingml/2006/table">
            <a:tbl>
              <a:tblPr>
                <a:tableStyleId>{69CF1AB2-1976-4502-BF36-3FF5EA218861}</a:tableStyleId>
              </a:tblPr>
              <a:tblGrid>
                <a:gridCol w="4512568">
                  <a:extLst>
                    <a:ext uri="{9D8B030D-6E8A-4147-A177-3AD203B41FA5}">
                      <a16:colId xmlns:a16="http://schemas.microsoft.com/office/drawing/2014/main" xmlns="" val="20000"/>
                    </a:ext>
                  </a:extLst>
                </a:gridCol>
                <a:gridCol w="2661542">
                  <a:extLst>
                    <a:ext uri="{9D8B030D-6E8A-4147-A177-3AD203B41FA5}">
                      <a16:colId xmlns:a16="http://schemas.microsoft.com/office/drawing/2014/main" xmlns="" val="20001"/>
                    </a:ext>
                  </a:extLst>
                </a:gridCol>
                <a:gridCol w="3067170">
                  <a:extLst>
                    <a:ext uri="{9D8B030D-6E8A-4147-A177-3AD203B41FA5}">
                      <a16:colId xmlns:a16="http://schemas.microsoft.com/office/drawing/2014/main" xmlns="" val="20002"/>
                    </a:ext>
                  </a:extLst>
                </a:gridCol>
              </a:tblGrid>
              <a:tr h="210036">
                <a:tc rowSpan="2">
                  <a:txBody>
                    <a:bodyPr/>
                    <a:lstStyle/>
                    <a:p>
                      <a:pPr algn="ctr" fontAlgn="ctr"/>
                      <a:r>
                        <a:rPr lang="en-PH" sz="2000" b="1" u="none" strike="noStrike" dirty="0">
                          <a:solidFill>
                            <a:schemeClr val="bg1"/>
                          </a:solidFill>
                          <a:effectLst/>
                          <a:latin typeface=" Arial"/>
                        </a:rPr>
                        <a:t>UNIT</a:t>
                      </a:r>
                      <a:endParaRPr lang="en-PH" sz="2000" b="1" i="0" u="none" strike="noStrike" dirty="0">
                        <a:solidFill>
                          <a:schemeClr val="bg1"/>
                        </a:solidFill>
                        <a:effectLst/>
                        <a:latin typeface=" Arial"/>
                        <a:cs typeface="Arial" panose="020B0604020202020204" pitchFamily="34" charset="0"/>
                      </a:endParaRPr>
                    </a:p>
                  </a:txBody>
                  <a:tcPr marL="4018" marR="4018" marT="4018"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gridSpan="2">
                  <a:txBody>
                    <a:bodyPr/>
                    <a:lstStyle/>
                    <a:p>
                      <a:pPr algn="ctr"/>
                      <a:r>
                        <a:rPr lang="en-US" sz="2000" b="1" dirty="0" smtClean="0">
                          <a:solidFill>
                            <a:schemeClr val="bg1"/>
                          </a:solidFill>
                          <a:latin typeface=" Arial"/>
                        </a:rPr>
                        <a:t>ALLOTMENT</a:t>
                      </a:r>
                      <a:endParaRPr lang="en-US" sz="2000" b="1" dirty="0">
                        <a:solidFill>
                          <a:schemeClr val="bg1"/>
                        </a:solidFill>
                        <a:latin typeface=" Arial"/>
                      </a:endParaRPr>
                    </a:p>
                  </a:txBody>
                  <a:tcPr marL="4018" marR="4018" marT="4018" marB="0" anchor="b">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hMerge="1">
                  <a:txBody>
                    <a:bodyPr/>
                    <a:lstStyle/>
                    <a:p>
                      <a:endParaRPr lang="en-PH"/>
                    </a:p>
                  </a:txBody>
                  <a:tcPr/>
                </a:tc>
                <a:extLst>
                  <a:ext uri="{0D108BD9-81ED-4DB2-BD59-A6C34878D82A}">
                    <a16:rowId xmlns:a16="http://schemas.microsoft.com/office/drawing/2014/main" xmlns="" val="10000"/>
                  </a:ext>
                </a:extLst>
              </a:tr>
              <a:tr h="396253">
                <a:tc vMerge="1">
                  <a:txBody>
                    <a:bodyPr/>
                    <a:lstStyle/>
                    <a:p>
                      <a:endParaRPr lang="en-PH"/>
                    </a:p>
                  </a:txBody>
                  <a:tcPr/>
                </a:tc>
                <a:tc>
                  <a:txBody>
                    <a:bodyPr/>
                    <a:lstStyle/>
                    <a:p>
                      <a:pPr algn="ctr" fontAlgn="b"/>
                      <a:r>
                        <a:rPr lang="en-PH" sz="2000" b="1" u="none" strike="noStrike" dirty="0" smtClean="0">
                          <a:solidFill>
                            <a:schemeClr val="bg1"/>
                          </a:solidFill>
                          <a:effectLst/>
                          <a:latin typeface=" Arial"/>
                        </a:rPr>
                        <a:t>2021</a:t>
                      </a:r>
                      <a:endParaRPr lang="en-PH" sz="2000" b="1" i="0" u="none" strike="noStrike" dirty="0">
                        <a:solidFill>
                          <a:schemeClr val="bg1"/>
                        </a:solidFill>
                        <a:effectLst/>
                        <a:latin typeface=" Arial"/>
                        <a:cs typeface="Arial" panose="020B0604020202020204" pitchFamily="34" charset="0"/>
                      </a:endParaRPr>
                    </a:p>
                  </a:txBody>
                  <a:tcPr marL="4018" marR="4018" marT="4018" marB="0" anchor="b">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a:txBody>
                    <a:bodyPr/>
                    <a:lstStyle/>
                    <a:p>
                      <a:pPr algn="ctr" fontAlgn="b"/>
                      <a:r>
                        <a:rPr lang="en-PH" sz="2000" b="1" u="none" strike="noStrike" dirty="0" smtClean="0">
                          <a:solidFill>
                            <a:schemeClr val="bg1"/>
                          </a:solidFill>
                          <a:effectLst/>
                          <a:latin typeface=" Arial"/>
                        </a:rPr>
                        <a:t>2022 </a:t>
                      </a:r>
                      <a:endParaRPr lang="en-PH" sz="2000" b="1" i="0" u="none" strike="noStrike" dirty="0">
                        <a:solidFill>
                          <a:schemeClr val="bg1"/>
                        </a:solidFill>
                        <a:effectLst/>
                        <a:latin typeface=" Arial"/>
                        <a:cs typeface="Arial" panose="020B0604020202020204" pitchFamily="34" charset="0"/>
                      </a:endParaRPr>
                    </a:p>
                  </a:txBody>
                  <a:tcPr marL="4018" marR="4018" marT="4018" marB="0" anchor="b">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xmlns="" val="10001"/>
                  </a:ext>
                </a:extLst>
              </a:tr>
              <a:tr h="396253">
                <a:tc>
                  <a:txBody>
                    <a:bodyPr/>
                    <a:lstStyle/>
                    <a:p>
                      <a:pPr algn="ctr" fontAlgn="ctr"/>
                      <a:r>
                        <a:rPr lang="en-PH" sz="2000" u="none" strike="noStrike" dirty="0">
                          <a:effectLst/>
                          <a:latin typeface=" Arial"/>
                        </a:rPr>
                        <a:t>REGULAR MOOE </a:t>
                      </a:r>
                      <a:endParaRPr lang="en-PH" sz="2000" b="1" i="0" u="none" strike="noStrike" dirty="0">
                        <a:solidFill>
                          <a:srgbClr val="000000"/>
                        </a:solidFill>
                        <a:effectLst/>
                        <a:latin typeface=" Arial"/>
                        <a:cs typeface="Arial" panose="020B0604020202020204" pitchFamily="34" charset="0"/>
                      </a:endParaRPr>
                    </a:p>
                  </a:txBody>
                  <a:tcPr marL="4018" marR="4018" marT="4018"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algn="r" fontAlgn="b"/>
                      <a:r>
                        <a:rPr lang="en-PH" sz="2000" u="none" strike="noStrike" dirty="0" smtClean="0">
                          <a:effectLst/>
                          <a:latin typeface=" Arial"/>
                        </a:rPr>
                        <a:t>1,000,000.00</a:t>
                      </a:r>
                      <a:endParaRPr lang="en-PH" sz="2000" b="1" i="0" u="none" strike="noStrike" dirty="0">
                        <a:solidFill>
                          <a:srgbClr val="000000"/>
                        </a:solidFill>
                        <a:effectLst/>
                        <a:latin typeface=" Arial"/>
                        <a:cs typeface="Arial" panose="020B0604020202020204" pitchFamily="34" charset="0"/>
                      </a:endParaRPr>
                    </a:p>
                  </a:txBody>
                  <a:tcPr marL="4018" marR="4018" marT="4018" marB="0" anchor="b">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algn="r" fontAlgn="b"/>
                      <a:r>
                        <a:rPr lang="en-PH" sz="2000" b="0" i="0" u="none" strike="noStrike" dirty="0" smtClean="0">
                          <a:solidFill>
                            <a:srgbClr val="000000"/>
                          </a:solidFill>
                          <a:effectLst/>
                          <a:latin typeface=" Arial"/>
                          <a:cs typeface="Arial" panose="020B0604020202020204" pitchFamily="34" charset="0"/>
                        </a:rPr>
                        <a:t>1,000,000.00</a:t>
                      </a:r>
                      <a:endParaRPr lang="en-PH" sz="2000" b="0" i="0" u="none" strike="noStrike" dirty="0">
                        <a:solidFill>
                          <a:srgbClr val="000000"/>
                        </a:solidFill>
                        <a:effectLst/>
                        <a:latin typeface=" Arial"/>
                        <a:cs typeface="Arial" panose="020B0604020202020204" pitchFamily="34" charset="0"/>
                      </a:endParaRPr>
                    </a:p>
                  </a:txBody>
                  <a:tcPr marL="4018" marR="4018" marT="4018" marB="0" anchor="b">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extLst>
                  <a:ext uri="{0D108BD9-81ED-4DB2-BD59-A6C34878D82A}">
                    <a16:rowId xmlns:a16="http://schemas.microsoft.com/office/drawing/2014/main" xmlns="" val="10002"/>
                  </a:ext>
                </a:extLst>
              </a:tr>
              <a:tr h="396253">
                <a:tc>
                  <a:txBody>
                    <a:bodyPr/>
                    <a:lstStyle/>
                    <a:p>
                      <a:pPr algn="ctr" fontAlgn="ctr"/>
                      <a:r>
                        <a:rPr lang="en-PH" sz="2000" u="none" strike="noStrike" dirty="0">
                          <a:effectLst/>
                          <a:latin typeface=" Arial"/>
                        </a:rPr>
                        <a:t>APF </a:t>
                      </a:r>
                      <a:endParaRPr lang="en-PH" sz="2000" b="1" i="0" u="none" strike="noStrike" dirty="0">
                        <a:solidFill>
                          <a:srgbClr val="000000"/>
                        </a:solidFill>
                        <a:effectLst/>
                        <a:latin typeface=" Arial"/>
                        <a:cs typeface="Arial" panose="020B0604020202020204" pitchFamily="34" charset="0"/>
                      </a:endParaRPr>
                    </a:p>
                  </a:txBody>
                  <a:tcPr marL="4018" marR="4018" marT="4018"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algn="r" fontAlgn="b"/>
                      <a:r>
                        <a:rPr lang="en-PH" sz="2000" b="0" i="0" u="none" strike="noStrike" dirty="0" smtClean="0">
                          <a:solidFill>
                            <a:srgbClr val="000000"/>
                          </a:solidFill>
                          <a:effectLst/>
                          <a:latin typeface=" Arial"/>
                          <a:cs typeface="Arial" panose="020B0604020202020204" pitchFamily="34" charset="0"/>
                        </a:rPr>
                        <a:t>271,625.00</a:t>
                      </a:r>
                      <a:endParaRPr lang="en-PH" sz="2000" b="0" i="0" u="none" strike="noStrike" dirty="0">
                        <a:solidFill>
                          <a:srgbClr val="000000"/>
                        </a:solidFill>
                        <a:effectLst/>
                        <a:latin typeface=" Arial"/>
                        <a:cs typeface="Arial" panose="020B0604020202020204" pitchFamily="34" charset="0"/>
                      </a:endParaRPr>
                    </a:p>
                  </a:txBody>
                  <a:tcPr marL="4018" marR="4018" marT="4018" marB="0" anchor="b">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algn="r" fontAlgn="b"/>
                      <a:r>
                        <a:rPr lang="en-PH" sz="2000" b="0" i="0" u="none" strike="noStrike" dirty="0" smtClean="0">
                          <a:solidFill>
                            <a:srgbClr val="000000"/>
                          </a:solidFill>
                          <a:effectLst/>
                          <a:latin typeface=" Arial"/>
                          <a:cs typeface="Arial" panose="020B0604020202020204" pitchFamily="34" charset="0"/>
                        </a:rPr>
                        <a:t>225,000.00</a:t>
                      </a:r>
                      <a:endParaRPr lang="en-PH" sz="2000" b="0" i="0" u="none" strike="noStrike" dirty="0">
                        <a:solidFill>
                          <a:srgbClr val="000000"/>
                        </a:solidFill>
                        <a:effectLst/>
                        <a:latin typeface=" Arial"/>
                        <a:cs typeface="Arial" panose="020B0604020202020204" pitchFamily="34" charset="0"/>
                      </a:endParaRPr>
                    </a:p>
                  </a:txBody>
                  <a:tcPr marL="4018" marR="4018" marT="4018" marB="0" anchor="b">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extLst>
                  <a:ext uri="{0D108BD9-81ED-4DB2-BD59-A6C34878D82A}">
                    <a16:rowId xmlns:a16="http://schemas.microsoft.com/office/drawing/2014/main" xmlns="" val="10003"/>
                  </a:ext>
                </a:extLst>
              </a:tr>
              <a:tr h="396253">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PH" sz="2000" u="none" strike="noStrike" dirty="0">
                          <a:effectLst/>
                          <a:latin typeface=" Arial"/>
                        </a:rPr>
                        <a:t> SPF </a:t>
                      </a:r>
                      <a:endParaRPr lang="en-PH" sz="2000" b="1" i="0" u="none" strike="noStrike" dirty="0">
                        <a:solidFill>
                          <a:srgbClr val="000000"/>
                        </a:solidFill>
                        <a:effectLst/>
                        <a:latin typeface=" Arial"/>
                        <a:cs typeface="Arial" panose="020B0604020202020204" pitchFamily="34" charset="0"/>
                      </a:endParaRPr>
                    </a:p>
                  </a:txBody>
                  <a:tcPr marL="4018" marR="4018" marT="4018"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algn="r" fontAlgn="b"/>
                      <a:r>
                        <a:rPr lang="en-PH" sz="2000" b="0" i="0" u="none" strike="noStrike" dirty="0" smtClean="0">
                          <a:solidFill>
                            <a:srgbClr val="000000"/>
                          </a:solidFill>
                          <a:effectLst/>
                          <a:latin typeface=" Arial"/>
                          <a:cs typeface="Arial" panose="020B0604020202020204" pitchFamily="34" charset="0"/>
                        </a:rPr>
                        <a:t>297,800.00</a:t>
                      </a:r>
                      <a:endParaRPr lang="en-PH" sz="2000" b="0" i="0" u="none" strike="noStrike" dirty="0">
                        <a:solidFill>
                          <a:srgbClr val="000000"/>
                        </a:solidFill>
                        <a:effectLst/>
                        <a:latin typeface=" Arial"/>
                        <a:cs typeface="Arial" panose="020B0604020202020204" pitchFamily="34" charset="0"/>
                      </a:endParaRPr>
                    </a:p>
                  </a:txBody>
                  <a:tcPr marL="4018" marR="4018" marT="4018" marB="0" anchor="b">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algn="r" fontAlgn="b"/>
                      <a:r>
                        <a:rPr lang="en-PH" sz="2000" b="0" i="0" u="none" strike="noStrike" dirty="0" smtClean="0">
                          <a:solidFill>
                            <a:srgbClr val="000000"/>
                          </a:solidFill>
                          <a:effectLst/>
                          <a:latin typeface=" Arial"/>
                          <a:cs typeface="Arial" panose="020B0604020202020204" pitchFamily="34" charset="0"/>
                        </a:rPr>
                        <a:t>247,160.00</a:t>
                      </a:r>
                      <a:endParaRPr lang="en-PH" sz="2000" b="0" i="0" u="none" strike="noStrike" dirty="0">
                        <a:solidFill>
                          <a:srgbClr val="000000"/>
                        </a:solidFill>
                        <a:effectLst/>
                        <a:latin typeface=" Arial"/>
                        <a:cs typeface="Arial" panose="020B0604020202020204" pitchFamily="34" charset="0"/>
                      </a:endParaRPr>
                    </a:p>
                  </a:txBody>
                  <a:tcPr marL="4018" marR="4018" marT="4018" marB="0" anchor="b">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extLst>
                  <a:ext uri="{0D108BD9-81ED-4DB2-BD59-A6C34878D82A}">
                    <a16:rowId xmlns:a16="http://schemas.microsoft.com/office/drawing/2014/main" xmlns="" val="10004"/>
                  </a:ext>
                </a:extLst>
              </a:tr>
              <a:tr h="396253">
                <a:tc>
                  <a:txBody>
                    <a:bodyPr/>
                    <a:lstStyle/>
                    <a:p>
                      <a:pPr algn="ctr" fontAlgn="ctr"/>
                      <a:r>
                        <a:rPr lang="en-PH" sz="2000" u="none" strike="noStrike" dirty="0">
                          <a:effectLst/>
                          <a:latin typeface=" Arial"/>
                        </a:rPr>
                        <a:t>PAWAF </a:t>
                      </a:r>
                      <a:endParaRPr lang="en-PH" sz="2000" b="1" i="0" u="none" strike="noStrike" dirty="0">
                        <a:solidFill>
                          <a:srgbClr val="000000"/>
                        </a:solidFill>
                        <a:effectLst/>
                        <a:latin typeface=" Arial"/>
                        <a:cs typeface="Arial" panose="020B0604020202020204" pitchFamily="34" charset="0"/>
                      </a:endParaRPr>
                    </a:p>
                  </a:txBody>
                  <a:tcPr marL="4018" marR="4018" marT="4018"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algn="r" fontAlgn="b"/>
                      <a:r>
                        <a:rPr lang="en-PH" sz="2000" b="0" i="0" u="none" strike="noStrike" dirty="0" smtClean="0">
                          <a:solidFill>
                            <a:srgbClr val="000000"/>
                          </a:solidFill>
                          <a:effectLst/>
                          <a:latin typeface=" Arial"/>
                          <a:cs typeface="Arial" panose="020B0604020202020204" pitchFamily="34" charset="0"/>
                        </a:rPr>
                        <a:t>900,990.00</a:t>
                      </a:r>
                      <a:endParaRPr lang="en-PH" sz="2000" b="0" i="0" u="none" strike="noStrike" dirty="0">
                        <a:solidFill>
                          <a:srgbClr val="000000"/>
                        </a:solidFill>
                        <a:effectLst/>
                        <a:latin typeface=" Arial"/>
                        <a:cs typeface="Arial" panose="020B0604020202020204" pitchFamily="34" charset="0"/>
                      </a:endParaRPr>
                    </a:p>
                  </a:txBody>
                  <a:tcPr marL="4018" marR="4018" marT="4018" marB="0" anchor="b">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algn="r" fontAlgn="b"/>
                      <a:r>
                        <a:rPr lang="en-PH" sz="2000" b="0" i="0" u="none" strike="noStrike" dirty="0" smtClean="0">
                          <a:solidFill>
                            <a:srgbClr val="000000"/>
                          </a:solidFill>
                          <a:effectLst/>
                          <a:latin typeface=" Arial"/>
                          <a:cs typeface="Arial" panose="020B0604020202020204" pitchFamily="34" charset="0"/>
                        </a:rPr>
                        <a:t>735,449.00</a:t>
                      </a:r>
                      <a:endParaRPr lang="en-PH" sz="2000" b="0" i="0" u="none" strike="noStrike" dirty="0">
                        <a:solidFill>
                          <a:srgbClr val="000000"/>
                        </a:solidFill>
                        <a:effectLst/>
                        <a:latin typeface=" Arial"/>
                        <a:cs typeface="Arial" panose="020B0604020202020204" pitchFamily="34" charset="0"/>
                      </a:endParaRPr>
                    </a:p>
                  </a:txBody>
                  <a:tcPr marL="4018" marR="4018" marT="4018" marB="0" anchor="b">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extLst>
                  <a:ext uri="{0D108BD9-81ED-4DB2-BD59-A6C34878D82A}">
                    <a16:rowId xmlns:a16="http://schemas.microsoft.com/office/drawing/2014/main" xmlns="" val="10005"/>
                  </a:ext>
                </a:extLst>
              </a:tr>
              <a:tr h="38892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PH" sz="2000" u="none" strike="noStrike" dirty="0">
                          <a:effectLst/>
                          <a:latin typeface=" Arial"/>
                        </a:rPr>
                        <a:t>OHER</a:t>
                      </a:r>
                      <a:r>
                        <a:rPr lang="en-PH" sz="2000" u="none" strike="noStrike" baseline="0" dirty="0">
                          <a:effectLst/>
                          <a:latin typeface=" Arial"/>
                        </a:rPr>
                        <a:t> </a:t>
                      </a:r>
                      <a:r>
                        <a:rPr lang="en-PH" sz="2000" u="none" strike="noStrike" baseline="0" dirty="0" smtClean="0">
                          <a:effectLst/>
                          <a:latin typeface=" Arial"/>
                        </a:rPr>
                        <a:t>FUNDS,OSS,IAFT</a:t>
                      </a:r>
                      <a:endParaRPr lang="en-PH" sz="2000" b="1" i="0" u="none" strike="noStrike" dirty="0">
                        <a:solidFill>
                          <a:srgbClr val="000000"/>
                        </a:solidFill>
                        <a:effectLst/>
                        <a:latin typeface=" Arial"/>
                        <a:cs typeface="Arial" panose="020B0604020202020204" pitchFamily="34" charset="0"/>
                      </a:endParaRPr>
                    </a:p>
                  </a:txBody>
                  <a:tcPr marL="0" marR="0"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algn="ctr" fontAlgn="b"/>
                      <a:r>
                        <a:rPr lang="en-PH" sz="2000" b="0" u="none" strike="noStrike" dirty="0" smtClean="0">
                          <a:effectLst/>
                          <a:latin typeface=" Arial"/>
                        </a:rPr>
                        <a:t>-</a:t>
                      </a:r>
                      <a:endParaRPr lang="en-PH" sz="2000" b="0" i="0" u="none" strike="noStrike" dirty="0">
                        <a:solidFill>
                          <a:srgbClr val="000000"/>
                        </a:solidFill>
                        <a:effectLst/>
                        <a:latin typeface=" Arial"/>
                      </a:endParaRPr>
                    </a:p>
                  </a:txBody>
                  <a:tcPr marL="0" marR="0" marT="0" marB="0" anchor="b">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algn="r" fontAlgn="b"/>
                      <a:r>
                        <a:rPr lang="en-PH" sz="2000" u="none" strike="noStrike" dirty="0" smtClean="0">
                          <a:effectLst/>
                          <a:latin typeface=" Arial"/>
                        </a:rPr>
                        <a:t>243,800.00</a:t>
                      </a:r>
                      <a:endParaRPr lang="en-PH" sz="2000" b="1" i="0" u="none" strike="noStrike" dirty="0">
                        <a:solidFill>
                          <a:srgbClr val="000000"/>
                        </a:solidFill>
                        <a:effectLst/>
                        <a:latin typeface=" Arial"/>
                      </a:endParaRPr>
                    </a:p>
                  </a:txBody>
                  <a:tcPr marL="0" marR="0" marT="0" marB="0" anchor="b">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extLst>
                  <a:ext uri="{0D108BD9-81ED-4DB2-BD59-A6C34878D82A}">
                    <a16:rowId xmlns:a16="http://schemas.microsoft.com/office/drawing/2014/main" xmlns="" val="10006"/>
                  </a:ext>
                </a:extLst>
              </a:tr>
              <a:tr h="396253">
                <a:tc>
                  <a:txBody>
                    <a:bodyPr/>
                    <a:lstStyle/>
                    <a:p>
                      <a:pPr algn="ctr" fontAlgn="b"/>
                      <a:r>
                        <a:rPr lang="en-PH" sz="2000" b="1" u="none" strike="noStrike" dirty="0" smtClean="0">
                          <a:effectLst/>
                          <a:latin typeface=" Arial"/>
                        </a:rPr>
                        <a:t>TOTAL</a:t>
                      </a:r>
                      <a:endParaRPr lang="en-PH" sz="2000" b="1" i="0" u="none" strike="noStrike" dirty="0">
                        <a:solidFill>
                          <a:srgbClr val="000000"/>
                        </a:solidFill>
                        <a:effectLst/>
                        <a:latin typeface=" Arial"/>
                        <a:cs typeface="Arial" panose="020B0604020202020204" pitchFamily="34" charset="0"/>
                      </a:endParaRPr>
                    </a:p>
                  </a:txBody>
                  <a:tcPr marL="4018" marR="4018" marT="4018" marB="0" anchor="b">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algn="r" fontAlgn="b"/>
                      <a:r>
                        <a:rPr lang="en-PH" sz="2000" b="1" u="none" strike="noStrike" dirty="0" smtClean="0">
                          <a:effectLst/>
                          <a:latin typeface=" Arial"/>
                        </a:rPr>
                        <a:t>2,470,415.00</a:t>
                      </a:r>
                      <a:endParaRPr lang="en-PH" sz="2000" b="1" i="0" u="none" strike="noStrike" dirty="0">
                        <a:solidFill>
                          <a:srgbClr val="000000"/>
                        </a:solidFill>
                        <a:effectLst/>
                        <a:latin typeface=" Arial"/>
                      </a:endParaRPr>
                    </a:p>
                  </a:txBody>
                  <a:tcPr marL="0" marR="0"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algn="r" fontAlgn="b"/>
                      <a:r>
                        <a:rPr lang="en-PH" sz="2000" b="1" i="0" u="none" strike="noStrike" dirty="0" smtClean="0">
                          <a:solidFill>
                            <a:srgbClr val="000000"/>
                          </a:solidFill>
                          <a:effectLst/>
                          <a:latin typeface=" Arial"/>
                        </a:rPr>
                        <a:t>2,451,409.00</a:t>
                      </a:r>
                      <a:endParaRPr lang="en-PH" sz="2000" b="1" i="0" u="none" strike="noStrike" dirty="0">
                        <a:solidFill>
                          <a:srgbClr val="000000"/>
                        </a:solidFill>
                        <a:effectLst/>
                        <a:latin typeface=" Arial"/>
                      </a:endParaRPr>
                    </a:p>
                  </a:txBody>
                  <a:tcPr marL="0" marR="0"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extLst>
                  <a:ext uri="{0D108BD9-81ED-4DB2-BD59-A6C34878D82A}">
                    <a16:rowId xmlns:a16="http://schemas.microsoft.com/office/drawing/2014/main" xmlns="" val="10007"/>
                  </a:ext>
                </a:extLst>
              </a:tr>
            </a:tbl>
          </a:graphicData>
        </a:graphic>
      </p:graphicFrame>
    </p:spTree>
    <p:extLst>
      <p:ext uri="{BB962C8B-B14F-4D97-AF65-F5344CB8AC3E}">
        <p14:creationId xmlns:p14="http://schemas.microsoft.com/office/powerpoint/2010/main" val="1618161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 Same Side Corner Rectangle 6"/>
          <p:cNvSpPr/>
          <p:nvPr/>
        </p:nvSpPr>
        <p:spPr>
          <a:xfrm rot="16200000">
            <a:off x="372147" y="2171484"/>
            <a:ext cx="822960" cy="274320"/>
          </a:xfrm>
          <a:prstGeom prst="round2SameRect">
            <a:avLst/>
          </a:prstGeom>
          <a:solidFill>
            <a:srgbClr val="5B9BD5"/>
          </a:solidFill>
          <a:ln w="57150">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 Same Side Corner Rectangle 7"/>
          <p:cNvSpPr/>
          <p:nvPr/>
        </p:nvSpPr>
        <p:spPr>
          <a:xfrm rot="16200000">
            <a:off x="372147" y="4384932"/>
            <a:ext cx="822960" cy="274320"/>
          </a:xfrm>
          <a:prstGeom prst="round2SameRect">
            <a:avLst/>
          </a:prstGeom>
          <a:solidFill>
            <a:srgbClr val="A5A5A5">
              <a:alpha val="50000"/>
            </a:srgbClr>
          </a:solidFill>
          <a:ln w="57150">
            <a:solidFill>
              <a:srgbClr val="A5A5A5">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 Same Side Corner Rectangle 9"/>
          <p:cNvSpPr/>
          <p:nvPr/>
        </p:nvSpPr>
        <p:spPr>
          <a:xfrm rot="16200000">
            <a:off x="372147" y="5491655"/>
            <a:ext cx="822960" cy="274320"/>
          </a:xfrm>
          <a:prstGeom prst="round2SameRect">
            <a:avLst/>
          </a:prstGeom>
          <a:solidFill>
            <a:srgbClr val="FFC000">
              <a:alpha val="50000"/>
            </a:srgbClr>
          </a:solidFill>
          <a:ln w="57150">
            <a:solidFill>
              <a:srgbClr val="FFC000">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 Same Side Corner Rectangle 10"/>
          <p:cNvSpPr/>
          <p:nvPr/>
        </p:nvSpPr>
        <p:spPr>
          <a:xfrm rot="16200000">
            <a:off x="372147" y="3278208"/>
            <a:ext cx="822960" cy="274320"/>
          </a:xfrm>
          <a:prstGeom prst="round2SameRect">
            <a:avLst/>
          </a:prstGeom>
          <a:solidFill>
            <a:srgbClr val="ED7D31">
              <a:alpha val="50000"/>
            </a:srgbClr>
          </a:solidFill>
          <a:ln w="57150">
            <a:solidFill>
              <a:srgbClr val="ED7D31">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 Same Side Corner Rectangle 11"/>
          <p:cNvSpPr/>
          <p:nvPr/>
        </p:nvSpPr>
        <p:spPr>
          <a:xfrm rot="16200000">
            <a:off x="372147" y="1064760"/>
            <a:ext cx="822960" cy="274320"/>
          </a:xfrm>
          <a:prstGeom prst="round2SameRect">
            <a:avLst/>
          </a:prstGeom>
          <a:solidFill>
            <a:srgbClr val="70AD47">
              <a:alpha val="50000"/>
            </a:srgbClr>
          </a:solidFill>
          <a:ln w="57150">
            <a:solidFill>
              <a:srgbClr val="70AD47">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934500" y="790440"/>
            <a:ext cx="10609799" cy="5303520"/>
          </a:xfrm>
          <a:prstGeom prst="rect">
            <a:avLst/>
          </a:prstGeom>
          <a:solidFill>
            <a:schemeClr val="bg1"/>
          </a:solidFill>
          <a:ln w="57150">
            <a:solidFill>
              <a:srgbClr val="5B9BD5"/>
            </a:solidFill>
          </a:ln>
        </p:spPr>
        <p:txBody>
          <a:bodyPr wrap="none" anchor="t" anchorCtr="0">
            <a:noAutofit/>
          </a:bodyPr>
          <a:lstStyle/>
          <a:p>
            <a:pPr algn="ctr"/>
            <a:r>
              <a:rPr lang="en-US" sz="3500" dirty="0" smtClean="0">
                <a:solidFill>
                  <a:schemeClr val="tx1">
                    <a:lumMod val="65000"/>
                    <a:lumOff val="35000"/>
                  </a:schemeClr>
                </a:solidFill>
                <a:latin typeface="Franklin Gothic Demi Cond" panose="020B0706030402020204" pitchFamily="34" charset="0"/>
              </a:rPr>
              <a:t>COMPLIANCES AND ACCOMPLISHMENTS TO DC’s GUIDANCE</a:t>
            </a:r>
            <a:endParaRPr lang="en-US" sz="3500" dirty="0"/>
          </a:p>
        </p:txBody>
      </p:sp>
      <p:sp>
        <p:nvSpPr>
          <p:cNvPr id="16" name="TextBox 15"/>
          <p:cNvSpPr txBox="1"/>
          <p:nvPr/>
        </p:nvSpPr>
        <p:spPr>
          <a:xfrm>
            <a:off x="1124712" y="1278975"/>
            <a:ext cx="10241280" cy="830997"/>
          </a:xfrm>
          <a:prstGeom prst="rect">
            <a:avLst/>
          </a:prstGeom>
          <a:noFill/>
        </p:spPr>
        <p:txBody>
          <a:bodyPr wrap="square" rtlCol="0">
            <a:spAutoFit/>
          </a:bodyPr>
          <a:lstStyle/>
          <a:p>
            <a:pPr algn="ctr"/>
            <a:r>
              <a:rPr lang="en-US" sz="2800" i="1" dirty="0" smtClean="0">
                <a:solidFill>
                  <a:schemeClr val="bg2">
                    <a:lumMod val="50000"/>
                  </a:schemeClr>
                </a:solidFill>
                <a:latin typeface="Franklin Gothic Book" panose="020B0503020102020204" pitchFamily="34" charset="0"/>
              </a:rPr>
              <a:t>(</a:t>
            </a:r>
            <a:r>
              <a:rPr lang="en-US" sz="2800" i="1" dirty="0">
                <a:solidFill>
                  <a:schemeClr val="bg2">
                    <a:lumMod val="50000"/>
                  </a:schemeClr>
                </a:solidFill>
                <a:latin typeface="Franklin Gothic Book" panose="020B0503020102020204" pitchFamily="34" charset="0"/>
              </a:rPr>
              <a:t>FY2021) FINANCIAL PERFORMANCE</a:t>
            </a:r>
          </a:p>
          <a:p>
            <a:pPr algn="ctr"/>
            <a:r>
              <a:rPr lang="en-US" sz="2000" i="1" dirty="0">
                <a:solidFill>
                  <a:schemeClr val="bg2">
                    <a:lumMod val="50000"/>
                  </a:schemeClr>
                </a:solidFill>
                <a:latin typeface="Franklin Gothic Book" panose="020B0503020102020204" pitchFamily="34" charset="0"/>
              </a:rPr>
              <a:t>Organic  Units - Allotment, Obligation, Disbursement</a:t>
            </a:r>
            <a:endParaRPr lang="en-US" sz="2800" i="1" dirty="0">
              <a:solidFill>
                <a:schemeClr val="bg2">
                  <a:lumMod val="50000"/>
                </a:schemeClr>
              </a:solidFill>
              <a:latin typeface="Franklin Gothic Book" panose="020B0503020102020204" pitchFamily="34" charset="0"/>
            </a:endParaRPr>
          </a:p>
        </p:txBody>
      </p:sp>
      <p:graphicFrame>
        <p:nvGraphicFramePr>
          <p:cNvPr id="14" name="Table 13">
            <a:extLst>
              <a:ext uri="{FF2B5EF4-FFF2-40B4-BE49-F238E27FC236}">
                <a16:creationId xmlns:a16="http://schemas.microsoft.com/office/drawing/2014/main" xmlns="" id="{B71DEB21-A0A2-F394-6643-20D8A93D36FC}"/>
              </a:ext>
            </a:extLst>
          </p:cNvPr>
          <p:cNvGraphicFramePr>
            <a:graphicFrameLocks noGrp="1"/>
          </p:cNvGraphicFramePr>
          <p:nvPr>
            <p:extLst/>
          </p:nvPr>
        </p:nvGraphicFramePr>
        <p:xfrm>
          <a:off x="1124712" y="4013013"/>
          <a:ext cx="10241278" cy="1952603"/>
        </p:xfrm>
        <a:graphic>
          <a:graphicData uri="http://schemas.openxmlformats.org/drawingml/2006/table">
            <a:tbl>
              <a:tblPr>
                <a:tableStyleId>{69CF1AB2-1976-4502-BF36-3FF5EA218861}</a:tableStyleId>
              </a:tblPr>
              <a:tblGrid>
                <a:gridCol w="1556951">
                  <a:extLst>
                    <a:ext uri="{9D8B030D-6E8A-4147-A177-3AD203B41FA5}">
                      <a16:colId xmlns:a16="http://schemas.microsoft.com/office/drawing/2014/main" xmlns="" val="38466661"/>
                    </a:ext>
                  </a:extLst>
                </a:gridCol>
                <a:gridCol w="1395489">
                  <a:extLst>
                    <a:ext uri="{9D8B030D-6E8A-4147-A177-3AD203B41FA5}">
                      <a16:colId xmlns:a16="http://schemas.microsoft.com/office/drawing/2014/main" xmlns="" val="1175452516"/>
                    </a:ext>
                  </a:extLst>
                </a:gridCol>
                <a:gridCol w="1379380">
                  <a:extLst>
                    <a:ext uri="{9D8B030D-6E8A-4147-A177-3AD203B41FA5}">
                      <a16:colId xmlns:a16="http://schemas.microsoft.com/office/drawing/2014/main" xmlns="" val="3645932301"/>
                    </a:ext>
                  </a:extLst>
                </a:gridCol>
                <a:gridCol w="1213997">
                  <a:extLst>
                    <a:ext uri="{9D8B030D-6E8A-4147-A177-3AD203B41FA5}">
                      <a16:colId xmlns:a16="http://schemas.microsoft.com/office/drawing/2014/main" xmlns="" val="2576957712"/>
                    </a:ext>
                  </a:extLst>
                </a:gridCol>
                <a:gridCol w="1120240">
                  <a:extLst>
                    <a:ext uri="{9D8B030D-6E8A-4147-A177-3AD203B41FA5}">
                      <a16:colId xmlns:a16="http://schemas.microsoft.com/office/drawing/2014/main" xmlns="" val="1675546473"/>
                    </a:ext>
                  </a:extLst>
                </a:gridCol>
                <a:gridCol w="1326292">
                  <a:extLst>
                    <a:ext uri="{9D8B030D-6E8A-4147-A177-3AD203B41FA5}">
                      <a16:colId xmlns:a16="http://schemas.microsoft.com/office/drawing/2014/main" xmlns="" val="3321216967"/>
                    </a:ext>
                  </a:extLst>
                </a:gridCol>
                <a:gridCol w="1034932">
                  <a:extLst>
                    <a:ext uri="{9D8B030D-6E8A-4147-A177-3AD203B41FA5}">
                      <a16:colId xmlns:a16="http://schemas.microsoft.com/office/drawing/2014/main" xmlns="" val="3933154425"/>
                    </a:ext>
                  </a:extLst>
                </a:gridCol>
                <a:gridCol w="1213997">
                  <a:extLst>
                    <a:ext uri="{9D8B030D-6E8A-4147-A177-3AD203B41FA5}">
                      <a16:colId xmlns:a16="http://schemas.microsoft.com/office/drawing/2014/main" xmlns="" val="2196573793"/>
                    </a:ext>
                  </a:extLst>
                </a:gridCol>
              </a:tblGrid>
              <a:tr h="336796">
                <a:tc>
                  <a:txBody>
                    <a:bodyPr/>
                    <a:lstStyle/>
                    <a:p>
                      <a:pPr algn="ctr" fontAlgn="b"/>
                      <a:r>
                        <a:rPr lang="en-US" sz="1400" b="1" u="none" strike="noStrike" dirty="0">
                          <a:solidFill>
                            <a:schemeClr val="bg1"/>
                          </a:solidFill>
                          <a:latin typeface=" Arial"/>
                        </a:rPr>
                        <a:t>Category</a:t>
                      </a:r>
                      <a:endParaRPr lang="en-US" sz="1400" b="1" i="0" u="none" strike="noStrike" dirty="0">
                        <a:solidFill>
                          <a:schemeClr val="bg1"/>
                        </a:solidFill>
                        <a:latin typeface=" Arial"/>
                        <a:cs typeface="Arial" panose="020B0604020202020204" pitchFamily="34" charset="0"/>
                      </a:endParaRPr>
                    </a:p>
                  </a:txBody>
                  <a:tcPr marL="45720" marR="45720" marT="20574" marB="20574" anchor="ctr">
                    <a:solidFill>
                      <a:schemeClr val="accent1"/>
                    </a:solidFill>
                  </a:tcPr>
                </a:tc>
                <a:tc>
                  <a:txBody>
                    <a:bodyPr/>
                    <a:lstStyle/>
                    <a:p>
                      <a:pPr algn="ctr" fontAlgn="b"/>
                      <a:r>
                        <a:rPr lang="en-US" sz="1400" b="1" u="none" strike="noStrike" dirty="0">
                          <a:solidFill>
                            <a:schemeClr val="bg1"/>
                          </a:solidFill>
                          <a:latin typeface=" Arial"/>
                        </a:rPr>
                        <a:t>Allotment</a:t>
                      </a:r>
                      <a:endParaRPr lang="en-US" sz="1400" b="1" i="0" u="none" strike="noStrike" dirty="0">
                        <a:solidFill>
                          <a:schemeClr val="bg1"/>
                        </a:solidFill>
                        <a:latin typeface=" Arial"/>
                        <a:cs typeface="Arial" panose="020B0604020202020204" pitchFamily="34" charset="0"/>
                      </a:endParaRPr>
                    </a:p>
                  </a:txBody>
                  <a:tcPr marL="45720" marR="45720" marT="20574" marB="20574" anchor="ctr">
                    <a:solidFill>
                      <a:schemeClr val="accent1"/>
                    </a:solidFill>
                  </a:tcPr>
                </a:tc>
                <a:tc>
                  <a:txBody>
                    <a:bodyPr/>
                    <a:lstStyle/>
                    <a:p>
                      <a:pPr algn="ctr" fontAlgn="b"/>
                      <a:r>
                        <a:rPr lang="en-US" sz="1400" b="1" u="none" strike="noStrike" dirty="0">
                          <a:solidFill>
                            <a:schemeClr val="bg1"/>
                          </a:solidFill>
                          <a:latin typeface=" Arial"/>
                        </a:rPr>
                        <a:t>Obligation</a:t>
                      </a:r>
                      <a:endParaRPr lang="en-US" sz="1400" b="1" i="0" u="none" strike="noStrike" dirty="0">
                        <a:solidFill>
                          <a:schemeClr val="bg1"/>
                        </a:solidFill>
                        <a:latin typeface=" Arial"/>
                        <a:cs typeface="Arial" panose="020B0604020202020204" pitchFamily="34" charset="0"/>
                      </a:endParaRPr>
                    </a:p>
                  </a:txBody>
                  <a:tcPr marL="45720" marR="45720" marT="20574" marB="20574" anchor="ctr">
                    <a:solidFill>
                      <a:schemeClr val="accent1"/>
                    </a:solidFill>
                  </a:tcPr>
                </a:tc>
                <a:tc>
                  <a:txBody>
                    <a:bodyPr/>
                    <a:lstStyle/>
                    <a:p>
                      <a:pPr algn="ctr" fontAlgn="b"/>
                      <a:r>
                        <a:rPr lang="en-US" sz="1400" b="1" u="none" strike="noStrike" dirty="0">
                          <a:solidFill>
                            <a:schemeClr val="bg1"/>
                          </a:solidFill>
                          <a:latin typeface=" Arial"/>
                        </a:rPr>
                        <a:t>Obligation</a:t>
                      </a:r>
                      <a:r>
                        <a:rPr lang="en-US" sz="1400" b="1" u="none" strike="noStrike" baseline="0" dirty="0">
                          <a:solidFill>
                            <a:schemeClr val="bg1"/>
                          </a:solidFill>
                          <a:latin typeface=" Arial"/>
                        </a:rPr>
                        <a:t> Rate (%)</a:t>
                      </a:r>
                      <a:endParaRPr lang="en-US" sz="1400" b="1" i="0" u="none" strike="noStrike" dirty="0">
                        <a:solidFill>
                          <a:schemeClr val="bg1"/>
                        </a:solidFill>
                        <a:latin typeface=" Arial"/>
                        <a:cs typeface="Arial" panose="020B0604020202020204" pitchFamily="34" charset="0"/>
                      </a:endParaRPr>
                    </a:p>
                  </a:txBody>
                  <a:tcPr marL="45720" marR="45720" marT="20574" marB="20574" anchor="ctr">
                    <a:solidFill>
                      <a:schemeClr val="accent1"/>
                    </a:solidFill>
                  </a:tcP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en-US" sz="1400" b="1" u="none" strike="noStrike" dirty="0">
                          <a:solidFill>
                            <a:schemeClr val="bg1"/>
                          </a:solidFill>
                          <a:latin typeface=" Arial"/>
                        </a:rPr>
                        <a:t>Unobligated</a:t>
                      </a:r>
                      <a:endParaRPr lang="en-US" sz="1400" b="1" i="0" u="none" strike="noStrike" dirty="0">
                        <a:solidFill>
                          <a:schemeClr val="bg1"/>
                        </a:solidFill>
                        <a:latin typeface=" Arial"/>
                        <a:cs typeface="Arial" panose="020B0604020202020204" pitchFamily="34" charset="0"/>
                      </a:endParaRPr>
                    </a:p>
                  </a:txBody>
                  <a:tcPr marL="45720" marR="45720" marT="20574" marB="20574" anchor="ctr">
                    <a:solidFill>
                      <a:schemeClr val="accent1"/>
                    </a:solidFill>
                  </a:tcPr>
                </a:tc>
                <a:tc>
                  <a:txBody>
                    <a:bodyPr/>
                    <a:lstStyle/>
                    <a:p>
                      <a:pPr algn="ctr" fontAlgn="b"/>
                      <a:r>
                        <a:rPr lang="en-US" sz="1400" b="1" u="none" strike="noStrike" dirty="0">
                          <a:solidFill>
                            <a:schemeClr val="bg1"/>
                          </a:solidFill>
                          <a:latin typeface=" Arial"/>
                        </a:rPr>
                        <a:t>Disbursement</a:t>
                      </a:r>
                      <a:endParaRPr lang="en-US" sz="1400" b="1" i="0" u="none" strike="noStrike" dirty="0">
                        <a:solidFill>
                          <a:schemeClr val="bg1"/>
                        </a:solidFill>
                        <a:latin typeface=" Arial"/>
                        <a:cs typeface="Arial" panose="020B0604020202020204" pitchFamily="34" charset="0"/>
                      </a:endParaRPr>
                    </a:p>
                  </a:txBody>
                  <a:tcPr marL="45720" marR="45720" marT="20574" marB="20574" anchor="ctr">
                    <a:solidFill>
                      <a:schemeClr val="accent1"/>
                    </a:solidFill>
                  </a:tcPr>
                </a:tc>
                <a:tc>
                  <a:txBody>
                    <a:bodyPr/>
                    <a:lstStyle/>
                    <a:p>
                      <a:pPr algn="ctr" fontAlgn="b"/>
                      <a:r>
                        <a:rPr lang="en-US" sz="1400" b="1" u="none" strike="noStrike" dirty="0">
                          <a:solidFill>
                            <a:schemeClr val="bg1"/>
                          </a:solidFill>
                          <a:latin typeface=" Arial"/>
                        </a:rPr>
                        <a:t>Disbursement Rate (%)</a:t>
                      </a:r>
                      <a:endParaRPr lang="en-US" sz="1400" b="1" i="0" u="none" strike="noStrike" dirty="0">
                        <a:solidFill>
                          <a:schemeClr val="bg1"/>
                        </a:solidFill>
                        <a:latin typeface=" Arial"/>
                        <a:cs typeface="Arial" panose="020B0604020202020204" pitchFamily="34" charset="0"/>
                      </a:endParaRPr>
                    </a:p>
                  </a:txBody>
                  <a:tcPr marL="45720" marR="45720" marT="20574" marB="20574" anchor="ctr">
                    <a:solidFill>
                      <a:schemeClr val="accent1"/>
                    </a:solidFill>
                  </a:tcP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en-US" sz="1400" b="1" u="none" strike="noStrike" dirty="0">
                          <a:solidFill>
                            <a:schemeClr val="bg1"/>
                          </a:solidFill>
                          <a:latin typeface=" Arial"/>
                        </a:rPr>
                        <a:t>Undisbursed</a:t>
                      </a:r>
                      <a:endParaRPr lang="en-US" sz="1400" b="1" i="0" u="none" strike="noStrike" dirty="0">
                        <a:solidFill>
                          <a:schemeClr val="bg1"/>
                        </a:solidFill>
                        <a:latin typeface=" Arial"/>
                        <a:cs typeface="Arial" panose="020B0604020202020204" pitchFamily="34" charset="0"/>
                      </a:endParaRPr>
                    </a:p>
                  </a:txBody>
                  <a:tcPr marL="45720" marR="45720" marT="20574" marB="20574" anchor="ctr">
                    <a:solidFill>
                      <a:schemeClr val="accent1"/>
                    </a:solidFill>
                  </a:tcPr>
                </a:tc>
                <a:extLst>
                  <a:ext uri="{0D108BD9-81ED-4DB2-BD59-A6C34878D82A}">
                    <a16:rowId xmlns:a16="http://schemas.microsoft.com/office/drawing/2014/main" xmlns="" val="3408958913"/>
                  </a:ext>
                </a:extLst>
              </a:tr>
              <a:tr h="375263">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108000" lvl="1" algn="l" fontAlgn="b"/>
                      <a:r>
                        <a:rPr lang="en-US" sz="1200" b="1" u="none" strike="noStrike" dirty="0">
                          <a:latin typeface=" Arial"/>
                        </a:rPr>
                        <a:t>Regular MOOE</a:t>
                      </a:r>
                      <a:endParaRPr lang="en-US" sz="1200" b="1" i="0" u="none" strike="noStrike" dirty="0">
                        <a:solidFill>
                          <a:schemeClr val="tx1"/>
                        </a:solidFill>
                        <a:latin typeface=" Arial"/>
                        <a:cs typeface="Arial" panose="020B0604020202020204" pitchFamily="34" charset="0"/>
                      </a:endParaRPr>
                    </a:p>
                  </a:txBody>
                  <a:tcPr marL="45720" marR="45720" marT="20574" marB="20574" anchor="ctr"/>
                </a:tc>
                <a:tc>
                  <a:txBody>
                    <a:bodyPr/>
                    <a:lstStyle/>
                    <a:p>
                      <a:pPr marL="0" marR="0" indent="0" algn="r" defTabSz="914400" rtl="0" eaLnBrk="1" fontAlgn="b" latinLnBrk="0" hangingPunct="1">
                        <a:lnSpc>
                          <a:spcPct val="100000"/>
                        </a:lnSpc>
                        <a:spcBef>
                          <a:spcPts val="0"/>
                        </a:spcBef>
                        <a:spcAft>
                          <a:spcPts val="0"/>
                        </a:spcAft>
                        <a:buClrTx/>
                        <a:buSzTx/>
                        <a:buFontTx/>
                        <a:buNone/>
                        <a:tabLst/>
                        <a:defRPr/>
                      </a:pPr>
                      <a:r>
                        <a:rPr lang="en-PH" sz="1200" b="1" i="0" u="none" strike="noStrike" kern="1200" dirty="0" smtClean="0">
                          <a:solidFill>
                            <a:srgbClr val="000000"/>
                          </a:solidFill>
                          <a:effectLst/>
                          <a:latin typeface=" Arial"/>
                          <a:ea typeface="+mn-ea"/>
                          <a:cs typeface="Arial" panose="020B0604020202020204" pitchFamily="34" charset="0"/>
                        </a:rPr>
                        <a:t>1,000,000.00</a:t>
                      </a:r>
                    </a:p>
                  </a:txBody>
                  <a:tcPr marL="0" marR="0" marT="0" marB="0" anchor="ctr"/>
                </a:tc>
                <a:tc>
                  <a:txBody>
                    <a:bodyPr/>
                    <a:lstStyle/>
                    <a:p>
                      <a:pPr marL="0" marR="0" indent="0" algn="r" defTabSz="914400" rtl="0" eaLnBrk="1" fontAlgn="b" latinLnBrk="0" hangingPunct="1">
                        <a:lnSpc>
                          <a:spcPct val="100000"/>
                        </a:lnSpc>
                        <a:spcBef>
                          <a:spcPts val="0"/>
                        </a:spcBef>
                        <a:spcAft>
                          <a:spcPts val="0"/>
                        </a:spcAft>
                        <a:buClrTx/>
                        <a:buSzTx/>
                        <a:buFontTx/>
                        <a:buNone/>
                        <a:tabLst/>
                        <a:defRPr/>
                      </a:pPr>
                      <a:r>
                        <a:rPr lang="en-PH" sz="1200" b="1" i="0" u="none" strike="noStrike" kern="1200" dirty="0" smtClean="0">
                          <a:solidFill>
                            <a:srgbClr val="000000"/>
                          </a:solidFill>
                          <a:effectLst/>
                          <a:latin typeface=" Arial"/>
                          <a:ea typeface="+mn-ea"/>
                          <a:cs typeface="Arial" panose="020B0604020202020204" pitchFamily="34" charset="0"/>
                        </a:rPr>
                        <a:t>1,000,000.00</a:t>
                      </a:r>
                    </a:p>
                  </a:txBody>
                  <a:tcPr marL="0" marR="0" marT="0" marB="0" anchor="ctr"/>
                </a:tc>
                <a:tc>
                  <a:txBody>
                    <a:bodyPr/>
                    <a:lstStyle/>
                    <a:p>
                      <a:pPr algn="ctr" fontAlgn="b"/>
                      <a:r>
                        <a:rPr lang="en-PH" sz="1200" u="none" strike="noStrike" smtClean="0">
                          <a:effectLst/>
                          <a:latin typeface=" Arial"/>
                        </a:rPr>
                        <a:t>100%</a:t>
                      </a:r>
                      <a:endParaRPr lang="en-PH" sz="1200" b="0" i="0" u="none" strike="noStrike" dirty="0">
                        <a:solidFill>
                          <a:srgbClr val="000000"/>
                        </a:solidFill>
                        <a:effectLst/>
                        <a:latin typeface=" Arial"/>
                      </a:endParaRPr>
                    </a:p>
                  </a:txBody>
                  <a:tcPr marL="0" marR="0" marT="0" marB="0" anchor="ctr"/>
                </a:tc>
                <a:tc>
                  <a:txBody>
                    <a:bodyPr/>
                    <a:lstStyle/>
                    <a:p>
                      <a:pPr algn="ctr" fontAlgn="b"/>
                      <a:r>
                        <a:rPr lang="en-PH" sz="1200" b="0" i="0" u="none" strike="noStrike" dirty="0" smtClean="0">
                          <a:solidFill>
                            <a:srgbClr val="000000"/>
                          </a:solidFill>
                          <a:effectLst/>
                          <a:latin typeface=" Arial"/>
                        </a:rPr>
                        <a:t>-</a:t>
                      </a:r>
                      <a:endParaRPr lang="en-PH" sz="1200" b="0" i="0" u="none" strike="noStrike" dirty="0">
                        <a:solidFill>
                          <a:srgbClr val="000000"/>
                        </a:solidFill>
                        <a:effectLst/>
                        <a:latin typeface=" Arial"/>
                      </a:endParaRPr>
                    </a:p>
                  </a:txBody>
                  <a:tcPr marL="0" marR="0" marT="0" marB="0" anchor="ctr"/>
                </a:tc>
                <a:tc>
                  <a:txBody>
                    <a:bodyPr/>
                    <a:lstStyle/>
                    <a:p>
                      <a:pPr marL="0" marR="0" indent="0" algn="r" defTabSz="914400" rtl="0" eaLnBrk="1" fontAlgn="b" latinLnBrk="0" hangingPunct="1">
                        <a:lnSpc>
                          <a:spcPct val="100000"/>
                        </a:lnSpc>
                        <a:spcBef>
                          <a:spcPts val="0"/>
                        </a:spcBef>
                        <a:spcAft>
                          <a:spcPts val="0"/>
                        </a:spcAft>
                        <a:buClrTx/>
                        <a:buSzTx/>
                        <a:buFontTx/>
                        <a:buNone/>
                        <a:tabLst/>
                        <a:defRPr/>
                      </a:pPr>
                      <a:r>
                        <a:rPr lang="en-PH" sz="1200" b="1" i="0" u="none" strike="noStrike" kern="1200" dirty="0" smtClean="0">
                          <a:solidFill>
                            <a:srgbClr val="000000"/>
                          </a:solidFill>
                          <a:effectLst/>
                          <a:latin typeface=" Arial"/>
                          <a:ea typeface="+mn-ea"/>
                          <a:cs typeface="Arial" panose="020B0604020202020204" pitchFamily="34" charset="0"/>
                        </a:rPr>
                        <a:t>1,000,000.00</a:t>
                      </a:r>
                    </a:p>
                  </a:txBody>
                  <a:tcPr marL="0" marR="0" marT="0" marB="0" anchor="ctr"/>
                </a:tc>
                <a:tc>
                  <a:txBody>
                    <a:bodyPr/>
                    <a:lstStyle/>
                    <a:p>
                      <a:pPr algn="ctr" fontAlgn="b"/>
                      <a:r>
                        <a:rPr lang="en-PH" sz="1200" u="none" strike="noStrike" dirty="0" smtClean="0">
                          <a:effectLst/>
                          <a:latin typeface=" Arial"/>
                        </a:rPr>
                        <a:t>100%</a:t>
                      </a:r>
                      <a:endParaRPr lang="en-PH" sz="1200" b="0" i="0" u="none" strike="noStrike" dirty="0">
                        <a:solidFill>
                          <a:srgbClr val="000000"/>
                        </a:solidFill>
                        <a:effectLst/>
                        <a:latin typeface=" Arial"/>
                      </a:endParaRPr>
                    </a:p>
                  </a:txBody>
                  <a:tcPr marL="0" marR="0" marT="0" marB="0" anchor="ctr"/>
                </a:tc>
                <a:tc>
                  <a:txBody>
                    <a:bodyPr/>
                    <a:lstStyle/>
                    <a:p>
                      <a:pPr algn="ctr" fontAlgn="b"/>
                      <a:r>
                        <a:rPr lang="en-PH" sz="1200" b="0" i="0" u="none" strike="noStrike" smtClean="0">
                          <a:solidFill>
                            <a:srgbClr val="000000"/>
                          </a:solidFill>
                          <a:effectLst/>
                          <a:latin typeface=" Arial"/>
                        </a:rPr>
                        <a:t>-</a:t>
                      </a:r>
                      <a:endParaRPr lang="en-PH" sz="1200" b="0" i="0" u="none" strike="noStrike" dirty="0">
                        <a:solidFill>
                          <a:srgbClr val="000000"/>
                        </a:solidFill>
                        <a:effectLst/>
                        <a:latin typeface=" Arial"/>
                      </a:endParaRPr>
                    </a:p>
                  </a:txBody>
                  <a:tcPr marL="0" marR="0" marT="0" marB="0" anchor="ctr"/>
                </a:tc>
                <a:extLst>
                  <a:ext uri="{0D108BD9-81ED-4DB2-BD59-A6C34878D82A}">
                    <a16:rowId xmlns:a16="http://schemas.microsoft.com/office/drawing/2014/main" xmlns="" val="4104370329"/>
                  </a:ext>
                </a:extLst>
              </a:tr>
              <a:tr h="186548">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108000" lvl="1" algn="l" fontAlgn="b"/>
                      <a:r>
                        <a:rPr lang="en-US" sz="1200" b="1" u="none" strike="noStrike" dirty="0">
                          <a:latin typeface=" Arial"/>
                        </a:rPr>
                        <a:t>APF</a:t>
                      </a:r>
                      <a:endParaRPr lang="en-US" sz="1200" b="1" i="0" u="none" strike="noStrike" dirty="0">
                        <a:solidFill>
                          <a:schemeClr val="tx1"/>
                        </a:solidFill>
                        <a:latin typeface=" Arial"/>
                        <a:cs typeface="Arial" panose="020B0604020202020204" pitchFamily="34" charset="0"/>
                      </a:endParaRPr>
                    </a:p>
                  </a:txBody>
                  <a:tcPr marL="45720" marR="45720" marT="20574" marB="20574" anchor="ctr"/>
                </a:tc>
                <a:tc>
                  <a:txBody>
                    <a:bodyPr/>
                    <a:lstStyle/>
                    <a:p>
                      <a:pPr marL="0" marR="0" indent="0" algn="r" defTabSz="914400" rtl="0" eaLnBrk="1" fontAlgn="b" latinLnBrk="0" hangingPunct="1">
                        <a:lnSpc>
                          <a:spcPct val="100000"/>
                        </a:lnSpc>
                        <a:spcBef>
                          <a:spcPts val="0"/>
                        </a:spcBef>
                        <a:spcAft>
                          <a:spcPts val="0"/>
                        </a:spcAft>
                        <a:buClrTx/>
                        <a:buSzTx/>
                        <a:buFontTx/>
                        <a:buNone/>
                        <a:tabLst/>
                        <a:defRPr/>
                      </a:pPr>
                      <a:r>
                        <a:rPr lang="en-PH" sz="1200" b="1" i="0" u="none" strike="noStrike" kern="1200" dirty="0" smtClean="0">
                          <a:solidFill>
                            <a:srgbClr val="000000"/>
                          </a:solidFill>
                          <a:effectLst/>
                          <a:latin typeface=" Arial"/>
                          <a:ea typeface="+mn-ea"/>
                          <a:cs typeface="Arial" panose="020B0604020202020204" pitchFamily="34" charset="0"/>
                        </a:rPr>
                        <a:t>271,625.00</a:t>
                      </a:r>
                    </a:p>
                  </a:txBody>
                  <a:tcPr marL="0" marR="0" marT="0" marB="0" anchor="ctr"/>
                </a:tc>
                <a:tc>
                  <a:txBody>
                    <a:bodyPr/>
                    <a:lstStyle/>
                    <a:p>
                      <a:pPr marL="0" marR="0" indent="0" algn="r" defTabSz="914400" rtl="0" eaLnBrk="1" fontAlgn="b" latinLnBrk="0" hangingPunct="1">
                        <a:lnSpc>
                          <a:spcPct val="100000"/>
                        </a:lnSpc>
                        <a:spcBef>
                          <a:spcPts val="0"/>
                        </a:spcBef>
                        <a:spcAft>
                          <a:spcPts val="0"/>
                        </a:spcAft>
                        <a:buClrTx/>
                        <a:buSzTx/>
                        <a:buFontTx/>
                        <a:buNone/>
                        <a:tabLst/>
                        <a:defRPr/>
                      </a:pPr>
                      <a:r>
                        <a:rPr lang="en-PH" sz="1200" b="1" i="0" u="none" strike="noStrike" kern="1200" dirty="0" smtClean="0">
                          <a:solidFill>
                            <a:srgbClr val="000000"/>
                          </a:solidFill>
                          <a:effectLst/>
                          <a:latin typeface=" Arial"/>
                          <a:ea typeface="+mn-ea"/>
                          <a:cs typeface="Arial" panose="020B0604020202020204" pitchFamily="34" charset="0"/>
                        </a:rPr>
                        <a:t>271,625.00</a:t>
                      </a:r>
                    </a:p>
                  </a:txBody>
                  <a:tcPr marL="0" marR="0" marT="0" marB="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en-PH" sz="1200" u="none" strike="noStrike" smtClean="0">
                          <a:effectLst/>
                          <a:latin typeface=" Arial"/>
                        </a:rPr>
                        <a:t>100%</a:t>
                      </a:r>
                      <a:endParaRPr lang="en-PH" sz="1200" b="0" i="0" u="none" strike="noStrike" dirty="0" smtClean="0">
                        <a:solidFill>
                          <a:srgbClr val="000000"/>
                        </a:solidFill>
                        <a:effectLst/>
                        <a:latin typeface=" Arial"/>
                      </a:endParaRPr>
                    </a:p>
                  </a:txBody>
                  <a:tcPr marL="0" marR="0" marT="0" marB="0" anchor="ctr"/>
                </a:tc>
                <a:tc>
                  <a:txBody>
                    <a:bodyPr/>
                    <a:lstStyle/>
                    <a:p>
                      <a:pPr algn="ctr" fontAlgn="b"/>
                      <a:r>
                        <a:rPr lang="en-PH" sz="1200" b="0" i="0" u="none" strike="noStrike" smtClean="0">
                          <a:solidFill>
                            <a:srgbClr val="000000"/>
                          </a:solidFill>
                          <a:effectLst/>
                          <a:latin typeface=" Arial"/>
                        </a:rPr>
                        <a:t>-</a:t>
                      </a:r>
                      <a:endParaRPr lang="en-PH" sz="1200" b="0" i="0" u="none" strike="noStrike" dirty="0">
                        <a:solidFill>
                          <a:srgbClr val="000000"/>
                        </a:solidFill>
                        <a:effectLst/>
                        <a:latin typeface=" Arial"/>
                      </a:endParaRPr>
                    </a:p>
                  </a:txBody>
                  <a:tcPr marL="0" marR="0" marT="0" marB="0" anchor="ctr"/>
                </a:tc>
                <a:tc>
                  <a:txBody>
                    <a:bodyPr/>
                    <a:lstStyle/>
                    <a:p>
                      <a:pPr marL="0" marR="0" indent="0" algn="r" defTabSz="914400" rtl="0" eaLnBrk="1" fontAlgn="b" latinLnBrk="0" hangingPunct="1">
                        <a:lnSpc>
                          <a:spcPct val="100000"/>
                        </a:lnSpc>
                        <a:spcBef>
                          <a:spcPts val="0"/>
                        </a:spcBef>
                        <a:spcAft>
                          <a:spcPts val="0"/>
                        </a:spcAft>
                        <a:buClrTx/>
                        <a:buSzTx/>
                        <a:buFontTx/>
                        <a:buNone/>
                        <a:tabLst/>
                        <a:defRPr/>
                      </a:pPr>
                      <a:r>
                        <a:rPr lang="en-PH" sz="1200" b="1" i="0" u="none" strike="noStrike" kern="1200" dirty="0" smtClean="0">
                          <a:solidFill>
                            <a:srgbClr val="000000"/>
                          </a:solidFill>
                          <a:effectLst/>
                          <a:latin typeface=" Arial"/>
                          <a:ea typeface="+mn-ea"/>
                          <a:cs typeface="Arial" panose="020B0604020202020204" pitchFamily="34" charset="0"/>
                        </a:rPr>
                        <a:t>271,625.00</a:t>
                      </a:r>
                    </a:p>
                  </a:txBody>
                  <a:tcPr marL="0" marR="0" marT="0" marB="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en-PH" sz="1200" u="none" strike="noStrike" dirty="0" smtClean="0">
                          <a:effectLst/>
                          <a:latin typeface=" Arial"/>
                        </a:rPr>
                        <a:t>100%</a:t>
                      </a:r>
                      <a:endParaRPr lang="en-PH" sz="1200" b="0" i="0" u="none" strike="noStrike" dirty="0" smtClean="0">
                        <a:solidFill>
                          <a:srgbClr val="000000"/>
                        </a:solidFill>
                        <a:effectLst/>
                        <a:latin typeface=" Arial"/>
                      </a:endParaRPr>
                    </a:p>
                  </a:txBody>
                  <a:tcPr marL="0" marR="0" marT="0" marB="0" anchor="ctr"/>
                </a:tc>
                <a:tc>
                  <a:txBody>
                    <a:bodyPr/>
                    <a:lstStyle/>
                    <a:p>
                      <a:pPr algn="ctr" fontAlgn="b"/>
                      <a:r>
                        <a:rPr lang="en-PH" sz="1200" b="0" i="0" u="none" strike="noStrike" smtClean="0">
                          <a:solidFill>
                            <a:srgbClr val="000000"/>
                          </a:solidFill>
                          <a:effectLst/>
                          <a:latin typeface=" Arial"/>
                        </a:rPr>
                        <a:t>-</a:t>
                      </a:r>
                      <a:endParaRPr lang="en-PH" sz="1200" b="0" i="0" u="none" strike="noStrike" dirty="0">
                        <a:solidFill>
                          <a:srgbClr val="000000"/>
                        </a:solidFill>
                        <a:effectLst/>
                        <a:latin typeface=" Arial"/>
                      </a:endParaRPr>
                    </a:p>
                  </a:txBody>
                  <a:tcPr marL="0" marR="0" marT="0" marB="0" anchor="ctr"/>
                </a:tc>
                <a:extLst>
                  <a:ext uri="{0D108BD9-81ED-4DB2-BD59-A6C34878D82A}">
                    <a16:rowId xmlns:a16="http://schemas.microsoft.com/office/drawing/2014/main" xmlns="" val="3579601328"/>
                  </a:ext>
                </a:extLst>
              </a:tr>
              <a:tr h="186548">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108000" lvl="1" algn="l" fontAlgn="b"/>
                      <a:r>
                        <a:rPr lang="en-US" sz="1200" b="1" u="none" strike="noStrike" dirty="0">
                          <a:latin typeface=" Arial"/>
                        </a:rPr>
                        <a:t>SPF</a:t>
                      </a:r>
                      <a:endParaRPr lang="en-US" sz="1200" b="1" i="0" u="none" strike="noStrike" dirty="0">
                        <a:solidFill>
                          <a:schemeClr val="tx1"/>
                        </a:solidFill>
                        <a:latin typeface=" Arial"/>
                        <a:cs typeface="Arial" panose="020B0604020202020204" pitchFamily="34" charset="0"/>
                      </a:endParaRPr>
                    </a:p>
                  </a:txBody>
                  <a:tcPr marL="45720" marR="45720" marT="20574" marB="20574" anchor="ctr"/>
                </a:tc>
                <a:tc>
                  <a:txBody>
                    <a:bodyPr/>
                    <a:lstStyle/>
                    <a:p>
                      <a:pPr marL="0" marR="0" indent="0" algn="r" defTabSz="914400" rtl="0" eaLnBrk="1" fontAlgn="b" latinLnBrk="0" hangingPunct="1">
                        <a:lnSpc>
                          <a:spcPct val="100000"/>
                        </a:lnSpc>
                        <a:spcBef>
                          <a:spcPts val="0"/>
                        </a:spcBef>
                        <a:spcAft>
                          <a:spcPts val="0"/>
                        </a:spcAft>
                        <a:buClrTx/>
                        <a:buSzTx/>
                        <a:buFontTx/>
                        <a:buNone/>
                        <a:tabLst/>
                        <a:defRPr/>
                      </a:pPr>
                      <a:r>
                        <a:rPr lang="en-PH" sz="1200" b="1" i="0" u="none" strike="noStrike" kern="1200" dirty="0" smtClean="0">
                          <a:solidFill>
                            <a:srgbClr val="000000"/>
                          </a:solidFill>
                          <a:effectLst/>
                          <a:latin typeface=" Arial"/>
                          <a:ea typeface="+mn-ea"/>
                          <a:cs typeface="Arial" panose="020B0604020202020204" pitchFamily="34" charset="0"/>
                        </a:rPr>
                        <a:t>297,800.00</a:t>
                      </a:r>
                    </a:p>
                  </a:txBody>
                  <a:tcPr marL="0" marR="0" marT="0" marB="0" anchor="ctr"/>
                </a:tc>
                <a:tc>
                  <a:txBody>
                    <a:bodyPr/>
                    <a:lstStyle/>
                    <a:p>
                      <a:pPr marL="0" marR="0" indent="0" algn="r" defTabSz="914400" rtl="0" eaLnBrk="1" fontAlgn="b" latinLnBrk="0" hangingPunct="1">
                        <a:lnSpc>
                          <a:spcPct val="100000"/>
                        </a:lnSpc>
                        <a:spcBef>
                          <a:spcPts val="0"/>
                        </a:spcBef>
                        <a:spcAft>
                          <a:spcPts val="0"/>
                        </a:spcAft>
                        <a:buClrTx/>
                        <a:buSzTx/>
                        <a:buFontTx/>
                        <a:buNone/>
                        <a:tabLst/>
                        <a:defRPr/>
                      </a:pPr>
                      <a:r>
                        <a:rPr lang="en-PH" sz="1200" b="1" i="0" u="none" strike="noStrike" kern="1200" dirty="0" smtClean="0">
                          <a:solidFill>
                            <a:srgbClr val="000000"/>
                          </a:solidFill>
                          <a:effectLst/>
                          <a:latin typeface=" Arial"/>
                          <a:ea typeface="+mn-ea"/>
                          <a:cs typeface="Arial" panose="020B0604020202020204" pitchFamily="34" charset="0"/>
                        </a:rPr>
                        <a:t>297,800.00</a:t>
                      </a:r>
                    </a:p>
                  </a:txBody>
                  <a:tcPr marL="0" marR="0" marT="0" marB="0" anchor="ctr"/>
                </a:tc>
                <a:tc>
                  <a:txBody>
                    <a:bodyPr/>
                    <a:lstStyle/>
                    <a:p>
                      <a:pPr algn="ctr" fontAlgn="b"/>
                      <a:r>
                        <a:rPr lang="en-PH" sz="1200" u="none" strike="noStrike" smtClean="0">
                          <a:effectLst/>
                          <a:latin typeface=" Arial"/>
                        </a:rPr>
                        <a:t>100%</a:t>
                      </a:r>
                      <a:endParaRPr lang="en-PH" sz="1200" b="0" i="0" u="none" strike="noStrike" dirty="0">
                        <a:solidFill>
                          <a:srgbClr val="000000"/>
                        </a:solidFill>
                        <a:effectLst/>
                        <a:latin typeface=" Arial"/>
                      </a:endParaRPr>
                    </a:p>
                  </a:txBody>
                  <a:tcPr marL="0" marR="0" marT="0" marB="0" anchor="ctr"/>
                </a:tc>
                <a:tc>
                  <a:txBody>
                    <a:bodyPr/>
                    <a:lstStyle/>
                    <a:p>
                      <a:pPr algn="ctr" fontAlgn="b"/>
                      <a:r>
                        <a:rPr lang="en-PH" sz="1200" b="0" i="0" u="none" strike="noStrike" smtClean="0">
                          <a:solidFill>
                            <a:srgbClr val="000000"/>
                          </a:solidFill>
                          <a:effectLst/>
                          <a:latin typeface=" Arial"/>
                        </a:rPr>
                        <a:t>-</a:t>
                      </a:r>
                      <a:endParaRPr lang="en-PH" sz="1200" b="0" i="0" u="none" strike="noStrike" dirty="0">
                        <a:solidFill>
                          <a:srgbClr val="000000"/>
                        </a:solidFill>
                        <a:effectLst/>
                        <a:latin typeface=" Arial"/>
                      </a:endParaRPr>
                    </a:p>
                  </a:txBody>
                  <a:tcPr marL="0" marR="0" marT="0" marB="0" anchor="ctr"/>
                </a:tc>
                <a:tc>
                  <a:txBody>
                    <a:bodyPr/>
                    <a:lstStyle/>
                    <a:p>
                      <a:pPr marL="0" marR="0" indent="0" algn="r" defTabSz="914400" rtl="0" eaLnBrk="1" fontAlgn="b" latinLnBrk="0" hangingPunct="1">
                        <a:lnSpc>
                          <a:spcPct val="100000"/>
                        </a:lnSpc>
                        <a:spcBef>
                          <a:spcPts val="0"/>
                        </a:spcBef>
                        <a:spcAft>
                          <a:spcPts val="0"/>
                        </a:spcAft>
                        <a:buClrTx/>
                        <a:buSzTx/>
                        <a:buFontTx/>
                        <a:buNone/>
                        <a:tabLst/>
                        <a:defRPr/>
                      </a:pPr>
                      <a:r>
                        <a:rPr lang="en-PH" sz="1200" b="1" i="0" u="none" strike="noStrike" kern="1200" dirty="0" smtClean="0">
                          <a:solidFill>
                            <a:srgbClr val="000000"/>
                          </a:solidFill>
                          <a:effectLst/>
                          <a:latin typeface=" Arial"/>
                          <a:ea typeface="+mn-ea"/>
                          <a:cs typeface="Arial" panose="020B0604020202020204" pitchFamily="34" charset="0"/>
                        </a:rPr>
                        <a:t>297,800.00</a:t>
                      </a:r>
                    </a:p>
                  </a:txBody>
                  <a:tcPr marL="0" marR="0" marT="0" marB="0" anchor="ctr"/>
                </a:tc>
                <a:tc>
                  <a:txBody>
                    <a:bodyPr/>
                    <a:lstStyle/>
                    <a:p>
                      <a:pPr algn="ctr" fontAlgn="b"/>
                      <a:r>
                        <a:rPr lang="en-PH" sz="1200" u="none" strike="noStrike" dirty="0" smtClean="0">
                          <a:effectLst/>
                          <a:latin typeface=" Arial"/>
                        </a:rPr>
                        <a:t>100%</a:t>
                      </a:r>
                      <a:endParaRPr lang="en-PH" sz="1200" b="0" i="0" u="none" strike="noStrike" dirty="0">
                        <a:solidFill>
                          <a:srgbClr val="000000"/>
                        </a:solidFill>
                        <a:effectLst/>
                        <a:latin typeface=" Arial"/>
                      </a:endParaRPr>
                    </a:p>
                  </a:txBody>
                  <a:tcPr marL="0" marR="0" marT="0" marB="0" anchor="ctr"/>
                </a:tc>
                <a:tc>
                  <a:txBody>
                    <a:bodyPr/>
                    <a:lstStyle/>
                    <a:p>
                      <a:pPr algn="ctr" fontAlgn="b"/>
                      <a:r>
                        <a:rPr lang="en-PH" sz="1200" b="0" i="0" u="none" strike="noStrike" smtClean="0">
                          <a:solidFill>
                            <a:srgbClr val="000000"/>
                          </a:solidFill>
                          <a:effectLst/>
                          <a:latin typeface=" Arial"/>
                        </a:rPr>
                        <a:t>-</a:t>
                      </a:r>
                      <a:endParaRPr lang="en-PH" sz="1200" b="0" i="0" u="none" strike="noStrike" dirty="0">
                        <a:solidFill>
                          <a:srgbClr val="000000"/>
                        </a:solidFill>
                        <a:effectLst/>
                        <a:latin typeface=" Arial"/>
                      </a:endParaRPr>
                    </a:p>
                  </a:txBody>
                  <a:tcPr marL="0" marR="0" marT="0" marB="0" anchor="ctr"/>
                </a:tc>
                <a:extLst>
                  <a:ext uri="{0D108BD9-81ED-4DB2-BD59-A6C34878D82A}">
                    <a16:rowId xmlns:a16="http://schemas.microsoft.com/office/drawing/2014/main" xmlns="" val="736977549"/>
                  </a:ext>
                </a:extLst>
              </a:tr>
              <a:tr h="186548">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108000" lvl="1" algn="l" fontAlgn="b"/>
                      <a:r>
                        <a:rPr lang="en-US" sz="1200" b="1" u="none" strike="noStrike" dirty="0">
                          <a:latin typeface=" Arial"/>
                        </a:rPr>
                        <a:t>PAWAF</a:t>
                      </a:r>
                      <a:endParaRPr lang="en-US" sz="1200" b="1" i="0" u="none" strike="noStrike" dirty="0">
                        <a:solidFill>
                          <a:schemeClr val="tx1"/>
                        </a:solidFill>
                        <a:latin typeface=" Arial"/>
                        <a:cs typeface="Arial" panose="020B0604020202020204" pitchFamily="34" charset="0"/>
                      </a:endParaRPr>
                    </a:p>
                  </a:txBody>
                  <a:tcPr marL="45720" marR="45720" marT="20574" marB="20574" anchor="ctr"/>
                </a:tc>
                <a:tc>
                  <a:txBody>
                    <a:bodyPr/>
                    <a:lstStyle/>
                    <a:p>
                      <a:pPr marL="0" marR="0" indent="0" algn="r" defTabSz="914400" rtl="0" eaLnBrk="1" fontAlgn="b" latinLnBrk="0" hangingPunct="1">
                        <a:lnSpc>
                          <a:spcPct val="100000"/>
                        </a:lnSpc>
                        <a:spcBef>
                          <a:spcPts val="0"/>
                        </a:spcBef>
                        <a:spcAft>
                          <a:spcPts val="0"/>
                        </a:spcAft>
                        <a:buClrTx/>
                        <a:buSzTx/>
                        <a:buFontTx/>
                        <a:buNone/>
                        <a:tabLst/>
                        <a:defRPr/>
                      </a:pPr>
                      <a:r>
                        <a:rPr lang="en-PH" sz="1200" b="1" i="0" u="none" strike="noStrike" kern="1200" dirty="0" smtClean="0">
                          <a:solidFill>
                            <a:srgbClr val="000000"/>
                          </a:solidFill>
                          <a:effectLst/>
                          <a:latin typeface=" Arial"/>
                          <a:ea typeface="+mn-ea"/>
                          <a:cs typeface="Arial" panose="020B0604020202020204" pitchFamily="34" charset="0"/>
                        </a:rPr>
                        <a:t>900,990.00</a:t>
                      </a:r>
                    </a:p>
                  </a:txBody>
                  <a:tcPr marL="0" marR="0" marT="0" marB="0" anchor="ctr"/>
                </a:tc>
                <a:tc>
                  <a:txBody>
                    <a:bodyPr/>
                    <a:lstStyle/>
                    <a:p>
                      <a:pPr marL="0" marR="0" indent="0" algn="r" defTabSz="914400" rtl="0" eaLnBrk="1" fontAlgn="b" latinLnBrk="0" hangingPunct="1">
                        <a:lnSpc>
                          <a:spcPct val="100000"/>
                        </a:lnSpc>
                        <a:spcBef>
                          <a:spcPts val="0"/>
                        </a:spcBef>
                        <a:spcAft>
                          <a:spcPts val="0"/>
                        </a:spcAft>
                        <a:buClrTx/>
                        <a:buSzTx/>
                        <a:buFontTx/>
                        <a:buNone/>
                        <a:tabLst/>
                        <a:defRPr/>
                      </a:pPr>
                      <a:r>
                        <a:rPr lang="en-PH" sz="1200" b="1" i="0" u="none" strike="noStrike" kern="1200" dirty="0" smtClean="0">
                          <a:solidFill>
                            <a:srgbClr val="000000"/>
                          </a:solidFill>
                          <a:effectLst/>
                          <a:latin typeface=" Arial"/>
                          <a:ea typeface="+mn-ea"/>
                          <a:cs typeface="Arial" panose="020B0604020202020204" pitchFamily="34" charset="0"/>
                        </a:rPr>
                        <a:t>900,990.00</a:t>
                      </a:r>
                    </a:p>
                  </a:txBody>
                  <a:tcPr marL="0" marR="0" marT="0" marB="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en-PH" sz="1200" u="none" strike="noStrike" dirty="0" smtClean="0">
                          <a:effectLst/>
                          <a:latin typeface=" Arial"/>
                        </a:rPr>
                        <a:t>100%</a:t>
                      </a:r>
                      <a:endParaRPr lang="en-PH" sz="1200" b="0" i="0" u="none" strike="noStrike" dirty="0" smtClean="0">
                        <a:solidFill>
                          <a:srgbClr val="000000"/>
                        </a:solidFill>
                        <a:effectLst/>
                        <a:latin typeface=" Arial"/>
                      </a:endParaRPr>
                    </a:p>
                  </a:txBody>
                  <a:tcPr marL="0" marR="0" marT="0" marB="0" anchor="ctr"/>
                </a:tc>
                <a:tc>
                  <a:txBody>
                    <a:bodyPr/>
                    <a:lstStyle/>
                    <a:p>
                      <a:pPr algn="ctr" fontAlgn="b"/>
                      <a:r>
                        <a:rPr lang="en-PH" sz="1200" b="0" i="0" u="none" strike="noStrike" dirty="0" smtClean="0">
                          <a:solidFill>
                            <a:srgbClr val="000000"/>
                          </a:solidFill>
                          <a:effectLst/>
                          <a:latin typeface=" Arial"/>
                        </a:rPr>
                        <a:t>-</a:t>
                      </a:r>
                      <a:endParaRPr lang="en-PH" sz="1200" b="0" i="0" u="none" strike="noStrike" dirty="0">
                        <a:solidFill>
                          <a:srgbClr val="000000"/>
                        </a:solidFill>
                        <a:effectLst/>
                        <a:latin typeface=" Arial"/>
                      </a:endParaRPr>
                    </a:p>
                  </a:txBody>
                  <a:tcPr marL="0" marR="0" marT="0" marB="0" anchor="ctr"/>
                </a:tc>
                <a:tc>
                  <a:txBody>
                    <a:bodyPr/>
                    <a:lstStyle/>
                    <a:p>
                      <a:pPr marL="0" marR="0" indent="0" algn="r" defTabSz="914400" rtl="0" eaLnBrk="1" fontAlgn="b" latinLnBrk="0" hangingPunct="1">
                        <a:lnSpc>
                          <a:spcPct val="100000"/>
                        </a:lnSpc>
                        <a:spcBef>
                          <a:spcPts val="0"/>
                        </a:spcBef>
                        <a:spcAft>
                          <a:spcPts val="0"/>
                        </a:spcAft>
                        <a:buClrTx/>
                        <a:buSzTx/>
                        <a:buFontTx/>
                        <a:buNone/>
                        <a:tabLst/>
                        <a:defRPr/>
                      </a:pPr>
                      <a:r>
                        <a:rPr lang="en-PH" sz="1200" b="1" i="0" u="none" strike="noStrike" kern="1200" dirty="0" smtClean="0">
                          <a:solidFill>
                            <a:srgbClr val="000000"/>
                          </a:solidFill>
                          <a:effectLst/>
                          <a:latin typeface=" Arial"/>
                          <a:ea typeface="+mn-ea"/>
                          <a:cs typeface="Arial" panose="020B0604020202020204" pitchFamily="34" charset="0"/>
                        </a:rPr>
                        <a:t>900,990.00</a:t>
                      </a:r>
                    </a:p>
                  </a:txBody>
                  <a:tcPr marL="0" marR="0" marT="0" marB="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en-PH" sz="1200" u="none" strike="noStrike" dirty="0" smtClean="0">
                          <a:effectLst/>
                          <a:latin typeface=" Arial"/>
                        </a:rPr>
                        <a:t>100%</a:t>
                      </a:r>
                      <a:endParaRPr lang="en-PH" sz="1200" b="0" i="0" u="none" strike="noStrike" dirty="0" smtClean="0">
                        <a:solidFill>
                          <a:srgbClr val="000000"/>
                        </a:solidFill>
                        <a:effectLst/>
                        <a:latin typeface=" Arial"/>
                      </a:endParaRPr>
                    </a:p>
                  </a:txBody>
                  <a:tcPr marL="0" marR="0" marT="0" marB="0" anchor="ctr"/>
                </a:tc>
                <a:tc>
                  <a:txBody>
                    <a:bodyPr/>
                    <a:lstStyle/>
                    <a:p>
                      <a:pPr algn="ctr" fontAlgn="b"/>
                      <a:r>
                        <a:rPr lang="en-PH" sz="1200" b="0" i="0" u="none" strike="noStrike" dirty="0" smtClean="0">
                          <a:solidFill>
                            <a:srgbClr val="000000"/>
                          </a:solidFill>
                          <a:effectLst/>
                          <a:latin typeface=" Arial"/>
                        </a:rPr>
                        <a:t>-</a:t>
                      </a:r>
                      <a:endParaRPr lang="en-PH" sz="1200" b="0" i="0" u="none" strike="noStrike" dirty="0">
                        <a:solidFill>
                          <a:srgbClr val="000000"/>
                        </a:solidFill>
                        <a:effectLst/>
                        <a:latin typeface=" Arial"/>
                      </a:endParaRPr>
                    </a:p>
                  </a:txBody>
                  <a:tcPr marL="0" marR="0" marT="0" marB="0" anchor="ctr"/>
                </a:tc>
                <a:extLst>
                  <a:ext uri="{0D108BD9-81ED-4DB2-BD59-A6C34878D82A}">
                    <a16:rowId xmlns:a16="http://schemas.microsoft.com/office/drawing/2014/main" xmlns="" val="3035635088"/>
                  </a:ext>
                </a:extLst>
              </a:tr>
              <a:tr h="186548">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fontAlgn="b"/>
                      <a:r>
                        <a:rPr lang="en-US" sz="1200" b="1" u="none" strike="noStrike" dirty="0">
                          <a:latin typeface=" Arial"/>
                        </a:rPr>
                        <a:t>Total</a:t>
                      </a:r>
                      <a:endParaRPr lang="en-US" sz="1200" b="1" i="0" u="none" strike="noStrike" dirty="0">
                        <a:solidFill>
                          <a:srgbClr val="DCE5D3"/>
                        </a:solidFill>
                        <a:latin typeface=" Arial"/>
                        <a:cs typeface="Arial" panose="020B0604020202020204" pitchFamily="34" charset="0"/>
                      </a:endParaRPr>
                    </a:p>
                  </a:txBody>
                  <a:tcPr marL="45720" marR="45720" marT="20574" marB="20574" anchor="ctr"/>
                </a:tc>
                <a:tc>
                  <a:txBody>
                    <a:bodyPr/>
                    <a:lstStyle/>
                    <a:p>
                      <a:pPr algn="r" fontAlgn="b"/>
                      <a:r>
                        <a:rPr lang="en-PH" sz="1200" b="1" u="none" strike="noStrike" dirty="0" smtClean="0">
                          <a:effectLst/>
                          <a:latin typeface=" Arial"/>
                        </a:rPr>
                        <a:t>2,470,415.00</a:t>
                      </a:r>
                      <a:endParaRPr lang="en-PH" sz="1200" b="1" i="0" u="none" strike="noStrike" dirty="0">
                        <a:solidFill>
                          <a:schemeClr val="bg1"/>
                        </a:solidFill>
                        <a:effectLst/>
                        <a:latin typeface=" Arial"/>
                      </a:endParaRPr>
                    </a:p>
                  </a:txBody>
                  <a:tcPr marL="0" marR="0" marT="0" marB="0" anchor="ctr"/>
                </a:tc>
                <a:tc>
                  <a:txBody>
                    <a:bodyPr/>
                    <a:lstStyle/>
                    <a:p>
                      <a:pPr algn="r" fontAlgn="b"/>
                      <a:r>
                        <a:rPr lang="en-PH" sz="1200" b="1" u="none" strike="noStrike" dirty="0" smtClean="0">
                          <a:effectLst/>
                          <a:latin typeface=" Arial"/>
                        </a:rPr>
                        <a:t>2,470,415.00</a:t>
                      </a:r>
                      <a:endParaRPr lang="en-PH" sz="1200" b="1" i="0" u="none" strike="noStrike" dirty="0">
                        <a:solidFill>
                          <a:schemeClr val="bg1"/>
                        </a:solidFill>
                        <a:effectLst/>
                        <a:latin typeface=" Arial"/>
                      </a:endParaRPr>
                    </a:p>
                  </a:txBody>
                  <a:tcPr marL="0" marR="0" marT="0" marB="0" anchor="ctr"/>
                </a:tc>
                <a:tc>
                  <a:txBody>
                    <a:bodyPr/>
                    <a:lstStyle/>
                    <a:p>
                      <a:pPr algn="ctr" fontAlgn="b"/>
                      <a:r>
                        <a:rPr lang="en-PH" sz="1200" b="1" i="0" u="none" strike="noStrike" dirty="0" smtClean="0">
                          <a:solidFill>
                            <a:schemeClr val="tx1"/>
                          </a:solidFill>
                          <a:effectLst/>
                          <a:latin typeface=" Arial"/>
                        </a:rPr>
                        <a:t>100%</a:t>
                      </a:r>
                      <a:endParaRPr lang="en-PH" sz="1200" b="1" i="0" u="none" strike="noStrike" dirty="0">
                        <a:solidFill>
                          <a:schemeClr val="tx1"/>
                        </a:solidFill>
                        <a:effectLst/>
                        <a:latin typeface=" Arial"/>
                      </a:endParaRPr>
                    </a:p>
                  </a:txBody>
                  <a:tcPr marL="0" marR="0" marT="0" marB="0" anchor="ctr"/>
                </a:tc>
                <a:tc>
                  <a:txBody>
                    <a:bodyPr/>
                    <a:lstStyle/>
                    <a:p>
                      <a:pPr algn="ctr" fontAlgn="b"/>
                      <a:endParaRPr lang="en-PH" sz="1200" b="1" i="0" u="none" strike="noStrike" dirty="0">
                        <a:solidFill>
                          <a:schemeClr val="tx1"/>
                        </a:solidFill>
                        <a:effectLst/>
                        <a:latin typeface=" Arial"/>
                      </a:endParaRPr>
                    </a:p>
                  </a:txBody>
                  <a:tcPr marL="0" marR="0" marT="0" marB="0" anchor="ctr"/>
                </a:tc>
                <a:tc>
                  <a:txBody>
                    <a:bodyPr/>
                    <a:lstStyle/>
                    <a:p>
                      <a:pPr algn="r" fontAlgn="b"/>
                      <a:r>
                        <a:rPr lang="en-PH" sz="1200" b="1" u="none" strike="noStrike" dirty="0" smtClean="0">
                          <a:effectLst/>
                          <a:latin typeface=" Arial"/>
                        </a:rPr>
                        <a:t>2,470,415.00</a:t>
                      </a:r>
                      <a:endParaRPr lang="en-PH" sz="1200" b="1" i="0" u="none" strike="noStrike" dirty="0">
                        <a:solidFill>
                          <a:schemeClr val="bg1"/>
                        </a:solidFill>
                        <a:effectLst/>
                        <a:latin typeface=" Arial"/>
                      </a:endParaRPr>
                    </a:p>
                  </a:txBody>
                  <a:tcPr marL="0" marR="0" marT="0" marB="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en-PH" sz="1200" b="1" i="0" u="none" strike="noStrike" dirty="0" smtClean="0">
                          <a:solidFill>
                            <a:schemeClr val="tx1"/>
                          </a:solidFill>
                          <a:effectLst/>
                          <a:latin typeface=" Arial"/>
                        </a:rPr>
                        <a:t>100%</a:t>
                      </a:r>
                    </a:p>
                  </a:txBody>
                  <a:tcPr marL="0" marR="0" marT="0" marB="0" anchor="ctr"/>
                </a:tc>
                <a:tc>
                  <a:txBody>
                    <a:bodyPr/>
                    <a:lstStyle/>
                    <a:p>
                      <a:pPr algn="ctr" fontAlgn="b"/>
                      <a:endParaRPr lang="en-PH" sz="1200" b="1" i="0" u="none" strike="noStrike" dirty="0">
                        <a:solidFill>
                          <a:schemeClr val="bg1"/>
                        </a:solidFill>
                        <a:effectLst/>
                        <a:latin typeface=" Arial"/>
                      </a:endParaRPr>
                    </a:p>
                  </a:txBody>
                  <a:tcPr marL="0" marR="0" marT="0" marB="0" anchor="ctr"/>
                </a:tc>
                <a:extLst>
                  <a:ext uri="{0D108BD9-81ED-4DB2-BD59-A6C34878D82A}">
                    <a16:rowId xmlns:a16="http://schemas.microsoft.com/office/drawing/2014/main" xmlns="" val="256061297"/>
                  </a:ext>
                </a:extLst>
              </a:tr>
            </a:tbl>
          </a:graphicData>
        </a:graphic>
      </p:graphicFrame>
      <p:graphicFrame>
        <p:nvGraphicFramePr>
          <p:cNvPr id="17" name="Chart 16">
            <a:extLst>
              <a:ext uri="{FF2B5EF4-FFF2-40B4-BE49-F238E27FC236}">
                <a16:creationId xmlns:a16="http://schemas.microsoft.com/office/drawing/2014/main" xmlns="" id="{AA9709F1-EF9C-E579-AA8E-07D18F4CEBAF}"/>
              </a:ext>
            </a:extLst>
          </p:cNvPr>
          <p:cNvGraphicFramePr>
            <a:graphicFrameLocks/>
          </p:cNvGraphicFramePr>
          <p:nvPr>
            <p:extLst/>
          </p:nvPr>
        </p:nvGraphicFramePr>
        <p:xfrm>
          <a:off x="1124712" y="1762734"/>
          <a:ext cx="10241280" cy="2253681"/>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754432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7">
                                            <p:graphicEl>
                                              <a:chart seriesIdx="-3" categoryIdx="-3" bldStep="gridLegend"/>
                                            </p:graphicEl>
                                          </p:spTgt>
                                        </p:tgtEl>
                                        <p:attrNameLst>
                                          <p:attrName>style.visibility</p:attrName>
                                        </p:attrNameLst>
                                      </p:cBhvr>
                                      <p:to>
                                        <p:strVal val="visible"/>
                                      </p:to>
                                    </p:set>
                                    <p:animEffect transition="in" filter="wipe(down)">
                                      <p:cBhvr>
                                        <p:cTn id="7" dur="500"/>
                                        <p:tgtEl>
                                          <p:spTgt spid="17">
                                            <p:graphicEl>
                                              <a:chart seriesIdx="-3" categoryIdx="-3" bldStep="gridLegend"/>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7">
                                            <p:graphicEl>
                                              <a:chart seriesIdx="0" categoryIdx="0" bldStep="ptInCategory"/>
                                            </p:graphicEl>
                                          </p:spTgt>
                                        </p:tgtEl>
                                        <p:attrNameLst>
                                          <p:attrName>style.visibility</p:attrName>
                                        </p:attrNameLst>
                                      </p:cBhvr>
                                      <p:to>
                                        <p:strVal val="visible"/>
                                      </p:to>
                                    </p:set>
                                    <p:animEffect transition="in" filter="wipe(down)">
                                      <p:cBhvr>
                                        <p:cTn id="12" dur="500"/>
                                        <p:tgtEl>
                                          <p:spTgt spid="17">
                                            <p:graphicEl>
                                              <a:chart seriesIdx="0" categoryIdx="0" bldStep="ptInCategory"/>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7">
                                            <p:graphicEl>
                                              <a:chart seriesIdx="1" categoryIdx="0" bldStep="ptInCategory"/>
                                            </p:graphicEl>
                                          </p:spTgt>
                                        </p:tgtEl>
                                        <p:attrNameLst>
                                          <p:attrName>style.visibility</p:attrName>
                                        </p:attrNameLst>
                                      </p:cBhvr>
                                      <p:to>
                                        <p:strVal val="visible"/>
                                      </p:to>
                                    </p:set>
                                    <p:animEffect transition="in" filter="wipe(down)">
                                      <p:cBhvr>
                                        <p:cTn id="17" dur="500"/>
                                        <p:tgtEl>
                                          <p:spTgt spid="17">
                                            <p:graphicEl>
                                              <a:chart seriesIdx="1" categoryIdx="0" bldStep="ptInCategory"/>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7">
                                            <p:graphicEl>
                                              <a:chart seriesIdx="2" categoryIdx="0" bldStep="ptInCategory"/>
                                            </p:graphicEl>
                                          </p:spTgt>
                                        </p:tgtEl>
                                        <p:attrNameLst>
                                          <p:attrName>style.visibility</p:attrName>
                                        </p:attrNameLst>
                                      </p:cBhvr>
                                      <p:to>
                                        <p:strVal val="visible"/>
                                      </p:to>
                                    </p:set>
                                    <p:animEffect transition="in" filter="wipe(down)">
                                      <p:cBhvr>
                                        <p:cTn id="22" dur="500"/>
                                        <p:tgtEl>
                                          <p:spTgt spid="17">
                                            <p:graphicEl>
                                              <a:chart seriesIdx="2" categoryIdx="0" bldStep="ptInCategory"/>
                                            </p:graphic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17">
                                            <p:graphicEl>
                                              <a:chart seriesIdx="0" categoryIdx="1" bldStep="ptInCategory"/>
                                            </p:graphicEl>
                                          </p:spTgt>
                                        </p:tgtEl>
                                        <p:attrNameLst>
                                          <p:attrName>style.visibility</p:attrName>
                                        </p:attrNameLst>
                                      </p:cBhvr>
                                      <p:to>
                                        <p:strVal val="visible"/>
                                      </p:to>
                                    </p:set>
                                    <p:animEffect transition="in" filter="wipe(down)">
                                      <p:cBhvr>
                                        <p:cTn id="27" dur="500"/>
                                        <p:tgtEl>
                                          <p:spTgt spid="17">
                                            <p:graphicEl>
                                              <a:chart seriesIdx="0" categoryIdx="1" bldStep="ptInCategory"/>
                                            </p:graphic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17">
                                            <p:graphicEl>
                                              <a:chart seriesIdx="1" categoryIdx="1" bldStep="ptInCategory"/>
                                            </p:graphicEl>
                                          </p:spTgt>
                                        </p:tgtEl>
                                        <p:attrNameLst>
                                          <p:attrName>style.visibility</p:attrName>
                                        </p:attrNameLst>
                                      </p:cBhvr>
                                      <p:to>
                                        <p:strVal val="visible"/>
                                      </p:to>
                                    </p:set>
                                    <p:animEffect transition="in" filter="wipe(down)">
                                      <p:cBhvr>
                                        <p:cTn id="32" dur="500"/>
                                        <p:tgtEl>
                                          <p:spTgt spid="17">
                                            <p:graphicEl>
                                              <a:chart seriesIdx="1" categoryIdx="1" bldStep="ptInCategory"/>
                                            </p:graphic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17">
                                            <p:graphicEl>
                                              <a:chart seriesIdx="2" categoryIdx="1" bldStep="ptInCategory"/>
                                            </p:graphicEl>
                                          </p:spTgt>
                                        </p:tgtEl>
                                        <p:attrNameLst>
                                          <p:attrName>style.visibility</p:attrName>
                                        </p:attrNameLst>
                                      </p:cBhvr>
                                      <p:to>
                                        <p:strVal val="visible"/>
                                      </p:to>
                                    </p:set>
                                    <p:animEffect transition="in" filter="wipe(down)">
                                      <p:cBhvr>
                                        <p:cTn id="37" dur="500"/>
                                        <p:tgtEl>
                                          <p:spTgt spid="17">
                                            <p:graphicEl>
                                              <a:chart seriesIdx="2" categoryIdx="1" bldStep="ptInCategory"/>
                                            </p:graphic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17">
                                            <p:graphicEl>
                                              <a:chart seriesIdx="0" categoryIdx="2" bldStep="ptInCategory"/>
                                            </p:graphicEl>
                                          </p:spTgt>
                                        </p:tgtEl>
                                        <p:attrNameLst>
                                          <p:attrName>style.visibility</p:attrName>
                                        </p:attrNameLst>
                                      </p:cBhvr>
                                      <p:to>
                                        <p:strVal val="visible"/>
                                      </p:to>
                                    </p:set>
                                    <p:animEffect transition="in" filter="wipe(down)">
                                      <p:cBhvr>
                                        <p:cTn id="42" dur="500"/>
                                        <p:tgtEl>
                                          <p:spTgt spid="17">
                                            <p:graphicEl>
                                              <a:chart seriesIdx="0" categoryIdx="2" bldStep="ptInCategory"/>
                                            </p:graphic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17">
                                            <p:graphicEl>
                                              <a:chart seriesIdx="1" categoryIdx="2" bldStep="ptInCategory"/>
                                            </p:graphicEl>
                                          </p:spTgt>
                                        </p:tgtEl>
                                        <p:attrNameLst>
                                          <p:attrName>style.visibility</p:attrName>
                                        </p:attrNameLst>
                                      </p:cBhvr>
                                      <p:to>
                                        <p:strVal val="visible"/>
                                      </p:to>
                                    </p:set>
                                    <p:animEffect transition="in" filter="wipe(down)">
                                      <p:cBhvr>
                                        <p:cTn id="47" dur="500"/>
                                        <p:tgtEl>
                                          <p:spTgt spid="17">
                                            <p:graphicEl>
                                              <a:chart seriesIdx="1" categoryIdx="2" bldStep="ptInCategory"/>
                                            </p:graphicEl>
                                          </p:spTgt>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grpId="0" nodeType="clickEffect">
                                  <p:stCondLst>
                                    <p:cond delay="0"/>
                                  </p:stCondLst>
                                  <p:childTnLst>
                                    <p:set>
                                      <p:cBhvr>
                                        <p:cTn id="51" dur="1" fill="hold">
                                          <p:stCondLst>
                                            <p:cond delay="0"/>
                                          </p:stCondLst>
                                        </p:cTn>
                                        <p:tgtEl>
                                          <p:spTgt spid="17">
                                            <p:graphicEl>
                                              <a:chart seriesIdx="2" categoryIdx="2" bldStep="ptInCategory"/>
                                            </p:graphicEl>
                                          </p:spTgt>
                                        </p:tgtEl>
                                        <p:attrNameLst>
                                          <p:attrName>style.visibility</p:attrName>
                                        </p:attrNameLst>
                                      </p:cBhvr>
                                      <p:to>
                                        <p:strVal val="visible"/>
                                      </p:to>
                                    </p:set>
                                    <p:animEffect transition="in" filter="wipe(down)">
                                      <p:cBhvr>
                                        <p:cTn id="52" dur="500"/>
                                        <p:tgtEl>
                                          <p:spTgt spid="17">
                                            <p:graphicEl>
                                              <a:chart seriesIdx="2" categoryIdx="2" bldStep="ptInCategory"/>
                                            </p:graphicEl>
                                          </p:spTgt>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grpId="0" nodeType="clickEffect">
                                  <p:stCondLst>
                                    <p:cond delay="0"/>
                                  </p:stCondLst>
                                  <p:childTnLst>
                                    <p:set>
                                      <p:cBhvr>
                                        <p:cTn id="56" dur="1" fill="hold">
                                          <p:stCondLst>
                                            <p:cond delay="0"/>
                                          </p:stCondLst>
                                        </p:cTn>
                                        <p:tgtEl>
                                          <p:spTgt spid="17">
                                            <p:graphicEl>
                                              <a:chart seriesIdx="0" categoryIdx="3" bldStep="ptInCategory"/>
                                            </p:graphicEl>
                                          </p:spTgt>
                                        </p:tgtEl>
                                        <p:attrNameLst>
                                          <p:attrName>style.visibility</p:attrName>
                                        </p:attrNameLst>
                                      </p:cBhvr>
                                      <p:to>
                                        <p:strVal val="visible"/>
                                      </p:to>
                                    </p:set>
                                    <p:animEffect transition="in" filter="wipe(down)">
                                      <p:cBhvr>
                                        <p:cTn id="57" dur="500"/>
                                        <p:tgtEl>
                                          <p:spTgt spid="17">
                                            <p:graphicEl>
                                              <a:chart seriesIdx="0" categoryIdx="3" bldStep="ptInCategory"/>
                                            </p:graphicEl>
                                          </p:spTgt>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4" fill="hold" grpId="0" nodeType="clickEffect">
                                  <p:stCondLst>
                                    <p:cond delay="0"/>
                                  </p:stCondLst>
                                  <p:childTnLst>
                                    <p:set>
                                      <p:cBhvr>
                                        <p:cTn id="61" dur="1" fill="hold">
                                          <p:stCondLst>
                                            <p:cond delay="0"/>
                                          </p:stCondLst>
                                        </p:cTn>
                                        <p:tgtEl>
                                          <p:spTgt spid="17">
                                            <p:graphicEl>
                                              <a:chart seriesIdx="1" categoryIdx="3" bldStep="ptInCategory"/>
                                            </p:graphicEl>
                                          </p:spTgt>
                                        </p:tgtEl>
                                        <p:attrNameLst>
                                          <p:attrName>style.visibility</p:attrName>
                                        </p:attrNameLst>
                                      </p:cBhvr>
                                      <p:to>
                                        <p:strVal val="visible"/>
                                      </p:to>
                                    </p:set>
                                    <p:animEffect transition="in" filter="wipe(down)">
                                      <p:cBhvr>
                                        <p:cTn id="62" dur="500"/>
                                        <p:tgtEl>
                                          <p:spTgt spid="17">
                                            <p:graphicEl>
                                              <a:chart seriesIdx="1" categoryIdx="3" bldStep="ptInCategory"/>
                                            </p:graphicEl>
                                          </p:spTgt>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4" fill="hold" grpId="0" nodeType="clickEffect">
                                  <p:stCondLst>
                                    <p:cond delay="0"/>
                                  </p:stCondLst>
                                  <p:childTnLst>
                                    <p:set>
                                      <p:cBhvr>
                                        <p:cTn id="66" dur="1" fill="hold">
                                          <p:stCondLst>
                                            <p:cond delay="0"/>
                                          </p:stCondLst>
                                        </p:cTn>
                                        <p:tgtEl>
                                          <p:spTgt spid="17">
                                            <p:graphicEl>
                                              <a:chart seriesIdx="2" categoryIdx="3" bldStep="ptInCategory"/>
                                            </p:graphicEl>
                                          </p:spTgt>
                                        </p:tgtEl>
                                        <p:attrNameLst>
                                          <p:attrName>style.visibility</p:attrName>
                                        </p:attrNameLst>
                                      </p:cBhvr>
                                      <p:to>
                                        <p:strVal val="visible"/>
                                      </p:to>
                                    </p:set>
                                    <p:animEffect transition="in" filter="wipe(down)">
                                      <p:cBhvr>
                                        <p:cTn id="67" dur="500"/>
                                        <p:tgtEl>
                                          <p:spTgt spid="17">
                                            <p:graphicEl>
                                              <a:chart seriesIdx="2" categoryIdx="3" bldStep="ptInCategory"/>
                                            </p:graphicEl>
                                          </p:spTgt>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4" fill="hold" grpId="0" nodeType="clickEffect">
                                  <p:stCondLst>
                                    <p:cond delay="0"/>
                                  </p:stCondLst>
                                  <p:childTnLst>
                                    <p:set>
                                      <p:cBhvr>
                                        <p:cTn id="71" dur="1" fill="hold">
                                          <p:stCondLst>
                                            <p:cond delay="0"/>
                                          </p:stCondLst>
                                        </p:cTn>
                                        <p:tgtEl>
                                          <p:spTgt spid="17">
                                            <p:graphicEl>
                                              <a:chart seriesIdx="0" categoryIdx="4" bldStep="ptInCategory"/>
                                            </p:graphicEl>
                                          </p:spTgt>
                                        </p:tgtEl>
                                        <p:attrNameLst>
                                          <p:attrName>style.visibility</p:attrName>
                                        </p:attrNameLst>
                                      </p:cBhvr>
                                      <p:to>
                                        <p:strVal val="visible"/>
                                      </p:to>
                                    </p:set>
                                    <p:animEffect transition="in" filter="wipe(down)">
                                      <p:cBhvr>
                                        <p:cTn id="72" dur="500"/>
                                        <p:tgtEl>
                                          <p:spTgt spid="17">
                                            <p:graphicEl>
                                              <a:chart seriesIdx="0" categoryIdx="4" bldStep="ptInCategory"/>
                                            </p:graphicEl>
                                          </p:spTgt>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4" fill="hold" grpId="0" nodeType="clickEffect">
                                  <p:stCondLst>
                                    <p:cond delay="0"/>
                                  </p:stCondLst>
                                  <p:childTnLst>
                                    <p:set>
                                      <p:cBhvr>
                                        <p:cTn id="76" dur="1" fill="hold">
                                          <p:stCondLst>
                                            <p:cond delay="0"/>
                                          </p:stCondLst>
                                        </p:cTn>
                                        <p:tgtEl>
                                          <p:spTgt spid="17">
                                            <p:graphicEl>
                                              <a:chart seriesIdx="1" categoryIdx="4" bldStep="ptInCategory"/>
                                            </p:graphicEl>
                                          </p:spTgt>
                                        </p:tgtEl>
                                        <p:attrNameLst>
                                          <p:attrName>style.visibility</p:attrName>
                                        </p:attrNameLst>
                                      </p:cBhvr>
                                      <p:to>
                                        <p:strVal val="visible"/>
                                      </p:to>
                                    </p:set>
                                    <p:animEffect transition="in" filter="wipe(down)">
                                      <p:cBhvr>
                                        <p:cTn id="77" dur="500"/>
                                        <p:tgtEl>
                                          <p:spTgt spid="17">
                                            <p:graphicEl>
                                              <a:chart seriesIdx="1" categoryIdx="4" bldStep="ptInCategory"/>
                                            </p:graphicEl>
                                          </p:spTgt>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4" fill="hold" grpId="0" nodeType="clickEffect">
                                  <p:stCondLst>
                                    <p:cond delay="0"/>
                                  </p:stCondLst>
                                  <p:childTnLst>
                                    <p:set>
                                      <p:cBhvr>
                                        <p:cTn id="81" dur="1" fill="hold">
                                          <p:stCondLst>
                                            <p:cond delay="0"/>
                                          </p:stCondLst>
                                        </p:cTn>
                                        <p:tgtEl>
                                          <p:spTgt spid="17">
                                            <p:graphicEl>
                                              <a:chart seriesIdx="2" categoryIdx="4" bldStep="ptInCategory"/>
                                            </p:graphicEl>
                                          </p:spTgt>
                                        </p:tgtEl>
                                        <p:attrNameLst>
                                          <p:attrName>style.visibility</p:attrName>
                                        </p:attrNameLst>
                                      </p:cBhvr>
                                      <p:to>
                                        <p:strVal val="visible"/>
                                      </p:to>
                                    </p:set>
                                    <p:animEffect transition="in" filter="wipe(down)">
                                      <p:cBhvr>
                                        <p:cTn id="82" dur="500"/>
                                        <p:tgtEl>
                                          <p:spTgt spid="17">
                                            <p:graphicEl>
                                              <a:chart seriesIdx="2" categoryIdx="4" bldStep="ptInCategory"/>
                                            </p:graphicEl>
                                          </p:spTgt>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4" fill="hold" grpId="0" nodeType="clickEffect">
                                  <p:stCondLst>
                                    <p:cond delay="0"/>
                                  </p:stCondLst>
                                  <p:childTnLst>
                                    <p:set>
                                      <p:cBhvr>
                                        <p:cTn id="86" dur="1" fill="hold">
                                          <p:stCondLst>
                                            <p:cond delay="0"/>
                                          </p:stCondLst>
                                        </p:cTn>
                                        <p:tgtEl>
                                          <p:spTgt spid="17">
                                            <p:graphicEl>
                                              <a:chart seriesIdx="0" categoryIdx="5" bldStep="ptInCategory"/>
                                            </p:graphicEl>
                                          </p:spTgt>
                                        </p:tgtEl>
                                        <p:attrNameLst>
                                          <p:attrName>style.visibility</p:attrName>
                                        </p:attrNameLst>
                                      </p:cBhvr>
                                      <p:to>
                                        <p:strVal val="visible"/>
                                      </p:to>
                                    </p:set>
                                    <p:animEffect transition="in" filter="wipe(down)">
                                      <p:cBhvr>
                                        <p:cTn id="87" dur="500"/>
                                        <p:tgtEl>
                                          <p:spTgt spid="17">
                                            <p:graphicEl>
                                              <a:chart seriesIdx="0" categoryIdx="5" bldStep="ptInCategory"/>
                                            </p:graphicEl>
                                          </p:spTgt>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4" fill="hold" grpId="0" nodeType="clickEffect">
                                  <p:stCondLst>
                                    <p:cond delay="0"/>
                                  </p:stCondLst>
                                  <p:childTnLst>
                                    <p:set>
                                      <p:cBhvr>
                                        <p:cTn id="91" dur="1" fill="hold">
                                          <p:stCondLst>
                                            <p:cond delay="0"/>
                                          </p:stCondLst>
                                        </p:cTn>
                                        <p:tgtEl>
                                          <p:spTgt spid="17">
                                            <p:graphicEl>
                                              <a:chart seriesIdx="1" categoryIdx="5" bldStep="ptInCategory"/>
                                            </p:graphicEl>
                                          </p:spTgt>
                                        </p:tgtEl>
                                        <p:attrNameLst>
                                          <p:attrName>style.visibility</p:attrName>
                                        </p:attrNameLst>
                                      </p:cBhvr>
                                      <p:to>
                                        <p:strVal val="visible"/>
                                      </p:to>
                                    </p:set>
                                    <p:animEffect transition="in" filter="wipe(down)">
                                      <p:cBhvr>
                                        <p:cTn id="92" dur="500"/>
                                        <p:tgtEl>
                                          <p:spTgt spid="17">
                                            <p:graphicEl>
                                              <a:chart seriesIdx="1" categoryIdx="5" bldStep="ptInCategory"/>
                                            </p:graphicEl>
                                          </p:spTgt>
                                        </p:tgtEl>
                                      </p:cBhvr>
                                    </p:animEffect>
                                  </p:childTnLst>
                                </p:cTn>
                              </p:par>
                            </p:childTnLst>
                          </p:cTn>
                        </p:par>
                      </p:childTnLst>
                    </p:cTn>
                  </p:par>
                  <p:par>
                    <p:cTn id="93" fill="hold">
                      <p:stCondLst>
                        <p:cond delay="indefinite"/>
                      </p:stCondLst>
                      <p:childTnLst>
                        <p:par>
                          <p:cTn id="94" fill="hold">
                            <p:stCondLst>
                              <p:cond delay="0"/>
                            </p:stCondLst>
                            <p:childTnLst>
                              <p:par>
                                <p:cTn id="95" presetID="22" presetClass="entr" presetSubtype="4" fill="hold" grpId="0" nodeType="clickEffect">
                                  <p:stCondLst>
                                    <p:cond delay="0"/>
                                  </p:stCondLst>
                                  <p:childTnLst>
                                    <p:set>
                                      <p:cBhvr>
                                        <p:cTn id="96" dur="1" fill="hold">
                                          <p:stCondLst>
                                            <p:cond delay="0"/>
                                          </p:stCondLst>
                                        </p:cTn>
                                        <p:tgtEl>
                                          <p:spTgt spid="17">
                                            <p:graphicEl>
                                              <a:chart seriesIdx="2" categoryIdx="5" bldStep="ptInCategory"/>
                                            </p:graphicEl>
                                          </p:spTgt>
                                        </p:tgtEl>
                                        <p:attrNameLst>
                                          <p:attrName>style.visibility</p:attrName>
                                        </p:attrNameLst>
                                      </p:cBhvr>
                                      <p:to>
                                        <p:strVal val="visible"/>
                                      </p:to>
                                    </p:set>
                                    <p:animEffect transition="in" filter="wipe(down)">
                                      <p:cBhvr>
                                        <p:cTn id="97" dur="500"/>
                                        <p:tgtEl>
                                          <p:spTgt spid="17">
                                            <p:graphicEl>
                                              <a:chart seriesIdx="2" categoryIdx="5" bldStep="ptInCategory"/>
                                            </p:graphicEl>
                                          </p:spTgt>
                                        </p:tgtEl>
                                      </p:cBhvr>
                                    </p:animEffect>
                                  </p:childTnLst>
                                </p:cTn>
                              </p:par>
                            </p:childTnLst>
                          </p:cTn>
                        </p:par>
                      </p:childTnLst>
                    </p:cTn>
                  </p:par>
                  <p:par>
                    <p:cTn id="98" fill="hold">
                      <p:stCondLst>
                        <p:cond delay="indefinite"/>
                      </p:stCondLst>
                      <p:childTnLst>
                        <p:par>
                          <p:cTn id="99" fill="hold">
                            <p:stCondLst>
                              <p:cond delay="0"/>
                            </p:stCondLst>
                            <p:childTnLst>
                              <p:par>
                                <p:cTn id="100" presetID="22" presetClass="entr" presetSubtype="4" fill="hold" nodeType="clickEffect">
                                  <p:stCondLst>
                                    <p:cond delay="0"/>
                                  </p:stCondLst>
                                  <p:childTnLst>
                                    <p:set>
                                      <p:cBhvr>
                                        <p:cTn id="101" dur="1" fill="hold">
                                          <p:stCondLst>
                                            <p:cond delay="0"/>
                                          </p:stCondLst>
                                        </p:cTn>
                                        <p:tgtEl>
                                          <p:spTgt spid="14"/>
                                        </p:tgtEl>
                                        <p:attrNameLst>
                                          <p:attrName>style.visibility</p:attrName>
                                        </p:attrNameLst>
                                      </p:cBhvr>
                                      <p:to>
                                        <p:strVal val="visible"/>
                                      </p:to>
                                    </p:set>
                                    <p:animEffect transition="in" filter="wipe(down)">
                                      <p:cBhvr>
                                        <p:cTn id="10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7" grpId="0">
        <p:bldSub>
          <a:bldChart bld="categoryEl"/>
        </p:bldSub>
      </p:bldGraphic>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 Same Side Corner Rectangle 6"/>
          <p:cNvSpPr/>
          <p:nvPr/>
        </p:nvSpPr>
        <p:spPr>
          <a:xfrm rot="16200000">
            <a:off x="372147" y="2171484"/>
            <a:ext cx="822960" cy="274320"/>
          </a:xfrm>
          <a:prstGeom prst="round2SameRect">
            <a:avLst/>
          </a:prstGeom>
          <a:solidFill>
            <a:srgbClr val="5B9BD5"/>
          </a:solidFill>
          <a:ln w="57150">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 Same Side Corner Rectangle 7"/>
          <p:cNvSpPr/>
          <p:nvPr/>
        </p:nvSpPr>
        <p:spPr>
          <a:xfrm rot="16200000">
            <a:off x="372147" y="4384932"/>
            <a:ext cx="822960" cy="274320"/>
          </a:xfrm>
          <a:prstGeom prst="round2SameRect">
            <a:avLst/>
          </a:prstGeom>
          <a:solidFill>
            <a:srgbClr val="A5A5A5">
              <a:alpha val="50000"/>
            </a:srgbClr>
          </a:solidFill>
          <a:ln w="57150">
            <a:solidFill>
              <a:srgbClr val="A5A5A5">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 Same Side Corner Rectangle 9"/>
          <p:cNvSpPr/>
          <p:nvPr/>
        </p:nvSpPr>
        <p:spPr>
          <a:xfrm rot="16200000">
            <a:off x="372147" y="5491655"/>
            <a:ext cx="822960" cy="274320"/>
          </a:xfrm>
          <a:prstGeom prst="round2SameRect">
            <a:avLst/>
          </a:prstGeom>
          <a:solidFill>
            <a:srgbClr val="FFC000">
              <a:alpha val="50000"/>
            </a:srgbClr>
          </a:solidFill>
          <a:ln w="57150">
            <a:solidFill>
              <a:srgbClr val="FFC000">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 Same Side Corner Rectangle 10"/>
          <p:cNvSpPr/>
          <p:nvPr/>
        </p:nvSpPr>
        <p:spPr>
          <a:xfrm rot="16200000">
            <a:off x="372147" y="3278208"/>
            <a:ext cx="822960" cy="274320"/>
          </a:xfrm>
          <a:prstGeom prst="round2SameRect">
            <a:avLst/>
          </a:prstGeom>
          <a:solidFill>
            <a:srgbClr val="ED7D31">
              <a:alpha val="50000"/>
            </a:srgbClr>
          </a:solidFill>
          <a:ln w="57150">
            <a:solidFill>
              <a:srgbClr val="ED7D31">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 Same Side Corner Rectangle 11"/>
          <p:cNvSpPr/>
          <p:nvPr/>
        </p:nvSpPr>
        <p:spPr>
          <a:xfrm rot="16200000">
            <a:off x="372147" y="1064760"/>
            <a:ext cx="822960" cy="274320"/>
          </a:xfrm>
          <a:prstGeom prst="round2SameRect">
            <a:avLst/>
          </a:prstGeom>
          <a:solidFill>
            <a:srgbClr val="70AD47">
              <a:alpha val="50000"/>
            </a:srgbClr>
          </a:solidFill>
          <a:ln w="57150">
            <a:solidFill>
              <a:srgbClr val="70AD47">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934500" y="790440"/>
            <a:ext cx="10609799" cy="5303520"/>
          </a:xfrm>
          <a:prstGeom prst="rect">
            <a:avLst/>
          </a:prstGeom>
          <a:solidFill>
            <a:schemeClr val="bg1"/>
          </a:solidFill>
          <a:ln w="57150">
            <a:solidFill>
              <a:srgbClr val="5B9BD5"/>
            </a:solidFill>
          </a:ln>
        </p:spPr>
        <p:txBody>
          <a:bodyPr wrap="none" anchor="t" anchorCtr="0">
            <a:noAutofit/>
          </a:bodyPr>
          <a:lstStyle/>
          <a:p>
            <a:pPr algn="ctr"/>
            <a:r>
              <a:rPr lang="en-US" sz="3500" dirty="0" smtClean="0">
                <a:solidFill>
                  <a:schemeClr val="tx1">
                    <a:lumMod val="65000"/>
                    <a:lumOff val="35000"/>
                  </a:schemeClr>
                </a:solidFill>
                <a:latin typeface="Franklin Gothic Demi Cond" panose="020B0706030402020204" pitchFamily="34" charset="0"/>
              </a:rPr>
              <a:t>COMPLIANCES AND ACCOMPLISHMENTS TO DC’s GUIDANCE</a:t>
            </a:r>
            <a:endParaRPr lang="en-US" sz="3500" dirty="0"/>
          </a:p>
        </p:txBody>
      </p:sp>
      <p:sp>
        <p:nvSpPr>
          <p:cNvPr id="16" name="TextBox 15"/>
          <p:cNvSpPr txBox="1"/>
          <p:nvPr/>
        </p:nvSpPr>
        <p:spPr>
          <a:xfrm>
            <a:off x="1124712" y="1278975"/>
            <a:ext cx="10241280" cy="830997"/>
          </a:xfrm>
          <a:prstGeom prst="rect">
            <a:avLst/>
          </a:prstGeom>
          <a:noFill/>
        </p:spPr>
        <p:txBody>
          <a:bodyPr wrap="square" rtlCol="0">
            <a:spAutoFit/>
          </a:bodyPr>
          <a:lstStyle/>
          <a:p>
            <a:pPr algn="ctr"/>
            <a:r>
              <a:rPr lang="en-US" sz="2800" i="1" dirty="0" smtClean="0">
                <a:solidFill>
                  <a:schemeClr val="bg2">
                    <a:lumMod val="50000"/>
                  </a:schemeClr>
                </a:solidFill>
                <a:latin typeface="Franklin Gothic Book" panose="020B0503020102020204" pitchFamily="34" charset="0"/>
              </a:rPr>
              <a:t>(FY2022) </a:t>
            </a:r>
            <a:r>
              <a:rPr lang="en-US" sz="2800" i="1" dirty="0">
                <a:solidFill>
                  <a:schemeClr val="bg2">
                    <a:lumMod val="50000"/>
                  </a:schemeClr>
                </a:solidFill>
                <a:latin typeface="Franklin Gothic Book" panose="020B0503020102020204" pitchFamily="34" charset="0"/>
              </a:rPr>
              <a:t>FINANCIAL PERFORMANCE</a:t>
            </a:r>
          </a:p>
          <a:p>
            <a:pPr algn="ctr"/>
            <a:r>
              <a:rPr lang="en-US" sz="2000" i="1" dirty="0">
                <a:solidFill>
                  <a:schemeClr val="bg2">
                    <a:lumMod val="50000"/>
                  </a:schemeClr>
                </a:solidFill>
                <a:latin typeface="Franklin Gothic Book" panose="020B0503020102020204" pitchFamily="34" charset="0"/>
              </a:rPr>
              <a:t>Organic  Units - Allotment, Obligation, Disbursement</a:t>
            </a:r>
            <a:endParaRPr lang="en-US" sz="2800" i="1" dirty="0">
              <a:solidFill>
                <a:schemeClr val="bg2">
                  <a:lumMod val="50000"/>
                </a:schemeClr>
              </a:solidFill>
              <a:latin typeface="Franklin Gothic Book" panose="020B0503020102020204" pitchFamily="34" charset="0"/>
            </a:endParaRPr>
          </a:p>
        </p:txBody>
      </p:sp>
      <p:graphicFrame>
        <p:nvGraphicFramePr>
          <p:cNvPr id="14" name="Table 13">
            <a:extLst>
              <a:ext uri="{FF2B5EF4-FFF2-40B4-BE49-F238E27FC236}">
                <a16:creationId xmlns:a16="http://schemas.microsoft.com/office/drawing/2014/main" xmlns="" id="{B71DEB21-A0A2-F394-6643-20D8A93D36FC}"/>
              </a:ext>
            </a:extLst>
          </p:cNvPr>
          <p:cNvGraphicFramePr>
            <a:graphicFrameLocks noGrp="1"/>
          </p:cNvGraphicFramePr>
          <p:nvPr>
            <p:extLst/>
          </p:nvPr>
        </p:nvGraphicFramePr>
        <p:xfrm>
          <a:off x="1124712" y="4013014"/>
          <a:ext cx="10241278" cy="1952603"/>
        </p:xfrm>
        <a:graphic>
          <a:graphicData uri="http://schemas.openxmlformats.org/drawingml/2006/table">
            <a:tbl>
              <a:tblPr>
                <a:tableStyleId>{69CF1AB2-1976-4502-BF36-3FF5EA218861}</a:tableStyleId>
              </a:tblPr>
              <a:tblGrid>
                <a:gridCol w="1556951">
                  <a:extLst>
                    <a:ext uri="{9D8B030D-6E8A-4147-A177-3AD203B41FA5}">
                      <a16:colId xmlns:a16="http://schemas.microsoft.com/office/drawing/2014/main" xmlns="" val="38466661"/>
                    </a:ext>
                  </a:extLst>
                </a:gridCol>
                <a:gridCol w="1395489">
                  <a:extLst>
                    <a:ext uri="{9D8B030D-6E8A-4147-A177-3AD203B41FA5}">
                      <a16:colId xmlns:a16="http://schemas.microsoft.com/office/drawing/2014/main" xmlns="" val="1175452516"/>
                    </a:ext>
                  </a:extLst>
                </a:gridCol>
                <a:gridCol w="1379380">
                  <a:extLst>
                    <a:ext uri="{9D8B030D-6E8A-4147-A177-3AD203B41FA5}">
                      <a16:colId xmlns:a16="http://schemas.microsoft.com/office/drawing/2014/main" xmlns="" val="3645932301"/>
                    </a:ext>
                  </a:extLst>
                </a:gridCol>
                <a:gridCol w="1213997">
                  <a:extLst>
                    <a:ext uri="{9D8B030D-6E8A-4147-A177-3AD203B41FA5}">
                      <a16:colId xmlns:a16="http://schemas.microsoft.com/office/drawing/2014/main" xmlns="" val="2576957712"/>
                    </a:ext>
                  </a:extLst>
                </a:gridCol>
                <a:gridCol w="1120240">
                  <a:extLst>
                    <a:ext uri="{9D8B030D-6E8A-4147-A177-3AD203B41FA5}">
                      <a16:colId xmlns:a16="http://schemas.microsoft.com/office/drawing/2014/main" xmlns="" val="1675546473"/>
                    </a:ext>
                  </a:extLst>
                </a:gridCol>
                <a:gridCol w="1326292">
                  <a:extLst>
                    <a:ext uri="{9D8B030D-6E8A-4147-A177-3AD203B41FA5}">
                      <a16:colId xmlns:a16="http://schemas.microsoft.com/office/drawing/2014/main" xmlns="" val="3321216967"/>
                    </a:ext>
                  </a:extLst>
                </a:gridCol>
                <a:gridCol w="1034932">
                  <a:extLst>
                    <a:ext uri="{9D8B030D-6E8A-4147-A177-3AD203B41FA5}">
                      <a16:colId xmlns:a16="http://schemas.microsoft.com/office/drawing/2014/main" xmlns="" val="3933154425"/>
                    </a:ext>
                  </a:extLst>
                </a:gridCol>
                <a:gridCol w="1213997">
                  <a:extLst>
                    <a:ext uri="{9D8B030D-6E8A-4147-A177-3AD203B41FA5}">
                      <a16:colId xmlns:a16="http://schemas.microsoft.com/office/drawing/2014/main" xmlns="" val="2196573793"/>
                    </a:ext>
                  </a:extLst>
                </a:gridCol>
              </a:tblGrid>
              <a:tr h="336796">
                <a:tc>
                  <a:txBody>
                    <a:bodyPr/>
                    <a:lstStyle/>
                    <a:p>
                      <a:pPr algn="ctr" fontAlgn="b"/>
                      <a:r>
                        <a:rPr lang="en-US" sz="1400" b="1" u="none" strike="noStrike" dirty="0">
                          <a:solidFill>
                            <a:schemeClr val="bg1"/>
                          </a:solidFill>
                          <a:latin typeface=" Arial"/>
                        </a:rPr>
                        <a:t>Category</a:t>
                      </a:r>
                      <a:endParaRPr lang="en-US" sz="1400" b="1" i="0" u="none" strike="noStrike" dirty="0">
                        <a:solidFill>
                          <a:schemeClr val="bg1"/>
                        </a:solidFill>
                        <a:latin typeface=" Arial"/>
                        <a:cs typeface="Arial" panose="020B0604020202020204" pitchFamily="34" charset="0"/>
                      </a:endParaRPr>
                    </a:p>
                  </a:txBody>
                  <a:tcPr marL="45720" marR="45720" marT="20574" marB="20574" anchor="ctr">
                    <a:solidFill>
                      <a:schemeClr val="accent1"/>
                    </a:solidFill>
                  </a:tcPr>
                </a:tc>
                <a:tc>
                  <a:txBody>
                    <a:bodyPr/>
                    <a:lstStyle/>
                    <a:p>
                      <a:pPr algn="ctr" fontAlgn="b"/>
                      <a:r>
                        <a:rPr lang="en-US" sz="1400" b="1" u="none" strike="noStrike" dirty="0">
                          <a:solidFill>
                            <a:schemeClr val="bg1"/>
                          </a:solidFill>
                          <a:latin typeface=" Arial"/>
                        </a:rPr>
                        <a:t>Allotment</a:t>
                      </a:r>
                      <a:endParaRPr lang="en-US" sz="1400" b="1" i="0" u="none" strike="noStrike" dirty="0">
                        <a:solidFill>
                          <a:schemeClr val="bg1"/>
                        </a:solidFill>
                        <a:latin typeface=" Arial"/>
                        <a:cs typeface="Arial" panose="020B0604020202020204" pitchFamily="34" charset="0"/>
                      </a:endParaRPr>
                    </a:p>
                  </a:txBody>
                  <a:tcPr marL="45720" marR="45720" marT="20574" marB="20574" anchor="ctr">
                    <a:solidFill>
                      <a:schemeClr val="accent1"/>
                    </a:solidFill>
                  </a:tcPr>
                </a:tc>
                <a:tc>
                  <a:txBody>
                    <a:bodyPr/>
                    <a:lstStyle/>
                    <a:p>
                      <a:pPr algn="ctr" fontAlgn="b"/>
                      <a:r>
                        <a:rPr lang="en-US" sz="1400" b="1" u="none" strike="noStrike" dirty="0">
                          <a:solidFill>
                            <a:schemeClr val="bg1"/>
                          </a:solidFill>
                          <a:latin typeface=" Arial"/>
                        </a:rPr>
                        <a:t>Obligation</a:t>
                      </a:r>
                      <a:endParaRPr lang="en-US" sz="1400" b="1" i="0" u="none" strike="noStrike" dirty="0">
                        <a:solidFill>
                          <a:schemeClr val="bg1"/>
                        </a:solidFill>
                        <a:latin typeface=" Arial"/>
                        <a:cs typeface="Arial" panose="020B0604020202020204" pitchFamily="34" charset="0"/>
                      </a:endParaRPr>
                    </a:p>
                  </a:txBody>
                  <a:tcPr marL="45720" marR="45720" marT="20574" marB="20574" anchor="ctr">
                    <a:solidFill>
                      <a:schemeClr val="accent1"/>
                    </a:solidFill>
                  </a:tcPr>
                </a:tc>
                <a:tc>
                  <a:txBody>
                    <a:bodyPr/>
                    <a:lstStyle/>
                    <a:p>
                      <a:pPr algn="ctr" fontAlgn="b"/>
                      <a:r>
                        <a:rPr lang="en-US" sz="1400" b="1" u="none" strike="noStrike" dirty="0">
                          <a:solidFill>
                            <a:schemeClr val="bg1"/>
                          </a:solidFill>
                          <a:latin typeface=" Arial"/>
                        </a:rPr>
                        <a:t>Obligation</a:t>
                      </a:r>
                      <a:r>
                        <a:rPr lang="en-US" sz="1400" b="1" u="none" strike="noStrike" baseline="0" dirty="0">
                          <a:solidFill>
                            <a:schemeClr val="bg1"/>
                          </a:solidFill>
                          <a:latin typeface=" Arial"/>
                        </a:rPr>
                        <a:t> Rate (%)</a:t>
                      </a:r>
                      <a:endParaRPr lang="en-US" sz="1400" b="1" i="0" u="none" strike="noStrike" dirty="0">
                        <a:solidFill>
                          <a:schemeClr val="bg1"/>
                        </a:solidFill>
                        <a:latin typeface=" Arial"/>
                        <a:cs typeface="Arial" panose="020B0604020202020204" pitchFamily="34" charset="0"/>
                      </a:endParaRPr>
                    </a:p>
                  </a:txBody>
                  <a:tcPr marL="45720" marR="45720" marT="20574" marB="20574" anchor="ctr">
                    <a:solidFill>
                      <a:schemeClr val="accent1"/>
                    </a:solidFill>
                  </a:tcP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en-US" sz="1400" b="1" u="none" strike="noStrike" dirty="0">
                          <a:solidFill>
                            <a:schemeClr val="bg1"/>
                          </a:solidFill>
                          <a:latin typeface=" Arial"/>
                        </a:rPr>
                        <a:t>Unobligated</a:t>
                      </a:r>
                      <a:endParaRPr lang="en-US" sz="1400" b="1" i="0" u="none" strike="noStrike" dirty="0">
                        <a:solidFill>
                          <a:schemeClr val="bg1"/>
                        </a:solidFill>
                        <a:latin typeface=" Arial"/>
                        <a:cs typeface="Arial" panose="020B0604020202020204" pitchFamily="34" charset="0"/>
                      </a:endParaRPr>
                    </a:p>
                  </a:txBody>
                  <a:tcPr marL="45720" marR="45720" marT="20574" marB="20574" anchor="ctr">
                    <a:solidFill>
                      <a:schemeClr val="accent1"/>
                    </a:solidFill>
                  </a:tcPr>
                </a:tc>
                <a:tc>
                  <a:txBody>
                    <a:bodyPr/>
                    <a:lstStyle/>
                    <a:p>
                      <a:pPr algn="ctr" fontAlgn="b"/>
                      <a:r>
                        <a:rPr lang="en-US" sz="1400" b="1" u="none" strike="noStrike" dirty="0">
                          <a:solidFill>
                            <a:schemeClr val="bg1"/>
                          </a:solidFill>
                          <a:latin typeface=" Arial"/>
                        </a:rPr>
                        <a:t>Disbursement</a:t>
                      </a:r>
                      <a:endParaRPr lang="en-US" sz="1400" b="1" i="0" u="none" strike="noStrike" dirty="0">
                        <a:solidFill>
                          <a:schemeClr val="bg1"/>
                        </a:solidFill>
                        <a:latin typeface=" Arial"/>
                        <a:cs typeface="Arial" panose="020B0604020202020204" pitchFamily="34" charset="0"/>
                      </a:endParaRPr>
                    </a:p>
                  </a:txBody>
                  <a:tcPr marL="45720" marR="45720" marT="20574" marB="20574" anchor="ctr">
                    <a:solidFill>
                      <a:schemeClr val="accent1"/>
                    </a:solidFill>
                  </a:tcPr>
                </a:tc>
                <a:tc>
                  <a:txBody>
                    <a:bodyPr/>
                    <a:lstStyle/>
                    <a:p>
                      <a:pPr algn="ctr" fontAlgn="b"/>
                      <a:r>
                        <a:rPr lang="en-US" sz="1400" b="1" u="none" strike="noStrike" dirty="0">
                          <a:solidFill>
                            <a:schemeClr val="bg1"/>
                          </a:solidFill>
                          <a:latin typeface=" Arial"/>
                        </a:rPr>
                        <a:t>Disbursement Rate (%)</a:t>
                      </a:r>
                      <a:endParaRPr lang="en-US" sz="1400" b="1" i="0" u="none" strike="noStrike" dirty="0">
                        <a:solidFill>
                          <a:schemeClr val="bg1"/>
                        </a:solidFill>
                        <a:latin typeface=" Arial"/>
                        <a:cs typeface="Arial" panose="020B0604020202020204" pitchFamily="34" charset="0"/>
                      </a:endParaRPr>
                    </a:p>
                  </a:txBody>
                  <a:tcPr marL="45720" marR="45720" marT="20574" marB="20574" anchor="ctr">
                    <a:solidFill>
                      <a:schemeClr val="accent1"/>
                    </a:solidFill>
                  </a:tcP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en-US" sz="1400" b="1" u="none" strike="noStrike" dirty="0">
                          <a:solidFill>
                            <a:schemeClr val="bg1"/>
                          </a:solidFill>
                          <a:latin typeface=" Arial"/>
                        </a:rPr>
                        <a:t>Undisbursed</a:t>
                      </a:r>
                      <a:endParaRPr lang="en-US" sz="1400" b="1" i="0" u="none" strike="noStrike" dirty="0">
                        <a:solidFill>
                          <a:schemeClr val="bg1"/>
                        </a:solidFill>
                        <a:latin typeface=" Arial"/>
                        <a:cs typeface="Arial" panose="020B0604020202020204" pitchFamily="34" charset="0"/>
                      </a:endParaRPr>
                    </a:p>
                  </a:txBody>
                  <a:tcPr marL="45720" marR="45720" marT="20574" marB="20574" anchor="ctr">
                    <a:solidFill>
                      <a:schemeClr val="accent1"/>
                    </a:solidFill>
                  </a:tcPr>
                </a:tc>
                <a:extLst>
                  <a:ext uri="{0D108BD9-81ED-4DB2-BD59-A6C34878D82A}">
                    <a16:rowId xmlns:a16="http://schemas.microsoft.com/office/drawing/2014/main" xmlns="" val="3408958913"/>
                  </a:ext>
                </a:extLst>
              </a:tr>
              <a:tr h="375263">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108000" lvl="1" algn="l" fontAlgn="b"/>
                      <a:r>
                        <a:rPr lang="en-US" sz="1200" b="1" u="none" strike="noStrike" dirty="0">
                          <a:latin typeface=" Arial"/>
                        </a:rPr>
                        <a:t>Regular MOOE</a:t>
                      </a:r>
                      <a:endParaRPr lang="en-US" sz="1200" b="1" i="0" u="none" strike="noStrike" dirty="0">
                        <a:solidFill>
                          <a:schemeClr val="tx1"/>
                        </a:solidFill>
                        <a:latin typeface=" Arial"/>
                        <a:cs typeface="Arial" panose="020B0604020202020204" pitchFamily="34" charset="0"/>
                      </a:endParaRPr>
                    </a:p>
                  </a:txBody>
                  <a:tcPr marL="45720" marR="45720" marT="20574" marB="20574" anchor="ctr"/>
                </a:tc>
                <a:tc>
                  <a:txBody>
                    <a:bodyPr/>
                    <a:lstStyle/>
                    <a:p>
                      <a:pPr marL="0" marR="0" indent="0" algn="ctr" rtl="0" eaLnBrk="1" fontAlgn="b" latinLnBrk="0" hangingPunct="1">
                        <a:spcBef>
                          <a:spcPts val="0"/>
                        </a:spcBef>
                        <a:spcAft>
                          <a:spcPts val="0"/>
                        </a:spcAft>
                      </a:pPr>
                      <a:r>
                        <a:rPr lang="en-PH" sz="1200" b="0" i="0" u="none" strike="noStrike" kern="1200" dirty="0" smtClean="0">
                          <a:solidFill>
                            <a:srgbClr val="000000"/>
                          </a:solidFill>
                          <a:effectLst/>
                          <a:latin typeface=" Arial"/>
                          <a:cs typeface="Arial" panose="020B0604020202020204" pitchFamily="34" charset="0"/>
                        </a:rPr>
                        <a:t>1,000,000.00</a:t>
                      </a:r>
                      <a:endParaRPr lang="en-PH" sz="1600" b="0" i="0" u="none" strike="noStrike" dirty="0">
                        <a:effectLst/>
                        <a:latin typeface=" Arial"/>
                      </a:endParaRPr>
                    </a:p>
                  </a:txBody>
                  <a:tcPr marL="6350" marR="6350" marT="6350" marB="0" anchor="ctr"/>
                </a:tc>
                <a:tc>
                  <a:txBody>
                    <a:bodyPr/>
                    <a:lstStyle/>
                    <a:p>
                      <a:pPr marL="0" marR="0" indent="0" algn="ctr" rtl="0" eaLnBrk="1" fontAlgn="b" latinLnBrk="0" hangingPunct="1">
                        <a:spcBef>
                          <a:spcPts val="0"/>
                        </a:spcBef>
                        <a:spcAft>
                          <a:spcPts val="0"/>
                        </a:spcAft>
                      </a:pPr>
                      <a:r>
                        <a:rPr lang="en-PH" sz="1200" b="0" i="0" u="none" strike="noStrike" kern="1200" dirty="0" smtClean="0">
                          <a:solidFill>
                            <a:srgbClr val="000000"/>
                          </a:solidFill>
                          <a:effectLst/>
                          <a:latin typeface=" Arial"/>
                          <a:cs typeface="Arial" panose="020B0604020202020204" pitchFamily="34" charset="0"/>
                        </a:rPr>
                        <a:t>1,000,000.00</a:t>
                      </a:r>
                      <a:endParaRPr lang="en-PH" sz="1600" b="0" i="0" u="none" strike="noStrike" dirty="0">
                        <a:effectLst/>
                        <a:latin typeface=" Arial"/>
                      </a:endParaRPr>
                    </a:p>
                  </a:txBody>
                  <a:tcPr marL="6350" marR="6350" marT="6350" marB="0" anchor="ctr"/>
                </a:tc>
                <a:tc>
                  <a:txBody>
                    <a:bodyPr/>
                    <a:lstStyle/>
                    <a:p>
                      <a:pPr marL="0" algn="ctr" rtl="0" eaLnBrk="1" fontAlgn="b" latinLnBrk="0" hangingPunct="1">
                        <a:spcBef>
                          <a:spcPts val="0"/>
                        </a:spcBef>
                        <a:spcAft>
                          <a:spcPts val="0"/>
                        </a:spcAft>
                      </a:pPr>
                      <a:r>
                        <a:rPr lang="en-PH" sz="1200" b="0" i="0" u="none" strike="noStrike" kern="1200">
                          <a:solidFill>
                            <a:srgbClr val="000000"/>
                          </a:solidFill>
                          <a:effectLst/>
                          <a:latin typeface=" Arial"/>
                        </a:rPr>
                        <a:t>100%</a:t>
                      </a:r>
                      <a:endParaRPr lang="en-PH" sz="1600" b="0" i="0" u="none" strike="noStrike">
                        <a:effectLst/>
                        <a:latin typeface=" Arial"/>
                      </a:endParaRPr>
                    </a:p>
                  </a:txBody>
                  <a:tcPr marL="6350" marR="6350" marT="6350" marB="0" anchor="ctr"/>
                </a:tc>
                <a:tc>
                  <a:txBody>
                    <a:bodyPr/>
                    <a:lstStyle/>
                    <a:p>
                      <a:pPr marL="0" algn="ctr" rtl="0" eaLnBrk="1" fontAlgn="b" latinLnBrk="0" hangingPunct="1">
                        <a:spcBef>
                          <a:spcPts val="0"/>
                        </a:spcBef>
                        <a:spcAft>
                          <a:spcPts val="0"/>
                        </a:spcAft>
                      </a:pPr>
                      <a:r>
                        <a:rPr lang="en-PH" sz="1200" b="0" i="0" u="none" strike="noStrike" kern="1200">
                          <a:solidFill>
                            <a:srgbClr val="000000"/>
                          </a:solidFill>
                          <a:effectLst/>
                          <a:latin typeface=" Arial"/>
                        </a:rPr>
                        <a:t>-</a:t>
                      </a:r>
                      <a:endParaRPr lang="en-PH" sz="1600" b="0" i="0" u="none" strike="noStrike">
                        <a:effectLst/>
                        <a:latin typeface=" Arial"/>
                      </a:endParaRPr>
                    </a:p>
                  </a:txBody>
                  <a:tcPr marL="6350" marR="6350" marT="6350" marB="0" anchor="ctr"/>
                </a:tc>
                <a:tc>
                  <a:txBody>
                    <a:bodyPr/>
                    <a:lstStyle/>
                    <a:p>
                      <a:pPr marL="0" algn="ctr" rtl="0" eaLnBrk="1" fontAlgn="b" latinLnBrk="0" hangingPunct="1">
                        <a:spcBef>
                          <a:spcPts val="0"/>
                        </a:spcBef>
                        <a:spcAft>
                          <a:spcPts val="0"/>
                        </a:spcAft>
                      </a:pPr>
                      <a:r>
                        <a:rPr lang="en-PH" sz="1200" b="0" i="0" u="none" strike="noStrike" kern="1200" dirty="0" smtClean="0">
                          <a:solidFill>
                            <a:srgbClr val="000000"/>
                          </a:solidFill>
                          <a:effectLst/>
                          <a:latin typeface=" Arial"/>
                          <a:cs typeface="Arial" panose="020B0604020202020204" pitchFamily="34" charset="0"/>
                        </a:rPr>
                        <a:t>1,061,125.00</a:t>
                      </a:r>
                      <a:endParaRPr lang="en-PH" sz="1600" b="0" i="0" u="none" strike="noStrike" dirty="0">
                        <a:effectLst/>
                        <a:latin typeface=" Arial"/>
                      </a:endParaRPr>
                    </a:p>
                  </a:txBody>
                  <a:tcPr marL="6350" marR="6350" marT="6350" marB="0" anchor="ctr"/>
                </a:tc>
                <a:tc>
                  <a:txBody>
                    <a:bodyPr/>
                    <a:lstStyle/>
                    <a:p>
                      <a:pPr marL="0" marR="0" indent="0" algn="ctr" rtl="0" eaLnBrk="1" fontAlgn="b" latinLnBrk="0" hangingPunct="1">
                        <a:spcBef>
                          <a:spcPts val="0"/>
                        </a:spcBef>
                        <a:spcAft>
                          <a:spcPts val="0"/>
                        </a:spcAft>
                      </a:pPr>
                      <a:r>
                        <a:rPr lang="en-PH" sz="1200" b="0" i="0" u="none" strike="noStrike" dirty="0" smtClean="0">
                          <a:effectLst/>
                          <a:latin typeface=" Arial"/>
                        </a:rPr>
                        <a:t>96.11%</a:t>
                      </a:r>
                      <a:endParaRPr lang="en-PH" sz="1200" b="0" i="0" u="none" strike="noStrike" dirty="0">
                        <a:effectLst/>
                        <a:latin typeface=" Arial"/>
                      </a:endParaRPr>
                    </a:p>
                  </a:txBody>
                  <a:tcPr marL="6350" marR="6350" marT="6350" marB="0" anchor="ctr"/>
                </a:tc>
                <a:tc>
                  <a:txBody>
                    <a:bodyPr/>
                    <a:lstStyle/>
                    <a:p>
                      <a:pPr marL="0" algn="ctr" rtl="0" eaLnBrk="1" fontAlgn="b" latinLnBrk="0" hangingPunct="1">
                        <a:spcBef>
                          <a:spcPts val="0"/>
                        </a:spcBef>
                        <a:spcAft>
                          <a:spcPts val="0"/>
                        </a:spcAft>
                      </a:pPr>
                      <a:r>
                        <a:rPr lang="en-PH" sz="1200" b="0" i="0" u="none" strike="noStrike" kern="1200" dirty="0" smtClean="0">
                          <a:solidFill>
                            <a:srgbClr val="000000"/>
                          </a:solidFill>
                          <a:effectLst/>
                          <a:latin typeface=" Arial"/>
                        </a:rPr>
                        <a:t>38,875.00</a:t>
                      </a:r>
                      <a:endParaRPr lang="en-PH" sz="1600" b="0" i="0" u="none" strike="noStrike" dirty="0">
                        <a:effectLst/>
                        <a:latin typeface=" Arial"/>
                      </a:endParaRPr>
                    </a:p>
                  </a:txBody>
                  <a:tcPr marL="6350" marR="6350" marT="6350" marB="0" anchor="ctr"/>
                </a:tc>
                <a:extLst>
                  <a:ext uri="{0D108BD9-81ED-4DB2-BD59-A6C34878D82A}">
                    <a16:rowId xmlns:a16="http://schemas.microsoft.com/office/drawing/2014/main" xmlns="" val="4104370329"/>
                  </a:ext>
                </a:extLst>
              </a:tr>
              <a:tr h="186548">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108000" lvl="1" algn="l" fontAlgn="b"/>
                      <a:r>
                        <a:rPr lang="en-US" sz="1200" b="1" u="none" strike="noStrike" dirty="0">
                          <a:latin typeface=" Arial"/>
                        </a:rPr>
                        <a:t>APF</a:t>
                      </a:r>
                      <a:endParaRPr lang="en-US" sz="1200" b="1" i="0" u="none" strike="noStrike" dirty="0">
                        <a:solidFill>
                          <a:schemeClr val="tx1"/>
                        </a:solidFill>
                        <a:latin typeface=" Arial"/>
                        <a:cs typeface="Arial" panose="020B0604020202020204" pitchFamily="34" charset="0"/>
                      </a:endParaRPr>
                    </a:p>
                  </a:txBody>
                  <a:tcPr marL="45720" marR="45720" marT="20574" marB="20574" anchor="ctr"/>
                </a:tc>
                <a:tc>
                  <a:txBody>
                    <a:bodyPr/>
                    <a:lstStyle/>
                    <a:p>
                      <a:pPr marL="0" marR="0" indent="0" algn="ctr" rtl="0" eaLnBrk="1" fontAlgn="b" latinLnBrk="0" hangingPunct="1">
                        <a:spcBef>
                          <a:spcPts val="0"/>
                        </a:spcBef>
                        <a:spcAft>
                          <a:spcPts val="0"/>
                        </a:spcAft>
                      </a:pPr>
                      <a:r>
                        <a:rPr lang="en-PH" sz="1200" b="0" i="0" u="none" strike="noStrike" dirty="0" smtClean="0">
                          <a:effectLst/>
                          <a:latin typeface=" Arial"/>
                        </a:rPr>
                        <a:t>225,000.00</a:t>
                      </a:r>
                      <a:endParaRPr lang="en-PH" sz="1200" b="0" i="0" u="none" strike="noStrike" dirty="0">
                        <a:effectLst/>
                        <a:latin typeface=" Arial"/>
                      </a:endParaRPr>
                    </a:p>
                  </a:txBody>
                  <a:tcPr marL="6350" marR="6350" marT="6350" marB="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en-PH" sz="1200" b="0" i="0" u="none" strike="noStrike" dirty="0" smtClean="0">
                          <a:effectLst/>
                          <a:latin typeface=" Arial"/>
                        </a:rPr>
                        <a:t>225,000.00</a:t>
                      </a:r>
                    </a:p>
                  </a:txBody>
                  <a:tcPr marL="6350" marR="6350" marT="6350" marB="0" anchor="ctr"/>
                </a:tc>
                <a:tc>
                  <a:txBody>
                    <a:bodyPr/>
                    <a:lstStyle/>
                    <a:p>
                      <a:pPr marL="0" marR="0" indent="0" algn="ctr" rtl="0" eaLnBrk="1" fontAlgn="b" latinLnBrk="0" hangingPunct="1">
                        <a:spcBef>
                          <a:spcPts val="0"/>
                        </a:spcBef>
                        <a:spcAft>
                          <a:spcPts val="0"/>
                        </a:spcAft>
                      </a:pPr>
                      <a:r>
                        <a:rPr lang="en-PH" sz="1200" b="0" i="0" u="none" strike="noStrike" kern="1200" dirty="0">
                          <a:solidFill>
                            <a:srgbClr val="000000"/>
                          </a:solidFill>
                          <a:effectLst/>
                          <a:latin typeface=" Arial"/>
                        </a:rPr>
                        <a:t>100%</a:t>
                      </a:r>
                      <a:endParaRPr lang="en-PH" sz="1200" b="0" i="0" u="none" strike="noStrike" dirty="0">
                        <a:effectLst/>
                        <a:latin typeface=" Arial"/>
                      </a:endParaRPr>
                    </a:p>
                  </a:txBody>
                  <a:tcPr marL="6350" marR="6350" marT="6350" marB="0" anchor="ctr"/>
                </a:tc>
                <a:tc>
                  <a:txBody>
                    <a:bodyPr/>
                    <a:lstStyle/>
                    <a:p>
                      <a:pPr marL="0" algn="ctr" rtl="0" eaLnBrk="1" fontAlgn="b" latinLnBrk="0" hangingPunct="1">
                        <a:spcBef>
                          <a:spcPts val="0"/>
                        </a:spcBef>
                        <a:spcAft>
                          <a:spcPts val="0"/>
                        </a:spcAft>
                      </a:pPr>
                      <a:r>
                        <a:rPr lang="en-PH" sz="1200" b="0" i="0" u="none" strike="noStrike" kern="1200" dirty="0">
                          <a:solidFill>
                            <a:srgbClr val="000000"/>
                          </a:solidFill>
                          <a:effectLst/>
                          <a:latin typeface=" Arial"/>
                        </a:rPr>
                        <a:t>-</a:t>
                      </a:r>
                      <a:endParaRPr lang="en-PH" sz="1200" b="0" i="0" u="none" strike="noStrike" dirty="0">
                        <a:effectLst/>
                        <a:latin typeface=" Arial"/>
                      </a:endParaRPr>
                    </a:p>
                  </a:txBody>
                  <a:tcPr marL="6350" marR="6350" marT="6350" marB="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en-PH" sz="1200" b="0" i="0" u="none" strike="noStrike" dirty="0" smtClean="0">
                          <a:effectLst/>
                          <a:latin typeface=" Arial"/>
                        </a:rPr>
                        <a:t>225,000.00</a:t>
                      </a:r>
                    </a:p>
                  </a:txBody>
                  <a:tcPr marL="6350" marR="6350" marT="6350" marB="0" anchor="ctr"/>
                </a:tc>
                <a:tc>
                  <a:txBody>
                    <a:bodyPr/>
                    <a:lstStyle/>
                    <a:p>
                      <a:pPr marL="0" marR="0" indent="0" algn="ctr" rtl="0" eaLnBrk="1" fontAlgn="b" latinLnBrk="0" hangingPunct="1">
                        <a:spcBef>
                          <a:spcPts val="0"/>
                        </a:spcBef>
                        <a:spcAft>
                          <a:spcPts val="0"/>
                        </a:spcAft>
                      </a:pPr>
                      <a:r>
                        <a:rPr lang="en-PH" sz="1200" b="0" i="0" u="none" strike="noStrike" kern="1200" dirty="0">
                          <a:solidFill>
                            <a:srgbClr val="000000"/>
                          </a:solidFill>
                          <a:effectLst/>
                          <a:latin typeface=" Arial"/>
                        </a:rPr>
                        <a:t>100%</a:t>
                      </a:r>
                      <a:endParaRPr lang="en-PH" sz="1200" b="0" i="0" u="none" strike="noStrike" dirty="0">
                        <a:effectLst/>
                        <a:latin typeface=" Arial"/>
                      </a:endParaRPr>
                    </a:p>
                  </a:txBody>
                  <a:tcPr marL="6350" marR="6350" marT="6350" marB="0" anchor="ctr"/>
                </a:tc>
                <a:tc>
                  <a:txBody>
                    <a:bodyPr/>
                    <a:lstStyle/>
                    <a:p>
                      <a:pPr marL="0" algn="ctr" rtl="0" eaLnBrk="1" fontAlgn="b" latinLnBrk="0" hangingPunct="1">
                        <a:spcBef>
                          <a:spcPts val="0"/>
                        </a:spcBef>
                        <a:spcAft>
                          <a:spcPts val="0"/>
                        </a:spcAft>
                      </a:pPr>
                      <a:r>
                        <a:rPr lang="en-PH" sz="1200" b="0" i="0" u="none" strike="noStrike" kern="1200" dirty="0">
                          <a:solidFill>
                            <a:srgbClr val="000000"/>
                          </a:solidFill>
                          <a:effectLst/>
                          <a:latin typeface=" Arial"/>
                        </a:rPr>
                        <a:t>-</a:t>
                      </a:r>
                      <a:endParaRPr lang="en-PH" sz="1600" b="0" i="0" u="none" strike="noStrike" dirty="0">
                        <a:effectLst/>
                        <a:latin typeface=" Arial"/>
                      </a:endParaRPr>
                    </a:p>
                  </a:txBody>
                  <a:tcPr marL="6350" marR="6350" marT="6350" marB="0" anchor="ctr"/>
                </a:tc>
                <a:extLst>
                  <a:ext uri="{0D108BD9-81ED-4DB2-BD59-A6C34878D82A}">
                    <a16:rowId xmlns:a16="http://schemas.microsoft.com/office/drawing/2014/main" xmlns="" val="3579601328"/>
                  </a:ext>
                </a:extLst>
              </a:tr>
              <a:tr h="186548">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108000" lvl="1" algn="l" fontAlgn="b"/>
                      <a:r>
                        <a:rPr lang="en-US" sz="1200" b="1" u="none" strike="noStrike" dirty="0">
                          <a:latin typeface=" Arial"/>
                        </a:rPr>
                        <a:t>SPF</a:t>
                      </a:r>
                      <a:endParaRPr lang="en-US" sz="1200" b="1" i="0" u="none" strike="noStrike" dirty="0">
                        <a:solidFill>
                          <a:schemeClr val="tx1"/>
                        </a:solidFill>
                        <a:latin typeface=" Arial"/>
                        <a:cs typeface="Arial" panose="020B0604020202020204" pitchFamily="34" charset="0"/>
                      </a:endParaRPr>
                    </a:p>
                  </a:txBody>
                  <a:tcPr marL="45720" marR="45720" marT="20574" marB="20574" anchor="ctr"/>
                </a:tc>
                <a:tc>
                  <a:txBody>
                    <a:bodyPr/>
                    <a:lstStyle/>
                    <a:p>
                      <a:pPr marL="0" marR="0" indent="0" algn="ctr" rtl="0" eaLnBrk="1" fontAlgn="b" latinLnBrk="0" hangingPunct="1">
                        <a:spcBef>
                          <a:spcPts val="0"/>
                        </a:spcBef>
                        <a:spcAft>
                          <a:spcPts val="0"/>
                        </a:spcAft>
                      </a:pPr>
                      <a:r>
                        <a:rPr lang="en-PH" sz="1200" b="0" i="0" u="none" strike="noStrike" dirty="0" smtClean="0">
                          <a:effectLst/>
                          <a:latin typeface=" Arial"/>
                        </a:rPr>
                        <a:t>147,160.00</a:t>
                      </a:r>
                      <a:endParaRPr lang="en-PH" sz="1200" b="0" i="0" u="none" strike="noStrike" dirty="0">
                        <a:effectLst/>
                        <a:latin typeface=" Arial"/>
                      </a:endParaRPr>
                    </a:p>
                  </a:txBody>
                  <a:tcPr marL="6350" marR="6350" marT="6350" marB="0" anchor="ctr"/>
                </a:tc>
                <a:tc>
                  <a:txBody>
                    <a:bodyPr/>
                    <a:lstStyle/>
                    <a:p>
                      <a:pPr marL="0" marR="0" indent="0" algn="ctr" rtl="0" eaLnBrk="1" fontAlgn="b" latinLnBrk="0" hangingPunct="1">
                        <a:spcBef>
                          <a:spcPts val="0"/>
                        </a:spcBef>
                        <a:spcAft>
                          <a:spcPts val="0"/>
                        </a:spcAft>
                      </a:pPr>
                      <a:r>
                        <a:rPr lang="en-PH" sz="1200" b="0" i="0" u="none" strike="noStrike" dirty="0" smtClean="0">
                          <a:effectLst/>
                          <a:latin typeface=" Arial"/>
                        </a:rPr>
                        <a:t>147,160.00</a:t>
                      </a:r>
                      <a:endParaRPr lang="en-PH" sz="1200" b="0" i="0" u="none" strike="noStrike" dirty="0">
                        <a:effectLst/>
                        <a:latin typeface=" Arial"/>
                      </a:endParaRPr>
                    </a:p>
                  </a:txBody>
                  <a:tcPr marL="6350" marR="6350" marT="6350" marB="0" anchor="ctr"/>
                </a:tc>
                <a:tc>
                  <a:txBody>
                    <a:bodyPr/>
                    <a:lstStyle/>
                    <a:p>
                      <a:pPr marL="0" marR="0" indent="0" algn="ctr" rtl="0" eaLnBrk="1" fontAlgn="b" latinLnBrk="0" hangingPunct="1">
                        <a:spcBef>
                          <a:spcPts val="0"/>
                        </a:spcBef>
                        <a:spcAft>
                          <a:spcPts val="0"/>
                        </a:spcAft>
                      </a:pPr>
                      <a:r>
                        <a:rPr lang="en-PH" sz="1200" b="0" i="0" u="none" strike="noStrike" kern="1200" dirty="0" smtClean="0">
                          <a:solidFill>
                            <a:srgbClr val="000000"/>
                          </a:solidFill>
                          <a:effectLst/>
                          <a:latin typeface=" Arial"/>
                        </a:rPr>
                        <a:t>100%</a:t>
                      </a:r>
                      <a:endParaRPr lang="en-PH" sz="1200" b="0" i="0" u="none" strike="noStrike" dirty="0">
                        <a:effectLst/>
                        <a:latin typeface=" Arial"/>
                      </a:endParaRPr>
                    </a:p>
                  </a:txBody>
                  <a:tcPr marL="6350" marR="6350" marT="6350" marB="0" anchor="ctr"/>
                </a:tc>
                <a:tc>
                  <a:txBody>
                    <a:bodyPr/>
                    <a:lstStyle/>
                    <a:p>
                      <a:pPr marL="0" algn="ctr" rtl="0" eaLnBrk="1" fontAlgn="b" latinLnBrk="0" hangingPunct="1">
                        <a:spcBef>
                          <a:spcPts val="0"/>
                        </a:spcBef>
                        <a:spcAft>
                          <a:spcPts val="0"/>
                        </a:spcAft>
                      </a:pPr>
                      <a:r>
                        <a:rPr lang="en-PH" sz="1200" b="0" i="0" u="none" strike="noStrike" kern="1200" dirty="0" smtClean="0">
                          <a:solidFill>
                            <a:srgbClr val="000000"/>
                          </a:solidFill>
                          <a:effectLst/>
                          <a:latin typeface=" Arial"/>
                        </a:rPr>
                        <a:t>-</a:t>
                      </a:r>
                      <a:endParaRPr lang="en-PH" sz="1200" b="0" i="0" u="none" strike="noStrike" dirty="0">
                        <a:effectLst/>
                        <a:latin typeface=" Arial"/>
                      </a:endParaRPr>
                    </a:p>
                  </a:txBody>
                  <a:tcPr marL="6350" marR="6350" marT="6350" marB="0" anchor="ctr"/>
                </a:tc>
                <a:tc>
                  <a:txBody>
                    <a:bodyPr/>
                    <a:lstStyle/>
                    <a:p>
                      <a:pPr marL="0" marR="0" indent="0" algn="ctr" rtl="0" eaLnBrk="1" fontAlgn="b" latinLnBrk="0" hangingPunct="1">
                        <a:spcBef>
                          <a:spcPts val="0"/>
                        </a:spcBef>
                        <a:spcAft>
                          <a:spcPts val="0"/>
                        </a:spcAft>
                      </a:pPr>
                      <a:r>
                        <a:rPr lang="en-PH" sz="1200" b="0" i="0" u="none" strike="noStrike" dirty="0" smtClean="0">
                          <a:effectLst/>
                          <a:latin typeface=" Arial"/>
                        </a:rPr>
                        <a:t>147,160.00</a:t>
                      </a:r>
                      <a:endParaRPr lang="en-PH" sz="1200" b="0" i="0" u="none" strike="noStrike" dirty="0">
                        <a:effectLst/>
                        <a:latin typeface=" Arial"/>
                      </a:endParaRPr>
                    </a:p>
                  </a:txBody>
                  <a:tcPr marL="6350" marR="6350" marT="6350" marB="0" anchor="ctr"/>
                </a:tc>
                <a:tc>
                  <a:txBody>
                    <a:bodyPr/>
                    <a:lstStyle/>
                    <a:p>
                      <a:pPr marL="0" marR="0" indent="0" algn="ctr" rtl="0" eaLnBrk="1" fontAlgn="b" latinLnBrk="0" hangingPunct="1">
                        <a:spcBef>
                          <a:spcPts val="0"/>
                        </a:spcBef>
                        <a:spcAft>
                          <a:spcPts val="0"/>
                        </a:spcAft>
                      </a:pPr>
                      <a:r>
                        <a:rPr lang="en-PH" sz="1200" b="0" i="0" u="none" strike="noStrike" kern="1200" smtClean="0">
                          <a:solidFill>
                            <a:srgbClr val="000000"/>
                          </a:solidFill>
                          <a:effectLst/>
                          <a:latin typeface=" Arial"/>
                        </a:rPr>
                        <a:t>100%</a:t>
                      </a:r>
                      <a:endParaRPr lang="en-PH" sz="1200" b="0" i="0" u="none" strike="noStrike" dirty="0">
                        <a:effectLst/>
                        <a:latin typeface=" Arial"/>
                      </a:endParaRPr>
                    </a:p>
                  </a:txBody>
                  <a:tcPr marL="6350" marR="6350" marT="6350" marB="0" anchor="ctr"/>
                </a:tc>
                <a:tc>
                  <a:txBody>
                    <a:bodyPr/>
                    <a:lstStyle/>
                    <a:p>
                      <a:pPr marL="0" algn="ctr" rtl="0" eaLnBrk="1" fontAlgn="b" latinLnBrk="0" hangingPunct="1">
                        <a:spcBef>
                          <a:spcPts val="0"/>
                        </a:spcBef>
                        <a:spcAft>
                          <a:spcPts val="0"/>
                        </a:spcAft>
                      </a:pPr>
                      <a:r>
                        <a:rPr lang="en-PH" sz="1200" b="0" i="0" u="none" strike="noStrike" kern="1200" smtClean="0">
                          <a:solidFill>
                            <a:srgbClr val="000000"/>
                          </a:solidFill>
                          <a:effectLst/>
                          <a:latin typeface=" Arial"/>
                        </a:rPr>
                        <a:t>-</a:t>
                      </a:r>
                      <a:endParaRPr lang="en-PH" sz="1600" b="0" i="0" u="none" strike="noStrike" dirty="0">
                        <a:effectLst/>
                        <a:latin typeface=" Arial"/>
                      </a:endParaRPr>
                    </a:p>
                  </a:txBody>
                  <a:tcPr marL="6350" marR="6350" marT="6350" marB="0" anchor="ctr"/>
                </a:tc>
                <a:extLst>
                  <a:ext uri="{0D108BD9-81ED-4DB2-BD59-A6C34878D82A}">
                    <a16:rowId xmlns:a16="http://schemas.microsoft.com/office/drawing/2014/main" xmlns="" val="736977549"/>
                  </a:ext>
                </a:extLst>
              </a:tr>
              <a:tr h="186548">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108000" lvl="1" algn="l" fontAlgn="b"/>
                      <a:r>
                        <a:rPr lang="en-US" sz="1200" b="1" u="none" strike="noStrike" dirty="0">
                          <a:latin typeface=" Arial"/>
                        </a:rPr>
                        <a:t>PAWAF</a:t>
                      </a:r>
                      <a:endParaRPr lang="en-US" sz="1200" b="1" i="0" u="none" strike="noStrike" dirty="0">
                        <a:solidFill>
                          <a:schemeClr val="tx1"/>
                        </a:solidFill>
                        <a:latin typeface=" Arial"/>
                        <a:cs typeface="Arial" panose="020B0604020202020204" pitchFamily="34" charset="0"/>
                      </a:endParaRPr>
                    </a:p>
                  </a:txBody>
                  <a:tcPr marL="45720" marR="45720" marT="20574" marB="20574" anchor="ctr"/>
                </a:tc>
                <a:tc>
                  <a:txBody>
                    <a:bodyPr/>
                    <a:lstStyle/>
                    <a:p>
                      <a:pPr marL="0" algn="ctr" rtl="0" eaLnBrk="1" fontAlgn="b" latinLnBrk="0" hangingPunct="1">
                        <a:spcBef>
                          <a:spcPts val="0"/>
                        </a:spcBef>
                        <a:spcAft>
                          <a:spcPts val="0"/>
                        </a:spcAft>
                      </a:pPr>
                      <a:r>
                        <a:rPr lang="en-PH" sz="1200" b="0" i="0" u="none" strike="noStrike" dirty="0" smtClean="0">
                          <a:solidFill>
                            <a:schemeClr val="tx1"/>
                          </a:solidFill>
                          <a:effectLst/>
                          <a:latin typeface=" Arial"/>
                        </a:rPr>
                        <a:t>735,449.00</a:t>
                      </a:r>
                      <a:endParaRPr lang="en-PH" sz="1200" b="0" i="0" u="none" strike="noStrike" dirty="0">
                        <a:solidFill>
                          <a:schemeClr val="tx1"/>
                        </a:solidFill>
                        <a:effectLst/>
                        <a:latin typeface=" Arial"/>
                      </a:endParaRPr>
                    </a:p>
                  </a:txBody>
                  <a:tcPr marL="6350" marR="6350" marT="6350" marB="0" anchor="ctr"/>
                </a:tc>
                <a:tc>
                  <a:txBody>
                    <a:bodyPr/>
                    <a:lstStyle/>
                    <a:p>
                      <a:pPr marL="0" algn="ctr" rtl="0" eaLnBrk="1" fontAlgn="b" latinLnBrk="0" hangingPunct="1">
                        <a:spcBef>
                          <a:spcPts val="0"/>
                        </a:spcBef>
                        <a:spcAft>
                          <a:spcPts val="0"/>
                        </a:spcAft>
                      </a:pPr>
                      <a:r>
                        <a:rPr lang="en-PH" sz="1200" b="0" i="0" u="none" strike="noStrike" dirty="0" smtClean="0">
                          <a:solidFill>
                            <a:schemeClr val="tx1"/>
                          </a:solidFill>
                          <a:effectLst/>
                          <a:latin typeface=" Arial"/>
                        </a:rPr>
                        <a:t>735,449.00</a:t>
                      </a:r>
                      <a:endParaRPr lang="en-PH" sz="1200" b="0" i="0" u="none" strike="noStrike" dirty="0">
                        <a:solidFill>
                          <a:schemeClr val="tx1"/>
                        </a:solidFill>
                        <a:effectLst/>
                        <a:latin typeface=" Arial"/>
                      </a:endParaRPr>
                    </a:p>
                  </a:txBody>
                  <a:tcPr marL="6350" marR="6350" marT="6350" marB="0" anchor="ctr"/>
                </a:tc>
                <a:tc>
                  <a:txBody>
                    <a:bodyPr/>
                    <a:lstStyle/>
                    <a:p>
                      <a:pPr marL="0" marR="0" indent="0" algn="ctr" rtl="0" eaLnBrk="1" fontAlgn="b" latinLnBrk="0" hangingPunct="1">
                        <a:spcBef>
                          <a:spcPts val="0"/>
                        </a:spcBef>
                        <a:spcAft>
                          <a:spcPts val="0"/>
                        </a:spcAft>
                      </a:pPr>
                      <a:r>
                        <a:rPr lang="en-PH" sz="1200" b="0" i="0" u="none" strike="noStrike" kern="1200" dirty="0">
                          <a:solidFill>
                            <a:schemeClr val="tx1"/>
                          </a:solidFill>
                          <a:effectLst/>
                          <a:latin typeface=" Arial"/>
                        </a:rPr>
                        <a:t>100%</a:t>
                      </a:r>
                      <a:endParaRPr lang="en-PH" sz="1200" b="0" i="0" u="none" strike="noStrike" dirty="0">
                        <a:solidFill>
                          <a:schemeClr val="tx1"/>
                        </a:solidFill>
                        <a:effectLst/>
                        <a:latin typeface=" Arial"/>
                      </a:endParaRPr>
                    </a:p>
                  </a:txBody>
                  <a:tcPr marL="6350" marR="6350" marT="6350" marB="0" anchor="ctr"/>
                </a:tc>
                <a:tc>
                  <a:txBody>
                    <a:bodyPr/>
                    <a:lstStyle/>
                    <a:p>
                      <a:pPr marL="0" algn="ctr" rtl="0" eaLnBrk="1" fontAlgn="b" latinLnBrk="0" hangingPunct="1">
                        <a:spcBef>
                          <a:spcPts val="0"/>
                        </a:spcBef>
                        <a:spcAft>
                          <a:spcPts val="0"/>
                        </a:spcAft>
                      </a:pPr>
                      <a:r>
                        <a:rPr lang="en-PH" sz="1200" b="0" i="0" u="none" strike="noStrike" kern="1200">
                          <a:solidFill>
                            <a:schemeClr val="tx1"/>
                          </a:solidFill>
                          <a:effectLst/>
                          <a:latin typeface=" Arial"/>
                        </a:rPr>
                        <a:t>-</a:t>
                      </a:r>
                      <a:endParaRPr lang="en-PH" sz="1200" b="0" i="0" u="none" strike="noStrike">
                        <a:solidFill>
                          <a:schemeClr val="tx1"/>
                        </a:solidFill>
                        <a:effectLst/>
                        <a:latin typeface=" Arial"/>
                      </a:endParaRPr>
                    </a:p>
                  </a:txBody>
                  <a:tcPr marL="6350" marR="6350" marT="6350" marB="0" anchor="ctr"/>
                </a:tc>
                <a:tc>
                  <a:txBody>
                    <a:bodyPr/>
                    <a:lstStyle/>
                    <a:p>
                      <a:pPr marL="0" algn="ctr" rtl="0" eaLnBrk="1" fontAlgn="b" latinLnBrk="0" hangingPunct="1">
                        <a:spcBef>
                          <a:spcPts val="0"/>
                        </a:spcBef>
                        <a:spcAft>
                          <a:spcPts val="0"/>
                        </a:spcAft>
                      </a:pPr>
                      <a:r>
                        <a:rPr lang="en-PH" sz="1200" b="0" i="0" u="none" strike="noStrike" dirty="0" smtClean="0">
                          <a:solidFill>
                            <a:schemeClr val="tx1"/>
                          </a:solidFill>
                          <a:effectLst/>
                          <a:latin typeface=" Arial"/>
                        </a:rPr>
                        <a:t>735,449.00</a:t>
                      </a:r>
                      <a:endParaRPr lang="en-PH" sz="1200" b="0" i="0" u="none" strike="noStrike" dirty="0">
                        <a:solidFill>
                          <a:schemeClr val="tx1"/>
                        </a:solidFill>
                        <a:effectLst/>
                        <a:latin typeface=" Arial"/>
                      </a:endParaRPr>
                    </a:p>
                  </a:txBody>
                  <a:tcPr marL="6350" marR="6350" marT="6350" marB="0" anchor="ctr"/>
                </a:tc>
                <a:tc>
                  <a:txBody>
                    <a:bodyPr/>
                    <a:lstStyle/>
                    <a:p>
                      <a:pPr marL="0" marR="0" indent="0" algn="ctr" rtl="0" eaLnBrk="1" fontAlgn="b" latinLnBrk="0" hangingPunct="1">
                        <a:spcBef>
                          <a:spcPts val="0"/>
                        </a:spcBef>
                        <a:spcAft>
                          <a:spcPts val="0"/>
                        </a:spcAft>
                      </a:pPr>
                      <a:r>
                        <a:rPr lang="en-PH" sz="1200" b="0" i="0" u="none" strike="noStrike" kern="1200" dirty="0" smtClean="0">
                          <a:solidFill>
                            <a:srgbClr val="000000"/>
                          </a:solidFill>
                          <a:effectLst/>
                          <a:latin typeface=" Arial"/>
                        </a:rPr>
                        <a:t>100%</a:t>
                      </a:r>
                      <a:endParaRPr lang="en-PH" sz="1200" b="0" i="0" u="none" strike="noStrike" dirty="0">
                        <a:effectLst/>
                        <a:latin typeface=" Arial"/>
                      </a:endParaRPr>
                    </a:p>
                  </a:txBody>
                  <a:tcPr marL="6350" marR="6350" marT="6350" marB="0" anchor="ctr"/>
                </a:tc>
                <a:tc>
                  <a:txBody>
                    <a:bodyPr/>
                    <a:lstStyle/>
                    <a:p>
                      <a:pPr marL="0" algn="ctr" rtl="0" eaLnBrk="1" fontAlgn="b" latinLnBrk="0" hangingPunct="1">
                        <a:spcBef>
                          <a:spcPts val="0"/>
                        </a:spcBef>
                        <a:spcAft>
                          <a:spcPts val="0"/>
                        </a:spcAft>
                      </a:pPr>
                      <a:r>
                        <a:rPr lang="en-PH" sz="1200" b="0" i="0" u="none" strike="noStrike" kern="1200" dirty="0" smtClean="0">
                          <a:solidFill>
                            <a:srgbClr val="000000"/>
                          </a:solidFill>
                          <a:effectLst/>
                          <a:latin typeface=" Arial"/>
                        </a:rPr>
                        <a:t>-</a:t>
                      </a:r>
                      <a:endParaRPr lang="en-PH" sz="1600" b="0" i="0" u="none" strike="noStrike" dirty="0">
                        <a:effectLst/>
                        <a:latin typeface=" Arial"/>
                      </a:endParaRPr>
                    </a:p>
                  </a:txBody>
                  <a:tcPr marL="6350" marR="6350" marT="6350" marB="0" anchor="ctr"/>
                </a:tc>
                <a:extLst>
                  <a:ext uri="{0D108BD9-81ED-4DB2-BD59-A6C34878D82A}">
                    <a16:rowId xmlns:a16="http://schemas.microsoft.com/office/drawing/2014/main" xmlns="" val="3035635088"/>
                  </a:ext>
                </a:extLst>
              </a:tr>
              <a:tr h="186548">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fontAlgn="b"/>
                      <a:r>
                        <a:rPr lang="en-US" sz="1200" b="1" u="none" strike="noStrike" dirty="0">
                          <a:latin typeface=" Arial"/>
                        </a:rPr>
                        <a:t>Total</a:t>
                      </a:r>
                      <a:endParaRPr lang="en-US" sz="1200" b="1" i="0" u="none" strike="noStrike" dirty="0">
                        <a:solidFill>
                          <a:srgbClr val="DCE5D3"/>
                        </a:solidFill>
                        <a:latin typeface=" Arial"/>
                        <a:cs typeface="Arial" panose="020B0604020202020204" pitchFamily="34" charset="0"/>
                      </a:endParaRPr>
                    </a:p>
                  </a:txBody>
                  <a:tcPr marL="45720" marR="45720" marT="20574" marB="20574" anchor="ctr"/>
                </a:tc>
                <a:tc>
                  <a:txBody>
                    <a:bodyPr/>
                    <a:lstStyle/>
                    <a:p>
                      <a:pPr algn="ctr" fontAlgn="b"/>
                      <a:r>
                        <a:rPr lang="en-PH" sz="1200" b="1" i="0" u="none" strike="noStrike" dirty="0" smtClean="0">
                          <a:solidFill>
                            <a:schemeClr val="tx1"/>
                          </a:solidFill>
                          <a:effectLst/>
                          <a:latin typeface=" Arial"/>
                        </a:rPr>
                        <a:t>2,107,609.00</a:t>
                      </a:r>
                      <a:endParaRPr lang="en-PH" sz="1200" b="1" i="0" u="none" strike="noStrike" dirty="0">
                        <a:solidFill>
                          <a:schemeClr val="tx1"/>
                        </a:solidFill>
                        <a:effectLst/>
                        <a:latin typeface=" Arial"/>
                      </a:endParaRPr>
                    </a:p>
                  </a:txBody>
                  <a:tcPr marL="0" marR="0" marT="0" marB="0" anchor="ctr"/>
                </a:tc>
                <a:tc>
                  <a:txBody>
                    <a:bodyPr/>
                    <a:lstStyle/>
                    <a:p>
                      <a:pPr algn="ctr" fontAlgn="b"/>
                      <a:r>
                        <a:rPr lang="en-PH" sz="1200" b="1" i="0" u="none" strike="noStrike" dirty="0" smtClean="0">
                          <a:solidFill>
                            <a:schemeClr val="tx1"/>
                          </a:solidFill>
                          <a:effectLst/>
                          <a:latin typeface=" Arial"/>
                        </a:rPr>
                        <a:t>2,107,609.00</a:t>
                      </a:r>
                      <a:endParaRPr lang="en-PH" sz="1200" b="1" i="0" u="none" strike="noStrike" dirty="0">
                        <a:solidFill>
                          <a:schemeClr val="tx1"/>
                        </a:solidFill>
                        <a:effectLst/>
                        <a:latin typeface=" Arial"/>
                      </a:endParaRPr>
                    </a:p>
                  </a:txBody>
                  <a:tcPr marL="0" marR="0" marT="0" marB="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en-PH" sz="1200" b="0" i="0" u="none" strike="noStrike" kern="1200" dirty="0" smtClean="0">
                          <a:solidFill>
                            <a:schemeClr val="tx1"/>
                          </a:solidFill>
                          <a:effectLst/>
                          <a:latin typeface=" Arial"/>
                        </a:rPr>
                        <a:t>100%</a:t>
                      </a:r>
                      <a:endParaRPr lang="en-PH" sz="1200" b="0" i="0" u="none" strike="noStrike" dirty="0" smtClean="0">
                        <a:solidFill>
                          <a:schemeClr val="tx1"/>
                        </a:solidFill>
                        <a:effectLst/>
                        <a:latin typeface=" Arial"/>
                      </a:endParaRPr>
                    </a:p>
                  </a:txBody>
                  <a:tcPr marL="0" marR="0" marT="0" marB="0" anchor="ctr"/>
                </a:tc>
                <a:tc>
                  <a:txBody>
                    <a:bodyPr/>
                    <a:lstStyle/>
                    <a:p>
                      <a:pPr algn="ctr" fontAlgn="b"/>
                      <a:endParaRPr lang="en-PH" sz="1200" b="1" i="0" u="none" strike="noStrike" dirty="0">
                        <a:solidFill>
                          <a:schemeClr val="tx1"/>
                        </a:solidFill>
                        <a:effectLst/>
                        <a:latin typeface=" Arial"/>
                      </a:endParaRPr>
                    </a:p>
                  </a:txBody>
                  <a:tcPr marL="0" marR="0" marT="0" marB="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en-PH" sz="1200" b="1" i="0" u="none" strike="noStrike" dirty="0" smtClean="0">
                          <a:solidFill>
                            <a:schemeClr val="tx1"/>
                          </a:solidFill>
                          <a:effectLst/>
                          <a:latin typeface=" Arial"/>
                        </a:rPr>
                        <a:t>2,168,734.00</a:t>
                      </a:r>
                    </a:p>
                  </a:txBody>
                  <a:tcPr marL="0" marR="0" marT="0" marB="0" anchor="ctr"/>
                </a:tc>
                <a:tc>
                  <a:txBody>
                    <a:bodyPr/>
                    <a:lstStyle/>
                    <a:p>
                      <a:pPr algn="ctr" fontAlgn="b"/>
                      <a:endParaRPr lang="en-PH" sz="1200" b="1" i="0" u="none" strike="noStrike" dirty="0">
                        <a:solidFill>
                          <a:schemeClr val="bg1"/>
                        </a:solidFill>
                        <a:effectLst/>
                        <a:latin typeface=" Arial"/>
                      </a:endParaRPr>
                    </a:p>
                  </a:txBody>
                  <a:tcPr marL="0" marR="0" marT="0" marB="0" anchor="ctr"/>
                </a:tc>
                <a:tc>
                  <a:txBody>
                    <a:bodyPr/>
                    <a:lstStyle/>
                    <a:p>
                      <a:pPr algn="ctr" fontAlgn="b"/>
                      <a:endParaRPr lang="en-PH" sz="1200" b="1" i="0" u="none" strike="noStrike" dirty="0">
                        <a:solidFill>
                          <a:schemeClr val="bg1"/>
                        </a:solidFill>
                        <a:effectLst/>
                        <a:latin typeface=" Arial"/>
                      </a:endParaRPr>
                    </a:p>
                  </a:txBody>
                  <a:tcPr marL="0" marR="0" marT="0" marB="0" anchor="ctr"/>
                </a:tc>
                <a:extLst>
                  <a:ext uri="{0D108BD9-81ED-4DB2-BD59-A6C34878D82A}">
                    <a16:rowId xmlns:a16="http://schemas.microsoft.com/office/drawing/2014/main" xmlns="" val="256061297"/>
                  </a:ext>
                </a:extLst>
              </a:tr>
            </a:tbl>
          </a:graphicData>
        </a:graphic>
      </p:graphicFrame>
      <p:graphicFrame>
        <p:nvGraphicFramePr>
          <p:cNvPr id="17" name="Chart 16">
            <a:extLst>
              <a:ext uri="{FF2B5EF4-FFF2-40B4-BE49-F238E27FC236}">
                <a16:creationId xmlns:a16="http://schemas.microsoft.com/office/drawing/2014/main" xmlns="" id="{AA9709F1-EF9C-E579-AA8E-07D18F4CEBAF}"/>
              </a:ext>
            </a:extLst>
          </p:cNvPr>
          <p:cNvGraphicFramePr>
            <a:graphicFrameLocks/>
          </p:cNvGraphicFramePr>
          <p:nvPr>
            <p:extLst/>
          </p:nvPr>
        </p:nvGraphicFramePr>
        <p:xfrm>
          <a:off x="1124712" y="1762734"/>
          <a:ext cx="10241280" cy="2253681"/>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604216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7">
                                            <p:graphicEl>
                                              <a:chart seriesIdx="-3" categoryIdx="-3" bldStep="gridLegend"/>
                                            </p:graphicEl>
                                          </p:spTgt>
                                        </p:tgtEl>
                                        <p:attrNameLst>
                                          <p:attrName>style.visibility</p:attrName>
                                        </p:attrNameLst>
                                      </p:cBhvr>
                                      <p:to>
                                        <p:strVal val="visible"/>
                                      </p:to>
                                    </p:set>
                                    <p:animEffect transition="in" filter="wipe(down)">
                                      <p:cBhvr>
                                        <p:cTn id="7" dur="500"/>
                                        <p:tgtEl>
                                          <p:spTgt spid="17">
                                            <p:graphicEl>
                                              <a:chart seriesIdx="-3" categoryIdx="-3" bldStep="gridLegend"/>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7">
                                            <p:graphicEl>
                                              <a:chart seriesIdx="0" categoryIdx="0" bldStep="ptInCategory"/>
                                            </p:graphicEl>
                                          </p:spTgt>
                                        </p:tgtEl>
                                        <p:attrNameLst>
                                          <p:attrName>style.visibility</p:attrName>
                                        </p:attrNameLst>
                                      </p:cBhvr>
                                      <p:to>
                                        <p:strVal val="visible"/>
                                      </p:to>
                                    </p:set>
                                    <p:animEffect transition="in" filter="wipe(down)">
                                      <p:cBhvr>
                                        <p:cTn id="12" dur="500"/>
                                        <p:tgtEl>
                                          <p:spTgt spid="17">
                                            <p:graphicEl>
                                              <a:chart seriesIdx="0" categoryIdx="0" bldStep="ptInCategory"/>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7">
                                            <p:graphicEl>
                                              <a:chart seriesIdx="1" categoryIdx="0" bldStep="ptInCategory"/>
                                            </p:graphicEl>
                                          </p:spTgt>
                                        </p:tgtEl>
                                        <p:attrNameLst>
                                          <p:attrName>style.visibility</p:attrName>
                                        </p:attrNameLst>
                                      </p:cBhvr>
                                      <p:to>
                                        <p:strVal val="visible"/>
                                      </p:to>
                                    </p:set>
                                    <p:animEffect transition="in" filter="wipe(down)">
                                      <p:cBhvr>
                                        <p:cTn id="17" dur="500"/>
                                        <p:tgtEl>
                                          <p:spTgt spid="17">
                                            <p:graphicEl>
                                              <a:chart seriesIdx="1" categoryIdx="0" bldStep="ptInCategory"/>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7">
                                            <p:graphicEl>
                                              <a:chart seriesIdx="2" categoryIdx="0" bldStep="ptInCategory"/>
                                            </p:graphicEl>
                                          </p:spTgt>
                                        </p:tgtEl>
                                        <p:attrNameLst>
                                          <p:attrName>style.visibility</p:attrName>
                                        </p:attrNameLst>
                                      </p:cBhvr>
                                      <p:to>
                                        <p:strVal val="visible"/>
                                      </p:to>
                                    </p:set>
                                    <p:animEffect transition="in" filter="wipe(down)">
                                      <p:cBhvr>
                                        <p:cTn id="22" dur="500"/>
                                        <p:tgtEl>
                                          <p:spTgt spid="17">
                                            <p:graphicEl>
                                              <a:chart seriesIdx="2" categoryIdx="0" bldStep="ptInCategory"/>
                                            </p:graphic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17">
                                            <p:graphicEl>
                                              <a:chart seriesIdx="0" categoryIdx="1" bldStep="ptInCategory"/>
                                            </p:graphicEl>
                                          </p:spTgt>
                                        </p:tgtEl>
                                        <p:attrNameLst>
                                          <p:attrName>style.visibility</p:attrName>
                                        </p:attrNameLst>
                                      </p:cBhvr>
                                      <p:to>
                                        <p:strVal val="visible"/>
                                      </p:to>
                                    </p:set>
                                    <p:animEffect transition="in" filter="wipe(down)">
                                      <p:cBhvr>
                                        <p:cTn id="27" dur="500"/>
                                        <p:tgtEl>
                                          <p:spTgt spid="17">
                                            <p:graphicEl>
                                              <a:chart seriesIdx="0" categoryIdx="1" bldStep="ptInCategory"/>
                                            </p:graphic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17">
                                            <p:graphicEl>
                                              <a:chart seriesIdx="1" categoryIdx="1" bldStep="ptInCategory"/>
                                            </p:graphicEl>
                                          </p:spTgt>
                                        </p:tgtEl>
                                        <p:attrNameLst>
                                          <p:attrName>style.visibility</p:attrName>
                                        </p:attrNameLst>
                                      </p:cBhvr>
                                      <p:to>
                                        <p:strVal val="visible"/>
                                      </p:to>
                                    </p:set>
                                    <p:animEffect transition="in" filter="wipe(down)">
                                      <p:cBhvr>
                                        <p:cTn id="32" dur="500"/>
                                        <p:tgtEl>
                                          <p:spTgt spid="17">
                                            <p:graphicEl>
                                              <a:chart seriesIdx="1" categoryIdx="1" bldStep="ptInCategory"/>
                                            </p:graphic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17">
                                            <p:graphicEl>
                                              <a:chart seriesIdx="2" categoryIdx="1" bldStep="ptInCategory"/>
                                            </p:graphicEl>
                                          </p:spTgt>
                                        </p:tgtEl>
                                        <p:attrNameLst>
                                          <p:attrName>style.visibility</p:attrName>
                                        </p:attrNameLst>
                                      </p:cBhvr>
                                      <p:to>
                                        <p:strVal val="visible"/>
                                      </p:to>
                                    </p:set>
                                    <p:animEffect transition="in" filter="wipe(down)">
                                      <p:cBhvr>
                                        <p:cTn id="37" dur="500"/>
                                        <p:tgtEl>
                                          <p:spTgt spid="17">
                                            <p:graphicEl>
                                              <a:chart seriesIdx="2" categoryIdx="1" bldStep="ptInCategory"/>
                                            </p:graphic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17">
                                            <p:graphicEl>
                                              <a:chart seriesIdx="0" categoryIdx="2" bldStep="ptInCategory"/>
                                            </p:graphicEl>
                                          </p:spTgt>
                                        </p:tgtEl>
                                        <p:attrNameLst>
                                          <p:attrName>style.visibility</p:attrName>
                                        </p:attrNameLst>
                                      </p:cBhvr>
                                      <p:to>
                                        <p:strVal val="visible"/>
                                      </p:to>
                                    </p:set>
                                    <p:animEffect transition="in" filter="wipe(down)">
                                      <p:cBhvr>
                                        <p:cTn id="42" dur="500"/>
                                        <p:tgtEl>
                                          <p:spTgt spid="17">
                                            <p:graphicEl>
                                              <a:chart seriesIdx="0" categoryIdx="2" bldStep="ptInCategory"/>
                                            </p:graphic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17">
                                            <p:graphicEl>
                                              <a:chart seriesIdx="1" categoryIdx="2" bldStep="ptInCategory"/>
                                            </p:graphicEl>
                                          </p:spTgt>
                                        </p:tgtEl>
                                        <p:attrNameLst>
                                          <p:attrName>style.visibility</p:attrName>
                                        </p:attrNameLst>
                                      </p:cBhvr>
                                      <p:to>
                                        <p:strVal val="visible"/>
                                      </p:to>
                                    </p:set>
                                    <p:animEffect transition="in" filter="wipe(down)">
                                      <p:cBhvr>
                                        <p:cTn id="47" dur="500"/>
                                        <p:tgtEl>
                                          <p:spTgt spid="17">
                                            <p:graphicEl>
                                              <a:chart seriesIdx="1" categoryIdx="2" bldStep="ptInCategory"/>
                                            </p:graphicEl>
                                          </p:spTgt>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grpId="0" nodeType="clickEffect">
                                  <p:stCondLst>
                                    <p:cond delay="0"/>
                                  </p:stCondLst>
                                  <p:childTnLst>
                                    <p:set>
                                      <p:cBhvr>
                                        <p:cTn id="51" dur="1" fill="hold">
                                          <p:stCondLst>
                                            <p:cond delay="0"/>
                                          </p:stCondLst>
                                        </p:cTn>
                                        <p:tgtEl>
                                          <p:spTgt spid="17">
                                            <p:graphicEl>
                                              <a:chart seriesIdx="2" categoryIdx="2" bldStep="ptInCategory"/>
                                            </p:graphicEl>
                                          </p:spTgt>
                                        </p:tgtEl>
                                        <p:attrNameLst>
                                          <p:attrName>style.visibility</p:attrName>
                                        </p:attrNameLst>
                                      </p:cBhvr>
                                      <p:to>
                                        <p:strVal val="visible"/>
                                      </p:to>
                                    </p:set>
                                    <p:animEffect transition="in" filter="wipe(down)">
                                      <p:cBhvr>
                                        <p:cTn id="52" dur="500"/>
                                        <p:tgtEl>
                                          <p:spTgt spid="17">
                                            <p:graphicEl>
                                              <a:chart seriesIdx="2" categoryIdx="2" bldStep="ptInCategory"/>
                                            </p:graphicEl>
                                          </p:spTgt>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grpId="0" nodeType="clickEffect">
                                  <p:stCondLst>
                                    <p:cond delay="0"/>
                                  </p:stCondLst>
                                  <p:childTnLst>
                                    <p:set>
                                      <p:cBhvr>
                                        <p:cTn id="56" dur="1" fill="hold">
                                          <p:stCondLst>
                                            <p:cond delay="0"/>
                                          </p:stCondLst>
                                        </p:cTn>
                                        <p:tgtEl>
                                          <p:spTgt spid="17">
                                            <p:graphicEl>
                                              <a:chart seriesIdx="0" categoryIdx="3" bldStep="ptInCategory"/>
                                            </p:graphicEl>
                                          </p:spTgt>
                                        </p:tgtEl>
                                        <p:attrNameLst>
                                          <p:attrName>style.visibility</p:attrName>
                                        </p:attrNameLst>
                                      </p:cBhvr>
                                      <p:to>
                                        <p:strVal val="visible"/>
                                      </p:to>
                                    </p:set>
                                    <p:animEffect transition="in" filter="wipe(down)">
                                      <p:cBhvr>
                                        <p:cTn id="57" dur="500"/>
                                        <p:tgtEl>
                                          <p:spTgt spid="17">
                                            <p:graphicEl>
                                              <a:chart seriesIdx="0" categoryIdx="3" bldStep="ptInCategory"/>
                                            </p:graphicEl>
                                          </p:spTgt>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4" fill="hold" grpId="0" nodeType="clickEffect">
                                  <p:stCondLst>
                                    <p:cond delay="0"/>
                                  </p:stCondLst>
                                  <p:childTnLst>
                                    <p:set>
                                      <p:cBhvr>
                                        <p:cTn id="61" dur="1" fill="hold">
                                          <p:stCondLst>
                                            <p:cond delay="0"/>
                                          </p:stCondLst>
                                        </p:cTn>
                                        <p:tgtEl>
                                          <p:spTgt spid="17">
                                            <p:graphicEl>
                                              <a:chart seriesIdx="1" categoryIdx="3" bldStep="ptInCategory"/>
                                            </p:graphicEl>
                                          </p:spTgt>
                                        </p:tgtEl>
                                        <p:attrNameLst>
                                          <p:attrName>style.visibility</p:attrName>
                                        </p:attrNameLst>
                                      </p:cBhvr>
                                      <p:to>
                                        <p:strVal val="visible"/>
                                      </p:to>
                                    </p:set>
                                    <p:animEffect transition="in" filter="wipe(down)">
                                      <p:cBhvr>
                                        <p:cTn id="62" dur="500"/>
                                        <p:tgtEl>
                                          <p:spTgt spid="17">
                                            <p:graphicEl>
                                              <a:chart seriesIdx="1" categoryIdx="3" bldStep="ptInCategory"/>
                                            </p:graphicEl>
                                          </p:spTgt>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4" fill="hold" grpId="0" nodeType="clickEffect">
                                  <p:stCondLst>
                                    <p:cond delay="0"/>
                                  </p:stCondLst>
                                  <p:childTnLst>
                                    <p:set>
                                      <p:cBhvr>
                                        <p:cTn id="66" dur="1" fill="hold">
                                          <p:stCondLst>
                                            <p:cond delay="0"/>
                                          </p:stCondLst>
                                        </p:cTn>
                                        <p:tgtEl>
                                          <p:spTgt spid="17">
                                            <p:graphicEl>
                                              <a:chart seriesIdx="2" categoryIdx="3" bldStep="ptInCategory"/>
                                            </p:graphicEl>
                                          </p:spTgt>
                                        </p:tgtEl>
                                        <p:attrNameLst>
                                          <p:attrName>style.visibility</p:attrName>
                                        </p:attrNameLst>
                                      </p:cBhvr>
                                      <p:to>
                                        <p:strVal val="visible"/>
                                      </p:to>
                                    </p:set>
                                    <p:animEffect transition="in" filter="wipe(down)">
                                      <p:cBhvr>
                                        <p:cTn id="67" dur="500"/>
                                        <p:tgtEl>
                                          <p:spTgt spid="17">
                                            <p:graphicEl>
                                              <a:chart seriesIdx="2" categoryIdx="3" bldStep="ptInCategory"/>
                                            </p:graphicEl>
                                          </p:spTgt>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4" fill="hold" grpId="0" nodeType="clickEffect">
                                  <p:stCondLst>
                                    <p:cond delay="0"/>
                                  </p:stCondLst>
                                  <p:childTnLst>
                                    <p:set>
                                      <p:cBhvr>
                                        <p:cTn id="71" dur="1" fill="hold">
                                          <p:stCondLst>
                                            <p:cond delay="0"/>
                                          </p:stCondLst>
                                        </p:cTn>
                                        <p:tgtEl>
                                          <p:spTgt spid="17">
                                            <p:graphicEl>
                                              <a:chart seriesIdx="0" categoryIdx="4" bldStep="ptInCategory"/>
                                            </p:graphicEl>
                                          </p:spTgt>
                                        </p:tgtEl>
                                        <p:attrNameLst>
                                          <p:attrName>style.visibility</p:attrName>
                                        </p:attrNameLst>
                                      </p:cBhvr>
                                      <p:to>
                                        <p:strVal val="visible"/>
                                      </p:to>
                                    </p:set>
                                    <p:animEffect transition="in" filter="wipe(down)">
                                      <p:cBhvr>
                                        <p:cTn id="72" dur="500"/>
                                        <p:tgtEl>
                                          <p:spTgt spid="17">
                                            <p:graphicEl>
                                              <a:chart seriesIdx="0" categoryIdx="4" bldStep="ptInCategory"/>
                                            </p:graphicEl>
                                          </p:spTgt>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4" fill="hold" grpId="0" nodeType="clickEffect">
                                  <p:stCondLst>
                                    <p:cond delay="0"/>
                                  </p:stCondLst>
                                  <p:childTnLst>
                                    <p:set>
                                      <p:cBhvr>
                                        <p:cTn id="76" dur="1" fill="hold">
                                          <p:stCondLst>
                                            <p:cond delay="0"/>
                                          </p:stCondLst>
                                        </p:cTn>
                                        <p:tgtEl>
                                          <p:spTgt spid="17">
                                            <p:graphicEl>
                                              <a:chart seriesIdx="1" categoryIdx="4" bldStep="ptInCategory"/>
                                            </p:graphicEl>
                                          </p:spTgt>
                                        </p:tgtEl>
                                        <p:attrNameLst>
                                          <p:attrName>style.visibility</p:attrName>
                                        </p:attrNameLst>
                                      </p:cBhvr>
                                      <p:to>
                                        <p:strVal val="visible"/>
                                      </p:to>
                                    </p:set>
                                    <p:animEffect transition="in" filter="wipe(down)">
                                      <p:cBhvr>
                                        <p:cTn id="77" dur="500"/>
                                        <p:tgtEl>
                                          <p:spTgt spid="17">
                                            <p:graphicEl>
                                              <a:chart seriesIdx="1" categoryIdx="4" bldStep="ptInCategory"/>
                                            </p:graphicEl>
                                          </p:spTgt>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4" fill="hold" grpId="0" nodeType="clickEffect">
                                  <p:stCondLst>
                                    <p:cond delay="0"/>
                                  </p:stCondLst>
                                  <p:childTnLst>
                                    <p:set>
                                      <p:cBhvr>
                                        <p:cTn id="81" dur="1" fill="hold">
                                          <p:stCondLst>
                                            <p:cond delay="0"/>
                                          </p:stCondLst>
                                        </p:cTn>
                                        <p:tgtEl>
                                          <p:spTgt spid="17">
                                            <p:graphicEl>
                                              <a:chart seriesIdx="2" categoryIdx="4" bldStep="ptInCategory"/>
                                            </p:graphicEl>
                                          </p:spTgt>
                                        </p:tgtEl>
                                        <p:attrNameLst>
                                          <p:attrName>style.visibility</p:attrName>
                                        </p:attrNameLst>
                                      </p:cBhvr>
                                      <p:to>
                                        <p:strVal val="visible"/>
                                      </p:to>
                                    </p:set>
                                    <p:animEffect transition="in" filter="wipe(down)">
                                      <p:cBhvr>
                                        <p:cTn id="82" dur="500"/>
                                        <p:tgtEl>
                                          <p:spTgt spid="17">
                                            <p:graphicEl>
                                              <a:chart seriesIdx="2" categoryIdx="4" bldStep="ptInCategory"/>
                                            </p:graphicEl>
                                          </p:spTgt>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4" fill="hold" grpId="0" nodeType="clickEffect">
                                  <p:stCondLst>
                                    <p:cond delay="0"/>
                                  </p:stCondLst>
                                  <p:childTnLst>
                                    <p:set>
                                      <p:cBhvr>
                                        <p:cTn id="86" dur="1" fill="hold">
                                          <p:stCondLst>
                                            <p:cond delay="0"/>
                                          </p:stCondLst>
                                        </p:cTn>
                                        <p:tgtEl>
                                          <p:spTgt spid="17">
                                            <p:graphicEl>
                                              <a:chart seriesIdx="0" categoryIdx="5" bldStep="ptInCategory"/>
                                            </p:graphicEl>
                                          </p:spTgt>
                                        </p:tgtEl>
                                        <p:attrNameLst>
                                          <p:attrName>style.visibility</p:attrName>
                                        </p:attrNameLst>
                                      </p:cBhvr>
                                      <p:to>
                                        <p:strVal val="visible"/>
                                      </p:to>
                                    </p:set>
                                    <p:animEffect transition="in" filter="wipe(down)">
                                      <p:cBhvr>
                                        <p:cTn id="87" dur="500"/>
                                        <p:tgtEl>
                                          <p:spTgt spid="17">
                                            <p:graphicEl>
                                              <a:chart seriesIdx="0" categoryIdx="5" bldStep="ptInCategory"/>
                                            </p:graphicEl>
                                          </p:spTgt>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4" fill="hold" grpId="0" nodeType="clickEffect">
                                  <p:stCondLst>
                                    <p:cond delay="0"/>
                                  </p:stCondLst>
                                  <p:childTnLst>
                                    <p:set>
                                      <p:cBhvr>
                                        <p:cTn id="91" dur="1" fill="hold">
                                          <p:stCondLst>
                                            <p:cond delay="0"/>
                                          </p:stCondLst>
                                        </p:cTn>
                                        <p:tgtEl>
                                          <p:spTgt spid="17">
                                            <p:graphicEl>
                                              <a:chart seriesIdx="1" categoryIdx="5" bldStep="ptInCategory"/>
                                            </p:graphicEl>
                                          </p:spTgt>
                                        </p:tgtEl>
                                        <p:attrNameLst>
                                          <p:attrName>style.visibility</p:attrName>
                                        </p:attrNameLst>
                                      </p:cBhvr>
                                      <p:to>
                                        <p:strVal val="visible"/>
                                      </p:to>
                                    </p:set>
                                    <p:animEffect transition="in" filter="wipe(down)">
                                      <p:cBhvr>
                                        <p:cTn id="92" dur="500"/>
                                        <p:tgtEl>
                                          <p:spTgt spid="17">
                                            <p:graphicEl>
                                              <a:chart seriesIdx="1" categoryIdx="5" bldStep="ptInCategory"/>
                                            </p:graphicEl>
                                          </p:spTgt>
                                        </p:tgtEl>
                                      </p:cBhvr>
                                    </p:animEffect>
                                  </p:childTnLst>
                                </p:cTn>
                              </p:par>
                            </p:childTnLst>
                          </p:cTn>
                        </p:par>
                      </p:childTnLst>
                    </p:cTn>
                  </p:par>
                  <p:par>
                    <p:cTn id="93" fill="hold">
                      <p:stCondLst>
                        <p:cond delay="indefinite"/>
                      </p:stCondLst>
                      <p:childTnLst>
                        <p:par>
                          <p:cTn id="94" fill="hold">
                            <p:stCondLst>
                              <p:cond delay="0"/>
                            </p:stCondLst>
                            <p:childTnLst>
                              <p:par>
                                <p:cTn id="95" presetID="22" presetClass="entr" presetSubtype="4" fill="hold" grpId="0" nodeType="clickEffect">
                                  <p:stCondLst>
                                    <p:cond delay="0"/>
                                  </p:stCondLst>
                                  <p:childTnLst>
                                    <p:set>
                                      <p:cBhvr>
                                        <p:cTn id="96" dur="1" fill="hold">
                                          <p:stCondLst>
                                            <p:cond delay="0"/>
                                          </p:stCondLst>
                                        </p:cTn>
                                        <p:tgtEl>
                                          <p:spTgt spid="17">
                                            <p:graphicEl>
                                              <a:chart seriesIdx="2" categoryIdx="5" bldStep="ptInCategory"/>
                                            </p:graphicEl>
                                          </p:spTgt>
                                        </p:tgtEl>
                                        <p:attrNameLst>
                                          <p:attrName>style.visibility</p:attrName>
                                        </p:attrNameLst>
                                      </p:cBhvr>
                                      <p:to>
                                        <p:strVal val="visible"/>
                                      </p:to>
                                    </p:set>
                                    <p:animEffect transition="in" filter="wipe(down)">
                                      <p:cBhvr>
                                        <p:cTn id="97" dur="500"/>
                                        <p:tgtEl>
                                          <p:spTgt spid="17">
                                            <p:graphicEl>
                                              <a:chart seriesIdx="2" categoryIdx="5" bldStep="ptInCategory"/>
                                            </p:graphicEl>
                                          </p:spTgt>
                                        </p:tgtEl>
                                      </p:cBhvr>
                                    </p:animEffect>
                                  </p:childTnLst>
                                </p:cTn>
                              </p:par>
                            </p:childTnLst>
                          </p:cTn>
                        </p:par>
                      </p:childTnLst>
                    </p:cTn>
                  </p:par>
                  <p:par>
                    <p:cTn id="98" fill="hold">
                      <p:stCondLst>
                        <p:cond delay="indefinite"/>
                      </p:stCondLst>
                      <p:childTnLst>
                        <p:par>
                          <p:cTn id="99" fill="hold">
                            <p:stCondLst>
                              <p:cond delay="0"/>
                            </p:stCondLst>
                            <p:childTnLst>
                              <p:par>
                                <p:cTn id="100" presetID="22" presetClass="entr" presetSubtype="4" fill="hold" nodeType="clickEffect">
                                  <p:stCondLst>
                                    <p:cond delay="0"/>
                                  </p:stCondLst>
                                  <p:childTnLst>
                                    <p:set>
                                      <p:cBhvr>
                                        <p:cTn id="101" dur="1" fill="hold">
                                          <p:stCondLst>
                                            <p:cond delay="0"/>
                                          </p:stCondLst>
                                        </p:cTn>
                                        <p:tgtEl>
                                          <p:spTgt spid="14"/>
                                        </p:tgtEl>
                                        <p:attrNameLst>
                                          <p:attrName>style.visibility</p:attrName>
                                        </p:attrNameLst>
                                      </p:cBhvr>
                                      <p:to>
                                        <p:strVal val="visible"/>
                                      </p:to>
                                    </p:set>
                                    <p:animEffect transition="in" filter="wipe(down)">
                                      <p:cBhvr>
                                        <p:cTn id="10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7" grpId="0">
        <p:bldSub>
          <a:bldChart bld="categoryEl"/>
        </p:bldSub>
      </p:bldGraphic>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 Same Side Corner Rectangle 6"/>
          <p:cNvSpPr/>
          <p:nvPr/>
        </p:nvSpPr>
        <p:spPr>
          <a:xfrm rot="16200000">
            <a:off x="372147" y="2171484"/>
            <a:ext cx="822960" cy="274320"/>
          </a:xfrm>
          <a:prstGeom prst="round2SameRect">
            <a:avLst/>
          </a:prstGeom>
          <a:solidFill>
            <a:srgbClr val="5B9BD5"/>
          </a:solidFill>
          <a:ln w="57150">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 Same Side Corner Rectangle 7"/>
          <p:cNvSpPr/>
          <p:nvPr/>
        </p:nvSpPr>
        <p:spPr>
          <a:xfrm rot="16200000">
            <a:off x="372147" y="4384932"/>
            <a:ext cx="822960" cy="274320"/>
          </a:xfrm>
          <a:prstGeom prst="round2SameRect">
            <a:avLst/>
          </a:prstGeom>
          <a:solidFill>
            <a:srgbClr val="A5A5A5">
              <a:alpha val="50000"/>
            </a:srgbClr>
          </a:solidFill>
          <a:ln w="57150">
            <a:solidFill>
              <a:srgbClr val="A5A5A5">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 Same Side Corner Rectangle 9"/>
          <p:cNvSpPr/>
          <p:nvPr/>
        </p:nvSpPr>
        <p:spPr>
          <a:xfrm rot="16200000">
            <a:off x="372147" y="5491655"/>
            <a:ext cx="822960" cy="274320"/>
          </a:xfrm>
          <a:prstGeom prst="round2SameRect">
            <a:avLst/>
          </a:prstGeom>
          <a:solidFill>
            <a:srgbClr val="FFC000">
              <a:alpha val="50000"/>
            </a:srgbClr>
          </a:solidFill>
          <a:ln w="57150">
            <a:solidFill>
              <a:srgbClr val="FFC000">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 Same Side Corner Rectangle 10"/>
          <p:cNvSpPr/>
          <p:nvPr/>
        </p:nvSpPr>
        <p:spPr>
          <a:xfrm rot="16200000">
            <a:off x="372147" y="3278208"/>
            <a:ext cx="822960" cy="274320"/>
          </a:xfrm>
          <a:prstGeom prst="round2SameRect">
            <a:avLst/>
          </a:prstGeom>
          <a:solidFill>
            <a:srgbClr val="ED7D31">
              <a:alpha val="50000"/>
            </a:srgbClr>
          </a:solidFill>
          <a:ln w="57150">
            <a:solidFill>
              <a:srgbClr val="ED7D31">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 Same Side Corner Rectangle 11"/>
          <p:cNvSpPr/>
          <p:nvPr/>
        </p:nvSpPr>
        <p:spPr>
          <a:xfrm rot="16200000">
            <a:off x="372147" y="1064760"/>
            <a:ext cx="822960" cy="274320"/>
          </a:xfrm>
          <a:prstGeom prst="round2SameRect">
            <a:avLst/>
          </a:prstGeom>
          <a:solidFill>
            <a:srgbClr val="70AD47">
              <a:alpha val="50000"/>
            </a:srgbClr>
          </a:solidFill>
          <a:ln w="57150">
            <a:solidFill>
              <a:srgbClr val="70AD47">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934500" y="780915"/>
            <a:ext cx="10609799" cy="5303520"/>
          </a:xfrm>
          <a:prstGeom prst="rect">
            <a:avLst/>
          </a:prstGeom>
          <a:solidFill>
            <a:schemeClr val="bg1"/>
          </a:solidFill>
          <a:ln w="57150">
            <a:solidFill>
              <a:srgbClr val="5B9BD5"/>
            </a:solidFill>
          </a:ln>
        </p:spPr>
        <p:txBody>
          <a:bodyPr wrap="none" anchor="t" anchorCtr="0">
            <a:noAutofit/>
          </a:bodyPr>
          <a:lstStyle/>
          <a:p>
            <a:pPr algn="ctr"/>
            <a:r>
              <a:rPr lang="en-US" sz="3500" dirty="0" smtClean="0">
                <a:solidFill>
                  <a:schemeClr val="tx1">
                    <a:lumMod val="65000"/>
                    <a:lumOff val="35000"/>
                  </a:schemeClr>
                </a:solidFill>
                <a:latin typeface="Franklin Gothic Demi Cond" panose="020B0706030402020204" pitchFamily="34" charset="0"/>
              </a:rPr>
              <a:t>COMPLIANCES AND ACCOMPLISHMENTS TO DC’s GUIDANCE</a:t>
            </a:r>
            <a:endParaRPr lang="en-US" sz="3500" dirty="0"/>
          </a:p>
        </p:txBody>
      </p:sp>
      <p:sp>
        <p:nvSpPr>
          <p:cNvPr id="16" name="TextBox 15"/>
          <p:cNvSpPr txBox="1"/>
          <p:nvPr/>
        </p:nvSpPr>
        <p:spPr>
          <a:xfrm>
            <a:off x="1124712" y="1278975"/>
            <a:ext cx="10241280" cy="830997"/>
          </a:xfrm>
          <a:prstGeom prst="rect">
            <a:avLst/>
          </a:prstGeom>
          <a:noFill/>
        </p:spPr>
        <p:txBody>
          <a:bodyPr wrap="square" rtlCol="0">
            <a:spAutoFit/>
          </a:bodyPr>
          <a:lstStyle/>
          <a:p>
            <a:pPr algn="ctr"/>
            <a:r>
              <a:rPr lang="en-US" sz="2800" i="1" dirty="0">
                <a:solidFill>
                  <a:schemeClr val="bg2">
                    <a:lumMod val="50000"/>
                  </a:schemeClr>
                </a:solidFill>
                <a:latin typeface="Franklin Gothic Book" panose="020B0503020102020204" pitchFamily="34" charset="0"/>
              </a:rPr>
              <a:t>FY 2022 FINANCIAL PERFORMANCE</a:t>
            </a:r>
          </a:p>
          <a:p>
            <a:pPr algn="ctr"/>
            <a:r>
              <a:rPr lang="en-US" sz="2000" i="1" dirty="0">
                <a:solidFill>
                  <a:schemeClr val="bg2">
                    <a:lumMod val="50000"/>
                  </a:schemeClr>
                </a:solidFill>
                <a:latin typeface="Franklin Gothic Book" panose="020B0503020102020204" pitchFamily="34" charset="0"/>
              </a:rPr>
              <a:t>Organic  Units - Allotment, Obligation, Disbursement</a:t>
            </a:r>
            <a:endParaRPr lang="en-US" sz="2800" i="1" dirty="0">
              <a:solidFill>
                <a:schemeClr val="bg2">
                  <a:lumMod val="50000"/>
                </a:schemeClr>
              </a:solidFill>
              <a:latin typeface="Franklin Gothic Book" panose="020B0503020102020204" pitchFamily="34" charset="0"/>
            </a:endParaRPr>
          </a:p>
        </p:txBody>
      </p:sp>
      <p:graphicFrame>
        <p:nvGraphicFramePr>
          <p:cNvPr id="15" name="Table 14">
            <a:extLst>
              <a:ext uri="{FF2B5EF4-FFF2-40B4-BE49-F238E27FC236}">
                <a16:creationId xmlns:a16="http://schemas.microsoft.com/office/drawing/2014/main" xmlns="" id="{4BB4527F-7285-E9CC-3405-877E6435A7CE}"/>
              </a:ext>
            </a:extLst>
          </p:cNvPr>
          <p:cNvGraphicFramePr>
            <a:graphicFrameLocks noGrp="1"/>
          </p:cNvGraphicFramePr>
          <p:nvPr>
            <p:extLst>
              <p:ext uri="{D42A27DB-BD31-4B8C-83A1-F6EECF244321}">
                <p14:modId xmlns:p14="http://schemas.microsoft.com/office/powerpoint/2010/main" val="1809510885"/>
              </p:ext>
            </p:extLst>
          </p:nvPr>
        </p:nvGraphicFramePr>
        <p:xfrm>
          <a:off x="1124712" y="2328711"/>
          <a:ext cx="10241280" cy="2208089"/>
        </p:xfrm>
        <a:graphic>
          <a:graphicData uri="http://schemas.openxmlformats.org/drawingml/2006/table">
            <a:tbl>
              <a:tblPr>
                <a:tableStyleId>{69CF1AB2-1976-4502-BF36-3FF5EA218861}</a:tableStyleId>
              </a:tblPr>
              <a:tblGrid>
                <a:gridCol w="1963740">
                  <a:extLst>
                    <a:ext uri="{9D8B030D-6E8A-4147-A177-3AD203B41FA5}">
                      <a16:colId xmlns:a16="http://schemas.microsoft.com/office/drawing/2014/main" xmlns="" val="3502644489"/>
                    </a:ext>
                  </a:extLst>
                </a:gridCol>
                <a:gridCol w="1266451">
                  <a:extLst>
                    <a:ext uri="{9D8B030D-6E8A-4147-A177-3AD203B41FA5}">
                      <a16:colId xmlns:a16="http://schemas.microsoft.com/office/drawing/2014/main" xmlns="" val="3827965560"/>
                    </a:ext>
                  </a:extLst>
                </a:gridCol>
                <a:gridCol w="1215371">
                  <a:extLst>
                    <a:ext uri="{9D8B030D-6E8A-4147-A177-3AD203B41FA5}">
                      <a16:colId xmlns:a16="http://schemas.microsoft.com/office/drawing/2014/main" xmlns="" val="1175001289"/>
                    </a:ext>
                  </a:extLst>
                </a:gridCol>
                <a:gridCol w="1249185">
                  <a:extLst>
                    <a:ext uri="{9D8B030D-6E8A-4147-A177-3AD203B41FA5}">
                      <a16:colId xmlns:a16="http://schemas.microsoft.com/office/drawing/2014/main" xmlns="" val="572675953"/>
                    </a:ext>
                  </a:extLst>
                </a:gridCol>
                <a:gridCol w="952115">
                  <a:extLst>
                    <a:ext uri="{9D8B030D-6E8A-4147-A177-3AD203B41FA5}">
                      <a16:colId xmlns:a16="http://schemas.microsoft.com/office/drawing/2014/main" xmlns="" val="3832725965"/>
                    </a:ext>
                  </a:extLst>
                </a:gridCol>
                <a:gridCol w="957516">
                  <a:extLst>
                    <a:ext uri="{9D8B030D-6E8A-4147-A177-3AD203B41FA5}">
                      <a16:colId xmlns:a16="http://schemas.microsoft.com/office/drawing/2014/main" xmlns="" val="3240816449"/>
                    </a:ext>
                  </a:extLst>
                </a:gridCol>
                <a:gridCol w="922697">
                  <a:extLst>
                    <a:ext uri="{9D8B030D-6E8A-4147-A177-3AD203B41FA5}">
                      <a16:colId xmlns:a16="http://schemas.microsoft.com/office/drawing/2014/main" xmlns="" val="1204309316"/>
                    </a:ext>
                  </a:extLst>
                </a:gridCol>
                <a:gridCol w="913992">
                  <a:extLst>
                    <a:ext uri="{9D8B030D-6E8A-4147-A177-3AD203B41FA5}">
                      <a16:colId xmlns:a16="http://schemas.microsoft.com/office/drawing/2014/main" xmlns="" val="3106684136"/>
                    </a:ext>
                  </a:extLst>
                </a:gridCol>
                <a:gridCol w="800213">
                  <a:extLst>
                    <a:ext uri="{9D8B030D-6E8A-4147-A177-3AD203B41FA5}">
                      <a16:colId xmlns:a16="http://schemas.microsoft.com/office/drawing/2014/main" xmlns="" val="3509279683"/>
                    </a:ext>
                  </a:extLst>
                </a:gridCol>
              </a:tblGrid>
              <a:tr h="377203">
                <a:tc rowSpan="3">
                  <a:txBody>
                    <a:bodyPr/>
                    <a:lstStyle>
                      <a:lvl1pPr marL="0" algn="l" defTabSz="914400" rtl="0" eaLnBrk="1" latinLnBrk="0" hangingPunct="1">
                        <a:defRPr sz="1800" kern="1200">
                          <a:solidFill>
                            <a:schemeClr val="lt1"/>
                          </a:solidFill>
                          <a:latin typeface="Calibri"/>
                        </a:defRPr>
                      </a:lvl1pPr>
                      <a:lvl2pPr marL="457200" algn="l" defTabSz="914400" rtl="0" eaLnBrk="1" latinLnBrk="0" hangingPunct="1">
                        <a:defRPr sz="1800" kern="1200">
                          <a:solidFill>
                            <a:schemeClr val="lt1"/>
                          </a:solidFill>
                          <a:latin typeface="Calibri"/>
                        </a:defRPr>
                      </a:lvl2pPr>
                      <a:lvl3pPr marL="914400" algn="l" defTabSz="914400" rtl="0" eaLnBrk="1" latinLnBrk="0" hangingPunct="1">
                        <a:defRPr sz="1800" kern="1200">
                          <a:solidFill>
                            <a:schemeClr val="lt1"/>
                          </a:solidFill>
                          <a:latin typeface="Calibri"/>
                        </a:defRPr>
                      </a:lvl3pPr>
                      <a:lvl4pPr marL="1371600" algn="l" defTabSz="914400" rtl="0" eaLnBrk="1" latinLnBrk="0" hangingPunct="1">
                        <a:defRPr sz="1800" kern="1200">
                          <a:solidFill>
                            <a:schemeClr val="lt1"/>
                          </a:solidFill>
                          <a:latin typeface="Calibri"/>
                        </a:defRPr>
                      </a:lvl4pPr>
                      <a:lvl5pPr marL="1828800" algn="l" defTabSz="914400" rtl="0" eaLnBrk="1" latinLnBrk="0" hangingPunct="1">
                        <a:defRPr sz="1800" kern="1200">
                          <a:solidFill>
                            <a:schemeClr val="lt1"/>
                          </a:solidFill>
                          <a:latin typeface="Calibri"/>
                        </a:defRPr>
                      </a:lvl5pPr>
                      <a:lvl6pPr marL="2286000" algn="l" defTabSz="914400" rtl="0" eaLnBrk="1" latinLnBrk="0" hangingPunct="1">
                        <a:defRPr sz="1800" kern="1200">
                          <a:solidFill>
                            <a:schemeClr val="lt1"/>
                          </a:solidFill>
                          <a:latin typeface="Calibri"/>
                        </a:defRPr>
                      </a:lvl6pPr>
                      <a:lvl7pPr marL="2743200" algn="l" defTabSz="914400" rtl="0" eaLnBrk="1" latinLnBrk="0" hangingPunct="1">
                        <a:defRPr sz="1800" kern="1200">
                          <a:solidFill>
                            <a:schemeClr val="lt1"/>
                          </a:solidFill>
                          <a:latin typeface="Calibri"/>
                        </a:defRPr>
                      </a:lvl7pPr>
                      <a:lvl8pPr marL="3200400" algn="l" defTabSz="914400" rtl="0" eaLnBrk="1" latinLnBrk="0" hangingPunct="1">
                        <a:defRPr sz="1800" kern="1200">
                          <a:solidFill>
                            <a:schemeClr val="lt1"/>
                          </a:solidFill>
                          <a:latin typeface="Calibri"/>
                        </a:defRPr>
                      </a:lvl8pPr>
                      <a:lvl9pPr marL="3657600" algn="l" defTabSz="914400" rtl="0" eaLnBrk="1" latinLnBrk="0" hangingPunct="1">
                        <a:defRPr sz="1800" kern="1200">
                          <a:solidFill>
                            <a:schemeClr val="lt1"/>
                          </a:solidFill>
                          <a:latin typeface="Calibri"/>
                        </a:defRPr>
                      </a:lvl9pPr>
                    </a:lstStyle>
                    <a:p>
                      <a:pPr algn="ctr" fontAlgn="ctr"/>
                      <a:r>
                        <a:rPr lang="en-US" sz="1600" b="1" u="none" strike="noStrike" dirty="0">
                          <a:effectLst/>
                          <a:latin typeface=" Arial"/>
                        </a:rPr>
                        <a:t>Funds</a:t>
                      </a:r>
                      <a:endParaRPr lang="en-US" sz="1600" b="1" i="0" u="none" strike="noStrike" dirty="0">
                        <a:solidFill>
                          <a:srgbClr val="DCE5D3"/>
                        </a:solidFill>
                        <a:effectLst/>
                        <a:latin typeface=" Arial"/>
                        <a:cs typeface="Arial" panose="020B0604020202020204" pitchFamily="34" charset="0"/>
                      </a:endParaRPr>
                    </a:p>
                  </a:txBody>
                  <a:tcPr marL="43523" marR="43523" marT="26114" marB="26114"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rowSpan="2">
                  <a:txBody>
                    <a:bodyPr/>
                    <a:lstStyle>
                      <a:lvl1pPr marL="0" algn="l" defTabSz="914400" rtl="0" eaLnBrk="1" latinLnBrk="0" hangingPunct="1">
                        <a:defRPr sz="1800" kern="1200">
                          <a:solidFill>
                            <a:schemeClr val="lt1"/>
                          </a:solidFill>
                          <a:latin typeface="Calibri"/>
                        </a:defRPr>
                      </a:lvl1pPr>
                      <a:lvl2pPr marL="457200" algn="l" defTabSz="914400" rtl="0" eaLnBrk="1" latinLnBrk="0" hangingPunct="1">
                        <a:defRPr sz="1800" kern="1200">
                          <a:solidFill>
                            <a:schemeClr val="lt1"/>
                          </a:solidFill>
                          <a:latin typeface="Calibri"/>
                        </a:defRPr>
                      </a:lvl2pPr>
                      <a:lvl3pPr marL="914400" algn="l" defTabSz="914400" rtl="0" eaLnBrk="1" latinLnBrk="0" hangingPunct="1">
                        <a:defRPr sz="1800" kern="1200">
                          <a:solidFill>
                            <a:schemeClr val="lt1"/>
                          </a:solidFill>
                          <a:latin typeface="Calibri"/>
                        </a:defRPr>
                      </a:lvl3pPr>
                      <a:lvl4pPr marL="1371600" algn="l" defTabSz="914400" rtl="0" eaLnBrk="1" latinLnBrk="0" hangingPunct="1">
                        <a:defRPr sz="1800" kern="1200">
                          <a:solidFill>
                            <a:schemeClr val="lt1"/>
                          </a:solidFill>
                          <a:latin typeface="Calibri"/>
                        </a:defRPr>
                      </a:lvl4pPr>
                      <a:lvl5pPr marL="1828800" algn="l" defTabSz="914400" rtl="0" eaLnBrk="1" latinLnBrk="0" hangingPunct="1">
                        <a:defRPr sz="1800" kern="1200">
                          <a:solidFill>
                            <a:schemeClr val="lt1"/>
                          </a:solidFill>
                          <a:latin typeface="Calibri"/>
                        </a:defRPr>
                      </a:lvl5pPr>
                      <a:lvl6pPr marL="2286000" algn="l" defTabSz="914400" rtl="0" eaLnBrk="1" latinLnBrk="0" hangingPunct="1">
                        <a:defRPr sz="1800" kern="1200">
                          <a:solidFill>
                            <a:schemeClr val="lt1"/>
                          </a:solidFill>
                          <a:latin typeface="Calibri"/>
                        </a:defRPr>
                      </a:lvl6pPr>
                      <a:lvl7pPr marL="2743200" algn="l" defTabSz="914400" rtl="0" eaLnBrk="1" latinLnBrk="0" hangingPunct="1">
                        <a:defRPr sz="1800" kern="1200">
                          <a:solidFill>
                            <a:schemeClr val="lt1"/>
                          </a:solidFill>
                          <a:latin typeface="Calibri"/>
                        </a:defRPr>
                      </a:lvl7pPr>
                      <a:lvl8pPr marL="3200400" algn="l" defTabSz="914400" rtl="0" eaLnBrk="1" latinLnBrk="0" hangingPunct="1">
                        <a:defRPr sz="1800" kern="1200">
                          <a:solidFill>
                            <a:schemeClr val="lt1"/>
                          </a:solidFill>
                          <a:latin typeface="Calibri"/>
                        </a:defRPr>
                      </a:lvl8pPr>
                      <a:lvl9pPr marL="3657600" algn="l" defTabSz="914400" rtl="0" eaLnBrk="1" latinLnBrk="0" hangingPunct="1">
                        <a:defRPr sz="1800" kern="1200">
                          <a:solidFill>
                            <a:schemeClr val="lt1"/>
                          </a:solidFill>
                          <a:latin typeface="Calibri"/>
                        </a:defRPr>
                      </a:lvl9pPr>
                    </a:lstStyle>
                    <a:p>
                      <a:pPr algn="ctr" fontAlgn="ctr"/>
                      <a:r>
                        <a:rPr lang="en-US" sz="1600" b="1" u="none" strike="noStrike" dirty="0">
                          <a:effectLst/>
                          <a:latin typeface=" Arial"/>
                        </a:rPr>
                        <a:t>Total Cash Advances</a:t>
                      </a:r>
                      <a:endParaRPr lang="en-US" sz="1600" b="1" u="none" strike="noStrike" dirty="0">
                        <a:solidFill>
                          <a:srgbClr val="DCE5D3"/>
                        </a:solidFill>
                        <a:effectLst/>
                        <a:latin typeface=" Arial"/>
                        <a:cs typeface="Arial" panose="020B0604020202020204" pitchFamily="34" charset="0"/>
                      </a:endParaRPr>
                    </a:p>
                  </a:txBody>
                  <a:tcPr marL="43523" marR="43523" marT="26114" marB="26114"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rowSpan="2">
                  <a:txBody>
                    <a:bodyPr/>
                    <a:lstStyle>
                      <a:lvl1pPr marL="0" algn="l" defTabSz="914400" rtl="0" eaLnBrk="1" latinLnBrk="0" hangingPunct="1">
                        <a:defRPr sz="1800" kern="1200">
                          <a:solidFill>
                            <a:schemeClr val="lt1"/>
                          </a:solidFill>
                          <a:latin typeface="Calibri"/>
                        </a:defRPr>
                      </a:lvl1pPr>
                      <a:lvl2pPr marL="457200" algn="l" defTabSz="914400" rtl="0" eaLnBrk="1" latinLnBrk="0" hangingPunct="1">
                        <a:defRPr sz="1800" kern="1200">
                          <a:solidFill>
                            <a:schemeClr val="lt1"/>
                          </a:solidFill>
                          <a:latin typeface="Calibri"/>
                        </a:defRPr>
                      </a:lvl2pPr>
                      <a:lvl3pPr marL="914400" algn="l" defTabSz="914400" rtl="0" eaLnBrk="1" latinLnBrk="0" hangingPunct="1">
                        <a:defRPr sz="1800" kern="1200">
                          <a:solidFill>
                            <a:schemeClr val="lt1"/>
                          </a:solidFill>
                          <a:latin typeface="Calibri"/>
                        </a:defRPr>
                      </a:lvl3pPr>
                      <a:lvl4pPr marL="1371600" algn="l" defTabSz="914400" rtl="0" eaLnBrk="1" latinLnBrk="0" hangingPunct="1">
                        <a:defRPr sz="1800" kern="1200">
                          <a:solidFill>
                            <a:schemeClr val="lt1"/>
                          </a:solidFill>
                          <a:latin typeface="Calibri"/>
                        </a:defRPr>
                      </a:lvl4pPr>
                      <a:lvl5pPr marL="1828800" algn="l" defTabSz="914400" rtl="0" eaLnBrk="1" latinLnBrk="0" hangingPunct="1">
                        <a:defRPr sz="1800" kern="1200">
                          <a:solidFill>
                            <a:schemeClr val="lt1"/>
                          </a:solidFill>
                          <a:latin typeface="Calibri"/>
                        </a:defRPr>
                      </a:lvl5pPr>
                      <a:lvl6pPr marL="2286000" algn="l" defTabSz="914400" rtl="0" eaLnBrk="1" latinLnBrk="0" hangingPunct="1">
                        <a:defRPr sz="1800" kern="1200">
                          <a:solidFill>
                            <a:schemeClr val="lt1"/>
                          </a:solidFill>
                          <a:latin typeface="Calibri"/>
                        </a:defRPr>
                      </a:lvl6pPr>
                      <a:lvl7pPr marL="2743200" algn="l" defTabSz="914400" rtl="0" eaLnBrk="1" latinLnBrk="0" hangingPunct="1">
                        <a:defRPr sz="1800" kern="1200">
                          <a:solidFill>
                            <a:schemeClr val="lt1"/>
                          </a:solidFill>
                          <a:latin typeface="Calibri"/>
                        </a:defRPr>
                      </a:lvl7pPr>
                      <a:lvl8pPr marL="3200400" algn="l" defTabSz="914400" rtl="0" eaLnBrk="1" latinLnBrk="0" hangingPunct="1">
                        <a:defRPr sz="1800" kern="1200">
                          <a:solidFill>
                            <a:schemeClr val="lt1"/>
                          </a:solidFill>
                          <a:latin typeface="Calibri"/>
                        </a:defRPr>
                      </a:lvl8pPr>
                      <a:lvl9pPr marL="3657600" algn="l" defTabSz="914400" rtl="0" eaLnBrk="1" latinLnBrk="0" hangingPunct="1">
                        <a:defRPr sz="1800" kern="1200">
                          <a:solidFill>
                            <a:schemeClr val="lt1"/>
                          </a:solidFill>
                          <a:latin typeface="Calibri"/>
                        </a:defRPr>
                      </a:lvl9pPr>
                    </a:lstStyle>
                    <a:p>
                      <a:pPr algn="ctr" fontAlgn="ctr"/>
                      <a:r>
                        <a:rPr lang="en-US" sz="1400" b="1" u="none" strike="noStrike" dirty="0">
                          <a:effectLst/>
                          <a:latin typeface=" Arial"/>
                        </a:rPr>
                        <a:t>Liquidations</a:t>
                      </a:r>
                      <a:endParaRPr lang="en-US" sz="1600" b="1" u="none" strike="noStrike" dirty="0">
                        <a:solidFill>
                          <a:srgbClr val="DCE5D3"/>
                        </a:solidFill>
                        <a:effectLst/>
                        <a:latin typeface=" Arial"/>
                        <a:cs typeface="Arial" panose="020B0604020202020204" pitchFamily="34" charset="0"/>
                      </a:endParaRPr>
                    </a:p>
                  </a:txBody>
                  <a:tcPr marL="43523" marR="43523" marT="26114" marB="26114"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rowSpan="2">
                  <a:txBody>
                    <a:bodyPr/>
                    <a:lstStyle>
                      <a:lvl1pPr marL="0" algn="l" defTabSz="914400" rtl="0" eaLnBrk="1" latinLnBrk="0" hangingPunct="1">
                        <a:defRPr sz="1800" kern="1200">
                          <a:solidFill>
                            <a:schemeClr val="lt1"/>
                          </a:solidFill>
                          <a:latin typeface="Calibri"/>
                        </a:defRPr>
                      </a:lvl1pPr>
                      <a:lvl2pPr marL="457200" algn="l" defTabSz="914400" rtl="0" eaLnBrk="1" latinLnBrk="0" hangingPunct="1">
                        <a:defRPr sz="1800" kern="1200">
                          <a:solidFill>
                            <a:schemeClr val="lt1"/>
                          </a:solidFill>
                          <a:latin typeface="Calibri"/>
                        </a:defRPr>
                      </a:lvl2pPr>
                      <a:lvl3pPr marL="914400" algn="l" defTabSz="914400" rtl="0" eaLnBrk="1" latinLnBrk="0" hangingPunct="1">
                        <a:defRPr sz="1800" kern="1200">
                          <a:solidFill>
                            <a:schemeClr val="lt1"/>
                          </a:solidFill>
                          <a:latin typeface="Calibri"/>
                        </a:defRPr>
                      </a:lvl3pPr>
                      <a:lvl4pPr marL="1371600" algn="l" defTabSz="914400" rtl="0" eaLnBrk="1" latinLnBrk="0" hangingPunct="1">
                        <a:defRPr sz="1800" kern="1200">
                          <a:solidFill>
                            <a:schemeClr val="lt1"/>
                          </a:solidFill>
                          <a:latin typeface="Calibri"/>
                        </a:defRPr>
                      </a:lvl4pPr>
                      <a:lvl5pPr marL="1828800" algn="l" defTabSz="914400" rtl="0" eaLnBrk="1" latinLnBrk="0" hangingPunct="1">
                        <a:defRPr sz="1800" kern="1200">
                          <a:solidFill>
                            <a:schemeClr val="lt1"/>
                          </a:solidFill>
                          <a:latin typeface="Calibri"/>
                        </a:defRPr>
                      </a:lvl5pPr>
                      <a:lvl6pPr marL="2286000" algn="l" defTabSz="914400" rtl="0" eaLnBrk="1" latinLnBrk="0" hangingPunct="1">
                        <a:defRPr sz="1800" kern="1200">
                          <a:solidFill>
                            <a:schemeClr val="lt1"/>
                          </a:solidFill>
                          <a:latin typeface="Calibri"/>
                        </a:defRPr>
                      </a:lvl6pPr>
                      <a:lvl7pPr marL="2743200" algn="l" defTabSz="914400" rtl="0" eaLnBrk="1" latinLnBrk="0" hangingPunct="1">
                        <a:defRPr sz="1800" kern="1200">
                          <a:solidFill>
                            <a:schemeClr val="lt1"/>
                          </a:solidFill>
                          <a:latin typeface="Calibri"/>
                        </a:defRPr>
                      </a:lvl7pPr>
                      <a:lvl8pPr marL="3200400" algn="l" defTabSz="914400" rtl="0" eaLnBrk="1" latinLnBrk="0" hangingPunct="1">
                        <a:defRPr sz="1800" kern="1200">
                          <a:solidFill>
                            <a:schemeClr val="lt1"/>
                          </a:solidFill>
                          <a:latin typeface="Calibri"/>
                        </a:defRPr>
                      </a:lvl8pPr>
                      <a:lvl9pPr marL="3657600" algn="l" defTabSz="914400" rtl="0" eaLnBrk="1" latinLnBrk="0" hangingPunct="1">
                        <a:defRPr sz="1800" kern="1200">
                          <a:solidFill>
                            <a:schemeClr val="lt1"/>
                          </a:solidFill>
                          <a:latin typeface="Calibri"/>
                        </a:defRPr>
                      </a:lvl9pPr>
                    </a:lstStyle>
                    <a:p>
                      <a:pPr algn="ctr" fontAlgn="ctr"/>
                      <a:r>
                        <a:rPr lang="en-US" sz="1400" b="1" u="none" strike="noStrike" dirty="0" smtClean="0">
                          <a:effectLst/>
                          <a:latin typeface=" Arial"/>
                        </a:rPr>
                        <a:t>Outstanding</a:t>
                      </a:r>
                    </a:p>
                    <a:p>
                      <a:pPr algn="ctr" fontAlgn="ctr"/>
                      <a:r>
                        <a:rPr lang="en-US" sz="1400" b="1" u="none" strike="noStrike" dirty="0" smtClean="0">
                          <a:effectLst/>
                          <a:latin typeface=" Arial"/>
                        </a:rPr>
                        <a:t>Balance</a:t>
                      </a:r>
                      <a:endParaRPr lang="en-US" sz="1400" b="1" u="none" strike="noStrike" dirty="0">
                        <a:solidFill>
                          <a:srgbClr val="DCE5D3"/>
                        </a:solidFill>
                        <a:effectLst/>
                        <a:latin typeface=" Arial"/>
                        <a:cs typeface="Arial" panose="020B0604020202020204" pitchFamily="34" charset="0"/>
                      </a:endParaRPr>
                    </a:p>
                  </a:txBody>
                  <a:tcPr marL="43523" marR="43523" marT="26114" marB="26114"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gridSpan="5">
                  <a:txBody>
                    <a:bodyPr/>
                    <a:lstStyle>
                      <a:lvl1pPr marL="0" algn="l" defTabSz="914400" rtl="0" eaLnBrk="1" latinLnBrk="0" hangingPunct="1">
                        <a:defRPr sz="1800" kern="1200">
                          <a:solidFill>
                            <a:schemeClr val="lt1"/>
                          </a:solidFill>
                          <a:latin typeface="Calibri"/>
                        </a:defRPr>
                      </a:lvl1pPr>
                      <a:lvl2pPr marL="457200" algn="l" defTabSz="914400" rtl="0" eaLnBrk="1" latinLnBrk="0" hangingPunct="1">
                        <a:defRPr sz="1800" kern="1200">
                          <a:solidFill>
                            <a:schemeClr val="lt1"/>
                          </a:solidFill>
                          <a:latin typeface="Calibri"/>
                        </a:defRPr>
                      </a:lvl2pPr>
                      <a:lvl3pPr marL="914400" algn="l" defTabSz="914400" rtl="0" eaLnBrk="1" latinLnBrk="0" hangingPunct="1">
                        <a:defRPr sz="1800" kern="1200">
                          <a:solidFill>
                            <a:schemeClr val="lt1"/>
                          </a:solidFill>
                          <a:latin typeface="Calibri"/>
                        </a:defRPr>
                      </a:lvl3pPr>
                      <a:lvl4pPr marL="1371600" algn="l" defTabSz="914400" rtl="0" eaLnBrk="1" latinLnBrk="0" hangingPunct="1">
                        <a:defRPr sz="1800" kern="1200">
                          <a:solidFill>
                            <a:schemeClr val="lt1"/>
                          </a:solidFill>
                          <a:latin typeface="Calibri"/>
                        </a:defRPr>
                      </a:lvl4pPr>
                      <a:lvl5pPr marL="1828800" algn="l" defTabSz="914400" rtl="0" eaLnBrk="1" latinLnBrk="0" hangingPunct="1">
                        <a:defRPr sz="1800" kern="1200">
                          <a:solidFill>
                            <a:schemeClr val="lt1"/>
                          </a:solidFill>
                          <a:latin typeface="Calibri"/>
                        </a:defRPr>
                      </a:lvl5pPr>
                      <a:lvl6pPr marL="2286000" algn="l" defTabSz="914400" rtl="0" eaLnBrk="1" latinLnBrk="0" hangingPunct="1">
                        <a:defRPr sz="1800" kern="1200">
                          <a:solidFill>
                            <a:schemeClr val="lt1"/>
                          </a:solidFill>
                          <a:latin typeface="Calibri"/>
                        </a:defRPr>
                      </a:lvl6pPr>
                      <a:lvl7pPr marL="2743200" algn="l" defTabSz="914400" rtl="0" eaLnBrk="1" latinLnBrk="0" hangingPunct="1">
                        <a:defRPr sz="1800" kern="1200">
                          <a:solidFill>
                            <a:schemeClr val="lt1"/>
                          </a:solidFill>
                          <a:latin typeface="Calibri"/>
                        </a:defRPr>
                      </a:lvl7pPr>
                      <a:lvl8pPr marL="3200400" algn="l" defTabSz="914400" rtl="0" eaLnBrk="1" latinLnBrk="0" hangingPunct="1">
                        <a:defRPr sz="1800" kern="1200">
                          <a:solidFill>
                            <a:schemeClr val="lt1"/>
                          </a:solidFill>
                          <a:latin typeface="Calibri"/>
                        </a:defRPr>
                      </a:lvl8pPr>
                      <a:lvl9pPr marL="3657600" algn="l" defTabSz="914400" rtl="0" eaLnBrk="1" latinLnBrk="0" hangingPunct="1">
                        <a:defRPr sz="1800" kern="1200">
                          <a:solidFill>
                            <a:schemeClr val="lt1"/>
                          </a:solidFill>
                          <a:latin typeface="Calibri"/>
                        </a:defRPr>
                      </a:lvl9pPr>
                    </a:lstStyle>
                    <a:p>
                      <a:pPr algn="ctr" fontAlgn="b"/>
                      <a:r>
                        <a:rPr lang="en-US" sz="1900" b="1" u="none" strike="noStrike" dirty="0">
                          <a:effectLst/>
                          <a:latin typeface=" Arial"/>
                        </a:rPr>
                        <a:t>Ageing</a:t>
                      </a:r>
                      <a:endParaRPr lang="en-US" sz="1900" b="1" i="0" u="none" strike="noStrike" dirty="0">
                        <a:solidFill>
                          <a:srgbClr val="DCE5D3"/>
                        </a:solidFill>
                        <a:effectLst/>
                        <a:latin typeface=" Arial"/>
                        <a:cs typeface="Arial" panose="020B0604020202020204" pitchFamily="34" charset="0"/>
                      </a:endParaRPr>
                    </a:p>
                  </a:txBody>
                  <a:tcPr marL="43523" marR="43523" marT="26114" marB="26114"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hMerge="1">
                  <a:txBody>
                    <a:bodyPr/>
                    <a:lstStyle>
                      <a:lvl1pPr marL="0" algn="l" defTabSz="914400" rtl="0" eaLnBrk="1" latinLnBrk="0" hangingPunct="1">
                        <a:defRPr sz="1800" kern="1200">
                          <a:solidFill>
                            <a:schemeClr val="lt1"/>
                          </a:solidFill>
                          <a:latin typeface="Calibri"/>
                        </a:defRPr>
                      </a:lvl1pPr>
                      <a:lvl2pPr marL="457200" algn="l" defTabSz="914400" rtl="0" eaLnBrk="1" latinLnBrk="0" hangingPunct="1">
                        <a:defRPr sz="1800" kern="1200">
                          <a:solidFill>
                            <a:schemeClr val="lt1"/>
                          </a:solidFill>
                          <a:latin typeface="Calibri"/>
                        </a:defRPr>
                      </a:lvl2pPr>
                      <a:lvl3pPr marL="914400" algn="l" defTabSz="914400" rtl="0" eaLnBrk="1" latinLnBrk="0" hangingPunct="1">
                        <a:defRPr sz="1800" kern="1200">
                          <a:solidFill>
                            <a:schemeClr val="lt1"/>
                          </a:solidFill>
                          <a:latin typeface="Calibri"/>
                        </a:defRPr>
                      </a:lvl3pPr>
                      <a:lvl4pPr marL="1371600" algn="l" defTabSz="914400" rtl="0" eaLnBrk="1" latinLnBrk="0" hangingPunct="1">
                        <a:defRPr sz="1800" kern="1200">
                          <a:solidFill>
                            <a:schemeClr val="lt1"/>
                          </a:solidFill>
                          <a:latin typeface="Calibri"/>
                        </a:defRPr>
                      </a:lvl4pPr>
                      <a:lvl5pPr marL="1828800" algn="l" defTabSz="914400" rtl="0" eaLnBrk="1" latinLnBrk="0" hangingPunct="1">
                        <a:defRPr sz="1800" kern="1200">
                          <a:solidFill>
                            <a:schemeClr val="lt1"/>
                          </a:solidFill>
                          <a:latin typeface="Calibri"/>
                        </a:defRPr>
                      </a:lvl5pPr>
                      <a:lvl6pPr marL="2286000" algn="l" defTabSz="914400" rtl="0" eaLnBrk="1" latinLnBrk="0" hangingPunct="1">
                        <a:defRPr sz="1800" kern="1200">
                          <a:solidFill>
                            <a:schemeClr val="lt1"/>
                          </a:solidFill>
                          <a:latin typeface="Calibri"/>
                        </a:defRPr>
                      </a:lvl6pPr>
                      <a:lvl7pPr marL="2743200" algn="l" defTabSz="914400" rtl="0" eaLnBrk="1" latinLnBrk="0" hangingPunct="1">
                        <a:defRPr sz="1800" kern="1200">
                          <a:solidFill>
                            <a:schemeClr val="lt1"/>
                          </a:solidFill>
                          <a:latin typeface="Calibri"/>
                        </a:defRPr>
                      </a:lvl7pPr>
                      <a:lvl8pPr marL="3200400" algn="l" defTabSz="914400" rtl="0" eaLnBrk="1" latinLnBrk="0" hangingPunct="1">
                        <a:defRPr sz="1800" kern="1200">
                          <a:solidFill>
                            <a:schemeClr val="lt1"/>
                          </a:solidFill>
                          <a:latin typeface="Calibri"/>
                        </a:defRPr>
                      </a:lvl8pPr>
                      <a:lvl9pPr marL="3657600" algn="l" defTabSz="914400" rtl="0" eaLnBrk="1" latinLnBrk="0" hangingPunct="1">
                        <a:defRPr sz="1800" kern="1200">
                          <a:solidFill>
                            <a:schemeClr val="lt1"/>
                          </a:solidFill>
                          <a:latin typeface="Calibri"/>
                        </a:defRPr>
                      </a:lvl9pPr>
                    </a:lstStyle>
                    <a:p>
                      <a:pPr algn="ctr" fontAlgn="b"/>
                      <a:endParaRPr lang="en-US" sz="1900" b="1" i="0" u="none" strike="noStrike" dirty="0">
                        <a:solidFill>
                          <a:srgbClr val="DCE5D3"/>
                        </a:solidFill>
                        <a:effectLst/>
                        <a:latin typeface="Arial Narrow" panose="020B0606020202030204" pitchFamily="34" charset="0"/>
                        <a:cs typeface="Arial" panose="020B0604020202020204" pitchFamily="34" charset="0"/>
                      </a:endParaRPr>
                    </a:p>
                  </a:txBody>
                  <a:tcPr marL="43523" marR="43523" marT="26114" marB="26114"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xmlns="" val="887181163"/>
                  </a:ext>
                </a:extLst>
              </a:tr>
              <a:tr h="739898">
                <a:tc vMerge="1">
                  <a:txBody>
                    <a:bodyPr/>
                    <a:lstStyle/>
                    <a:p>
                      <a:endParaRPr lang="en-US"/>
                    </a:p>
                  </a:txBody>
                  <a:tcPr/>
                </a:tc>
                <a:tc vMerge="1">
                  <a:txBody>
                    <a:bodyPr/>
                    <a:lstStyle/>
                    <a:p>
                      <a:endParaRPr lang="en-US"/>
                    </a:p>
                  </a:txBody>
                  <a:tcPr/>
                </a:tc>
                <a:tc vMerge="1">
                  <a:txBody>
                    <a:bodyPr/>
                    <a:lstStyle/>
                    <a:p>
                      <a:endParaRPr lang="en-PH"/>
                    </a:p>
                  </a:txBody>
                  <a:tcPr/>
                </a:tc>
                <a:tc vMerge="1">
                  <a:txBody>
                    <a:bodyPr/>
                    <a:lstStyle/>
                    <a:p>
                      <a:endParaRPr lang="en-PH"/>
                    </a:p>
                  </a:txBody>
                  <a:tcPr/>
                </a:tc>
                <a:tc rowSpan="2">
                  <a:txBody>
                    <a:bodyPr/>
                    <a:lstStyle>
                      <a:lvl1pPr marL="0" algn="l" defTabSz="914400" rtl="0" eaLnBrk="1" latinLnBrk="0" hangingPunct="1">
                        <a:defRPr sz="1800" kern="1200">
                          <a:solidFill>
                            <a:schemeClr val="lt1"/>
                          </a:solidFill>
                          <a:latin typeface="Calibri"/>
                        </a:defRPr>
                      </a:lvl1pPr>
                      <a:lvl2pPr marL="457200" algn="l" defTabSz="914400" rtl="0" eaLnBrk="1" latinLnBrk="0" hangingPunct="1">
                        <a:defRPr sz="1800" kern="1200">
                          <a:solidFill>
                            <a:schemeClr val="lt1"/>
                          </a:solidFill>
                          <a:latin typeface="Calibri"/>
                        </a:defRPr>
                      </a:lvl2pPr>
                      <a:lvl3pPr marL="914400" algn="l" defTabSz="914400" rtl="0" eaLnBrk="1" latinLnBrk="0" hangingPunct="1">
                        <a:defRPr sz="1800" kern="1200">
                          <a:solidFill>
                            <a:schemeClr val="lt1"/>
                          </a:solidFill>
                          <a:latin typeface="Calibri"/>
                        </a:defRPr>
                      </a:lvl3pPr>
                      <a:lvl4pPr marL="1371600" algn="l" defTabSz="914400" rtl="0" eaLnBrk="1" latinLnBrk="0" hangingPunct="1">
                        <a:defRPr sz="1800" kern="1200">
                          <a:solidFill>
                            <a:schemeClr val="lt1"/>
                          </a:solidFill>
                          <a:latin typeface="Calibri"/>
                        </a:defRPr>
                      </a:lvl4pPr>
                      <a:lvl5pPr marL="1828800" algn="l" defTabSz="914400" rtl="0" eaLnBrk="1" latinLnBrk="0" hangingPunct="1">
                        <a:defRPr sz="1800" kern="1200">
                          <a:solidFill>
                            <a:schemeClr val="lt1"/>
                          </a:solidFill>
                          <a:latin typeface="Calibri"/>
                        </a:defRPr>
                      </a:lvl5pPr>
                      <a:lvl6pPr marL="2286000" algn="l" defTabSz="914400" rtl="0" eaLnBrk="1" latinLnBrk="0" hangingPunct="1">
                        <a:defRPr sz="1800" kern="1200">
                          <a:solidFill>
                            <a:schemeClr val="lt1"/>
                          </a:solidFill>
                          <a:latin typeface="Calibri"/>
                        </a:defRPr>
                      </a:lvl6pPr>
                      <a:lvl7pPr marL="2743200" algn="l" defTabSz="914400" rtl="0" eaLnBrk="1" latinLnBrk="0" hangingPunct="1">
                        <a:defRPr sz="1800" kern="1200">
                          <a:solidFill>
                            <a:schemeClr val="lt1"/>
                          </a:solidFill>
                          <a:latin typeface="Calibri"/>
                        </a:defRPr>
                      </a:lvl7pPr>
                      <a:lvl8pPr marL="3200400" algn="l" defTabSz="914400" rtl="0" eaLnBrk="1" latinLnBrk="0" hangingPunct="1">
                        <a:defRPr sz="1800" kern="1200">
                          <a:solidFill>
                            <a:schemeClr val="lt1"/>
                          </a:solidFill>
                          <a:latin typeface="Calibri"/>
                        </a:defRPr>
                      </a:lvl8pPr>
                      <a:lvl9pPr marL="3657600" algn="l" defTabSz="914400" rtl="0" eaLnBrk="1" latinLnBrk="0" hangingPunct="1">
                        <a:defRPr sz="1800" kern="1200">
                          <a:solidFill>
                            <a:schemeClr val="lt1"/>
                          </a:solidFill>
                          <a:latin typeface="Calibri"/>
                        </a:defRPr>
                      </a:lvl9pPr>
                    </a:lstStyle>
                    <a:p>
                      <a:pPr algn="ctr" rtl="0" fontAlgn="ctr"/>
                      <a:r>
                        <a:rPr lang="en-US" sz="1400" b="1" u="none" strike="noStrike" dirty="0">
                          <a:effectLst/>
                          <a:latin typeface=" Arial"/>
                        </a:rPr>
                        <a:t>Not Yet Due</a:t>
                      </a:r>
                      <a:endParaRPr lang="en-US" sz="1400" b="1" i="0" u="none" strike="noStrike" dirty="0">
                        <a:solidFill>
                          <a:srgbClr val="DCE5D3"/>
                        </a:solidFill>
                        <a:effectLst/>
                        <a:latin typeface=" Arial"/>
                        <a:cs typeface="Arial" panose="020B0604020202020204" pitchFamily="34" charset="0"/>
                      </a:endParaRPr>
                    </a:p>
                  </a:txBody>
                  <a:tcPr marL="43523" marR="43523" marT="26114" marB="26114"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rowSpan="2">
                  <a:txBody>
                    <a:bodyPr/>
                    <a:lstStyle>
                      <a:lvl1pPr marL="0" algn="l" defTabSz="914400" rtl="0" eaLnBrk="1" latinLnBrk="0" hangingPunct="1">
                        <a:defRPr sz="1800" kern="1200">
                          <a:solidFill>
                            <a:schemeClr val="lt1"/>
                          </a:solidFill>
                          <a:latin typeface="Calibri"/>
                        </a:defRPr>
                      </a:lvl1pPr>
                      <a:lvl2pPr marL="457200" algn="l" defTabSz="914400" rtl="0" eaLnBrk="1" latinLnBrk="0" hangingPunct="1">
                        <a:defRPr sz="1800" kern="1200">
                          <a:solidFill>
                            <a:schemeClr val="lt1"/>
                          </a:solidFill>
                          <a:latin typeface="Calibri"/>
                        </a:defRPr>
                      </a:lvl2pPr>
                      <a:lvl3pPr marL="914400" algn="l" defTabSz="914400" rtl="0" eaLnBrk="1" latinLnBrk="0" hangingPunct="1">
                        <a:defRPr sz="1800" kern="1200">
                          <a:solidFill>
                            <a:schemeClr val="lt1"/>
                          </a:solidFill>
                          <a:latin typeface="Calibri"/>
                        </a:defRPr>
                      </a:lvl3pPr>
                      <a:lvl4pPr marL="1371600" algn="l" defTabSz="914400" rtl="0" eaLnBrk="1" latinLnBrk="0" hangingPunct="1">
                        <a:defRPr sz="1800" kern="1200">
                          <a:solidFill>
                            <a:schemeClr val="lt1"/>
                          </a:solidFill>
                          <a:latin typeface="Calibri"/>
                        </a:defRPr>
                      </a:lvl4pPr>
                      <a:lvl5pPr marL="1828800" algn="l" defTabSz="914400" rtl="0" eaLnBrk="1" latinLnBrk="0" hangingPunct="1">
                        <a:defRPr sz="1800" kern="1200">
                          <a:solidFill>
                            <a:schemeClr val="lt1"/>
                          </a:solidFill>
                          <a:latin typeface="Calibri"/>
                        </a:defRPr>
                      </a:lvl5pPr>
                      <a:lvl6pPr marL="2286000" algn="l" defTabSz="914400" rtl="0" eaLnBrk="1" latinLnBrk="0" hangingPunct="1">
                        <a:defRPr sz="1800" kern="1200">
                          <a:solidFill>
                            <a:schemeClr val="lt1"/>
                          </a:solidFill>
                          <a:latin typeface="Calibri"/>
                        </a:defRPr>
                      </a:lvl6pPr>
                      <a:lvl7pPr marL="2743200" algn="l" defTabSz="914400" rtl="0" eaLnBrk="1" latinLnBrk="0" hangingPunct="1">
                        <a:defRPr sz="1800" kern="1200">
                          <a:solidFill>
                            <a:schemeClr val="lt1"/>
                          </a:solidFill>
                          <a:latin typeface="Calibri"/>
                        </a:defRPr>
                      </a:lvl7pPr>
                      <a:lvl8pPr marL="3200400" algn="l" defTabSz="914400" rtl="0" eaLnBrk="1" latinLnBrk="0" hangingPunct="1">
                        <a:defRPr sz="1800" kern="1200">
                          <a:solidFill>
                            <a:schemeClr val="lt1"/>
                          </a:solidFill>
                          <a:latin typeface="Calibri"/>
                        </a:defRPr>
                      </a:lvl8pPr>
                      <a:lvl9pPr marL="3657600" algn="l" defTabSz="914400" rtl="0" eaLnBrk="1" latinLnBrk="0" hangingPunct="1">
                        <a:defRPr sz="1800" kern="1200">
                          <a:solidFill>
                            <a:schemeClr val="lt1"/>
                          </a:solidFill>
                          <a:latin typeface="Calibri"/>
                        </a:defRPr>
                      </a:lvl9pPr>
                    </a:lstStyle>
                    <a:p>
                      <a:pPr algn="ctr" rtl="0" fontAlgn="ctr"/>
                      <a:r>
                        <a:rPr lang="en-US" sz="1400" b="1" u="none" strike="noStrike" dirty="0">
                          <a:effectLst/>
                          <a:latin typeface=" Arial"/>
                        </a:rPr>
                        <a:t>Less than a </a:t>
                      </a:r>
                      <a:r>
                        <a:rPr lang="en-US" sz="1400" b="1" u="none" strike="noStrike" dirty="0" err="1">
                          <a:effectLst/>
                          <a:latin typeface=" Arial"/>
                        </a:rPr>
                        <a:t>Yr</a:t>
                      </a:r>
                      <a:endParaRPr lang="en-US" sz="1400" b="1" i="0" u="none" strike="noStrike" dirty="0">
                        <a:solidFill>
                          <a:srgbClr val="DCE5D3"/>
                        </a:solidFill>
                        <a:effectLst/>
                        <a:latin typeface=" Arial"/>
                        <a:cs typeface="Arial" panose="020B0604020202020204" pitchFamily="34" charset="0"/>
                      </a:endParaRPr>
                    </a:p>
                  </a:txBody>
                  <a:tcPr marL="43523" marR="43523" marT="26114" marB="26114"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rowSpan="2">
                  <a:txBody>
                    <a:bodyPr/>
                    <a:lstStyle>
                      <a:lvl1pPr marL="0" algn="l" defTabSz="914400" rtl="0" eaLnBrk="1" latinLnBrk="0" hangingPunct="1">
                        <a:defRPr sz="1800" kern="1200">
                          <a:solidFill>
                            <a:schemeClr val="lt1"/>
                          </a:solidFill>
                          <a:latin typeface="Calibri"/>
                        </a:defRPr>
                      </a:lvl1pPr>
                      <a:lvl2pPr marL="457200" algn="l" defTabSz="914400" rtl="0" eaLnBrk="1" latinLnBrk="0" hangingPunct="1">
                        <a:defRPr sz="1800" kern="1200">
                          <a:solidFill>
                            <a:schemeClr val="lt1"/>
                          </a:solidFill>
                          <a:latin typeface="Calibri"/>
                        </a:defRPr>
                      </a:lvl2pPr>
                      <a:lvl3pPr marL="914400" algn="l" defTabSz="914400" rtl="0" eaLnBrk="1" latinLnBrk="0" hangingPunct="1">
                        <a:defRPr sz="1800" kern="1200">
                          <a:solidFill>
                            <a:schemeClr val="lt1"/>
                          </a:solidFill>
                          <a:latin typeface="Calibri"/>
                        </a:defRPr>
                      </a:lvl3pPr>
                      <a:lvl4pPr marL="1371600" algn="l" defTabSz="914400" rtl="0" eaLnBrk="1" latinLnBrk="0" hangingPunct="1">
                        <a:defRPr sz="1800" kern="1200">
                          <a:solidFill>
                            <a:schemeClr val="lt1"/>
                          </a:solidFill>
                          <a:latin typeface="Calibri"/>
                        </a:defRPr>
                      </a:lvl4pPr>
                      <a:lvl5pPr marL="1828800" algn="l" defTabSz="914400" rtl="0" eaLnBrk="1" latinLnBrk="0" hangingPunct="1">
                        <a:defRPr sz="1800" kern="1200">
                          <a:solidFill>
                            <a:schemeClr val="lt1"/>
                          </a:solidFill>
                          <a:latin typeface="Calibri"/>
                        </a:defRPr>
                      </a:lvl5pPr>
                      <a:lvl6pPr marL="2286000" algn="l" defTabSz="914400" rtl="0" eaLnBrk="1" latinLnBrk="0" hangingPunct="1">
                        <a:defRPr sz="1800" kern="1200">
                          <a:solidFill>
                            <a:schemeClr val="lt1"/>
                          </a:solidFill>
                          <a:latin typeface="Calibri"/>
                        </a:defRPr>
                      </a:lvl6pPr>
                      <a:lvl7pPr marL="2743200" algn="l" defTabSz="914400" rtl="0" eaLnBrk="1" latinLnBrk="0" hangingPunct="1">
                        <a:defRPr sz="1800" kern="1200">
                          <a:solidFill>
                            <a:schemeClr val="lt1"/>
                          </a:solidFill>
                          <a:latin typeface="Calibri"/>
                        </a:defRPr>
                      </a:lvl7pPr>
                      <a:lvl8pPr marL="3200400" algn="l" defTabSz="914400" rtl="0" eaLnBrk="1" latinLnBrk="0" hangingPunct="1">
                        <a:defRPr sz="1800" kern="1200">
                          <a:solidFill>
                            <a:schemeClr val="lt1"/>
                          </a:solidFill>
                          <a:latin typeface="Calibri"/>
                        </a:defRPr>
                      </a:lvl8pPr>
                      <a:lvl9pPr marL="3657600" algn="l" defTabSz="914400" rtl="0" eaLnBrk="1" latinLnBrk="0" hangingPunct="1">
                        <a:defRPr sz="1800" kern="1200">
                          <a:solidFill>
                            <a:schemeClr val="lt1"/>
                          </a:solidFill>
                          <a:latin typeface="Calibri"/>
                        </a:defRPr>
                      </a:lvl9pPr>
                    </a:lstStyle>
                    <a:p>
                      <a:pPr algn="ctr" rtl="0" fontAlgn="ctr"/>
                      <a:r>
                        <a:rPr lang="en-US" sz="1400" b="1" u="none" strike="noStrike" dirty="0">
                          <a:effectLst/>
                          <a:latin typeface=" Arial"/>
                        </a:rPr>
                        <a:t>More than a </a:t>
                      </a:r>
                      <a:r>
                        <a:rPr lang="en-US" sz="1400" b="1" u="none" strike="noStrike" dirty="0" err="1">
                          <a:effectLst/>
                          <a:latin typeface=" Arial"/>
                        </a:rPr>
                        <a:t>Yr</a:t>
                      </a:r>
                      <a:r>
                        <a:rPr lang="en-US" sz="1400" b="1" u="none" strike="noStrike" dirty="0">
                          <a:effectLst/>
                          <a:latin typeface=" Arial"/>
                        </a:rPr>
                        <a:t> but less than 3Yrs</a:t>
                      </a:r>
                      <a:endParaRPr lang="en-US" sz="1400" b="1" i="0" u="none" strike="noStrike" dirty="0">
                        <a:solidFill>
                          <a:srgbClr val="DCE5D3"/>
                        </a:solidFill>
                        <a:effectLst/>
                        <a:latin typeface=" Arial"/>
                        <a:cs typeface="Arial" panose="020B0604020202020204" pitchFamily="34" charset="0"/>
                      </a:endParaRPr>
                    </a:p>
                  </a:txBody>
                  <a:tcPr marL="43523" marR="43523" marT="26114" marB="26114"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rowSpan="2">
                  <a:txBody>
                    <a:bodyPr/>
                    <a:lstStyle>
                      <a:lvl1pPr marL="0" algn="l" defTabSz="914400" rtl="0" eaLnBrk="1" latinLnBrk="0" hangingPunct="1">
                        <a:defRPr sz="1800" kern="1200">
                          <a:solidFill>
                            <a:schemeClr val="lt1"/>
                          </a:solidFill>
                          <a:latin typeface="Calibri"/>
                        </a:defRPr>
                      </a:lvl1pPr>
                      <a:lvl2pPr marL="457200" algn="l" defTabSz="914400" rtl="0" eaLnBrk="1" latinLnBrk="0" hangingPunct="1">
                        <a:defRPr sz="1800" kern="1200">
                          <a:solidFill>
                            <a:schemeClr val="lt1"/>
                          </a:solidFill>
                          <a:latin typeface="Calibri"/>
                        </a:defRPr>
                      </a:lvl2pPr>
                      <a:lvl3pPr marL="914400" algn="l" defTabSz="914400" rtl="0" eaLnBrk="1" latinLnBrk="0" hangingPunct="1">
                        <a:defRPr sz="1800" kern="1200">
                          <a:solidFill>
                            <a:schemeClr val="lt1"/>
                          </a:solidFill>
                          <a:latin typeface="Calibri"/>
                        </a:defRPr>
                      </a:lvl3pPr>
                      <a:lvl4pPr marL="1371600" algn="l" defTabSz="914400" rtl="0" eaLnBrk="1" latinLnBrk="0" hangingPunct="1">
                        <a:defRPr sz="1800" kern="1200">
                          <a:solidFill>
                            <a:schemeClr val="lt1"/>
                          </a:solidFill>
                          <a:latin typeface="Calibri"/>
                        </a:defRPr>
                      </a:lvl4pPr>
                      <a:lvl5pPr marL="1828800" algn="l" defTabSz="914400" rtl="0" eaLnBrk="1" latinLnBrk="0" hangingPunct="1">
                        <a:defRPr sz="1800" kern="1200">
                          <a:solidFill>
                            <a:schemeClr val="lt1"/>
                          </a:solidFill>
                          <a:latin typeface="Calibri"/>
                        </a:defRPr>
                      </a:lvl5pPr>
                      <a:lvl6pPr marL="2286000" algn="l" defTabSz="914400" rtl="0" eaLnBrk="1" latinLnBrk="0" hangingPunct="1">
                        <a:defRPr sz="1800" kern="1200">
                          <a:solidFill>
                            <a:schemeClr val="lt1"/>
                          </a:solidFill>
                          <a:latin typeface="Calibri"/>
                        </a:defRPr>
                      </a:lvl6pPr>
                      <a:lvl7pPr marL="2743200" algn="l" defTabSz="914400" rtl="0" eaLnBrk="1" latinLnBrk="0" hangingPunct="1">
                        <a:defRPr sz="1800" kern="1200">
                          <a:solidFill>
                            <a:schemeClr val="lt1"/>
                          </a:solidFill>
                          <a:latin typeface="Calibri"/>
                        </a:defRPr>
                      </a:lvl7pPr>
                      <a:lvl8pPr marL="3200400" algn="l" defTabSz="914400" rtl="0" eaLnBrk="1" latinLnBrk="0" hangingPunct="1">
                        <a:defRPr sz="1800" kern="1200">
                          <a:solidFill>
                            <a:schemeClr val="lt1"/>
                          </a:solidFill>
                          <a:latin typeface="Calibri"/>
                        </a:defRPr>
                      </a:lvl8pPr>
                      <a:lvl9pPr marL="3657600" algn="l" defTabSz="914400" rtl="0" eaLnBrk="1" latinLnBrk="0" hangingPunct="1">
                        <a:defRPr sz="1800" kern="1200">
                          <a:solidFill>
                            <a:schemeClr val="lt1"/>
                          </a:solidFill>
                          <a:latin typeface="Calibri"/>
                        </a:defRPr>
                      </a:lvl9pPr>
                    </a:lstStyle>
                    <a:p>
                      <a:pPr algn="ctr" rtl="0" fontAlgn="ctr"/>
                      <a:r>
                        <a:rPr lang="en-US" sz="1400" b="1" u="none" strike="noStrike" dirty="0">
                          <a:effectLst/>
                          <a:latin typeface=" Arial"/>
                        </a:rPr>
                        <a:t>More than 3Yrs but less than 5Yrs</a:t>
                      </a:r>
                      <a:endParaRPr lang="en-US" sz="1400" b="1" i="0" u="none" strike="noStrike" dirty="0">
                        <a:solidFill>
                          <a:srgbClr val="DCE5D3"/>
                        </a:solidFill>
                        <a:effectLst/>
                        <a:latin typeface=" Arial"/>
                        <a:cs typeface="Arial" panose="020B0604020202020204" pitchFamily="34" charset="0"/>
                      </a:endParaRPr>
                    </a:p>
                  </a:txBody>
                  <a:tcPr marL="43523" marR="43523" marT="26114" marB="26114"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rowSpan="2">
                  <a:txBody>
                    <a:bodyPr/>
                    <a:lstStyle>
                      <a:lvl1pPr marL="0" algn="l" defTabSz="914400" rtl="0" eaLnBrk="1" latinLnBrk="0" hangingPunct="1">
                        <a:defRPr sz="1800" kern="1200">
                          <a:solidFill>
                            <a:schemeClr val="lt1"/>
                          </a:solidFill>
                          <a:latin typeface="Calibri"/>
                        </a:defRPr>
                      </a:lvl1pPr>
                      <a:lvl2pPr marL="457200" algn="l" defTabSz="914400" rtl="0" eaLnBrk="1" latinLnBrk="0" hangingPunct="1">
                        <a:defRPr sz="1800" kern="1200">
                          <a:solidFill>
                            <a:schemeClr val="lt1"/>
                          </a:solidFill>
                          <a:latin typeface="Calibri"/>
                        </a:defRPr>
                      </a:lvl2pPr>
                      <a:lvl3pPr marL="914400" algn="l" defTabSz="914400" rtl="0" eaLnBrk="1" latinLnBrk="0" hangingPunct="1">
                        <a:defRPr sz="1800" kern="1200">
                          <a:solidFill>
                            <a:schemeClr val="lt1"/>
                          </a:solidFill>
                          <a:latin typeface="Calibri"/>
                        </a:defRPr>
                      </a:lvl3pPr>
                      <a:lvl4pPr marL="1371600" algn="l" defTabSz="914400" rtl="0" eaLnBrk="1" latinLnBrk="0" hangingPunct="1">
                        <a:defRPr sz="1800" kern="1200">
                          <a:solidFill>
                            <a:schemeClr val="lt1"/>
                          </a:solidFill>
                          <a:latin typeface="Calibri"/>
                        </a:defRPr>
                      </a:lvl4pPr>
                      <a:lvl5pPr marL="1828800" algn="l" defTabSz="914400" rtl="0" eaLnBrk="1" latinLnBrk="0" hangingPunct="1">
                        <a:defRPr sz="1800" kern="1200">
                          <a:solidFill>
                            <a:schemeClr val="lt1"/>
                          </a:solidFill>
                          <a:latin typeface="Calibri"/>
                        </a:defRPr>
                      </a:lvl5pPr>
                      <a:lvl6pPr marL="2286000" algn="l" defTabSz="914400" rtl="0" eaLnBrk="1" latinLnBrk="0" hangingPunct="1">
                        <a:defRPr sz="1800" kern="1200">
                          <a:solidFill>
                            <a:schemeClr val="lt1"/>
                          </a:solidFill>
                          <a:latin typeface="Calibri"/>
                        </a:defRPr>
                      </a:lvl6pPr>
                      <a:lvl7pPr marL="2743200" algn="l" defTabSz="914400" rtl="0" eaLnBrk="1" latinLnBrk="0" hangingPunct="1">
                        <a:defRPr sz="1800" kern="1200">
                          <a:solidFill>
                            <a:schemeClr val="lt1"/>
                          </a:solidFill>
                          <a:latin typeface="Calibri"/>
                        </a:defRPr>
                      </a:lvl7pPr>
                      <a:lvl8pPr marL="3200400" algn="l" defTabSz="914400" rtl="0" eaLnBrk="1" latinLnBrk="0" hangingPunct="1">
                        <a:defRPr sz="1800" kern="1200">
                          <a:solidFill>
                            <a:schemeClr val="lt1"/>
                          </a:solidFill>
                          <a:latin typeface="Calibri"/>
                        </a:defRPr>
                      </a:lvl8pPr>
                      <a:lvl9pPr marL="3657600" algn="l" defTabSz="914400" rtl="0" eaLnBrk="1" latinLnBrk="0" hangingPunct="1">
                        <a:defRPr sz="1800" kern="1200">
                          <a:solidFill>
                            <a:schemeClr val="lt1"/>
                          </a:solidFill>
                          <a:latin typeface="Calibri"/>
                        </a:defRPr>
                      </a:lvl9pPr>
                    </a:lstStyle>
                    <a:p>
                      <a:pPr algn="ctr" rtl="0" fontAlgn="ctr"/>
                      <a:r>
                        <a:rPr lang="en-US" sz="1400" b="1" u="none" strike="noStrike" dirty="0">
                          <a:effectLst/>
                          <a:latin typeface=" Arial"/>
                        </a:rPr>
                        <a:t>More than 5Yrs</a:t>
                      </a:r>
                      <a:endParaRPr lang="en-US" sz="1400" b="1" i="0" u="none" strike="noStrike" dirty="0">
                        <a:solidFill>
                          <a:srgbClr val="DCE5D3"/>
                        </a:solidFill>
                        <a:effectLst/>
                        <a:latin typeface=" Arial"/>
                        <a:cs typeface="Arial" panose="020B0604020202020204" pitchFamily="34" charset="0"/>
                      </a:endParaRPr>
                    </a:p>
                  </a:txBody>
                  <a:tcPr marL="43523" marR="43523" marT="26114" marB="26114"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xmlns="" val="2132674022"/>
                  </a:ext>
                </a:extLst>
              </a:tr>
              <a:tr h="284353">
                <a:tc vMerge="1">
                  <a:txBody>
                    <a:bodyPr/>
                    <a:lstStyle/>
                    <a:p>
                      <a:pPr algn="ctr" fontAlgn="ctr"/>
                      <a:endParaRPr lang="en-US" sz="1800" b="1" i="0" u="none" strike="noStrike" dirty="0">
                        <a:solidFill>
                          <a:schemeClr val="tx1"/>
                        </a:solidFill>
                        <a:effectLst/>
                        <a:latin typeface="Arial Narrow" panose="020B0606020202030204" pitchFamily="34" charset="0"/>
                        <a:cs typeface="Arial" panose="020B0604020202020204" pitchFamily="34" charset="0"/>
                      </a:endParaRPr>
                    </a:p>
                  </a:txBody>
                  <a:tcPr marL="45720" marR="45720" marT="27432" marB="27432" anchor="ctr">
                    <a:lnL w="28575" cap="flat" cmpd="sng" algn="ctr">
                      <a:solidFill>
                        <a:schemeClr val="bg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FFFF00"/>
                    </a:solidFill>
                  </a:tcPr>
                </a:tc>
                <a:tc gridSpan="3">
                  <a:txBody>
                    <a:bodyPr/>
                    <a:lstStyle>
                      <a:lvl1pPr marL="0" algn="l" defTabSz="914400" rtl="0" eaLnBrk="1" latinLnBrk="0" hangingPunct="1">
                        <a:defRPr sz="1800" kern="1200">
                          <a:solidFill>
                            <a:schemeClr val="lt1"/>
                          </a:solidFill>
                          <a:latin typeface="Calibri"/>
                        </a:defRPr>
                      </a:lvl1pPr>
                      <a:lvl2pPr marL="457200" algn="l" defTabSz="914400" rtl="0" eaLnBrk="1" latinLnBrk="0" hangingPunct="1">
                        <a:defRPr sz="1800" kern="1200">
                          <a:solidFill>
                            <a:schemeClr val="lt1"/>
                          </a:solidFill>
                          <a:latin typeface="Calibri"/>
                        </a:defRPr>
                      </a:lvl2pPr>
                      <a:lvl3pPr marL="914400" algn="l" defTabSz="914400" rtl="0" eaLnBrk="1" latinLnBrk="0" hangingPunct="1">
                        <a:defRPr sz="1800" kern="1200">
                          <a:solidFill>
                            <a:schemeClr val="lt1"/>
                          </a:solidFill>
                          <a:latin typeface="Calibri"/>
                        </a:defRPr>
                      </a:lvl3pPr>
                      <a:lvl4pPr marL="1371600" algn="l" defTabSz="914400" rtl="0" eaLnBrk="1" latinLnBrk="0" hangingPunct="1">
                        <a:defRPr sz="1800" kern="1200">
                          <a:solidFill>
                            <a:schemeClr val="lt1"/>
                          </a:solidFill>
                          <a:latin typeface="Calibri"/>
                        </a:defRPr>
                      </a:lvl4pPr>
                      <a:lvl5pPr marL="1828800" algn="l" defTabSz="914400" rtl="0" eaLnBrk="1" latinLnBrk="0" hangingPunct="1">
                        <a:defRPr sz="1800" kern="1200">
                          <a:solidFill>
                            <a:schemeClr val="lt1"/>
                          </a:solidFill>
                          <a:latin typeface="Calibri"/>
                        </a:defRPr>
                      </a:lvl5pPr>
                      <a:lvl6pPr marL="2286000" algn="l" defTabSz="914400" rtl="0" eaLnBrk="1" latinLnBrk="0" hangingPunct="1">
                        <a:defRPr sz="1800" kern="1200">
                          <a:solidFill>
                            <a:schemeClr val="lt1"/>
                          </a:solidFill>
                          <a:latin typeface="Calibri"/>
                        </a:defRPr>
                      </a:lvl6pPr>
                      <a:lvl7pPr marL="2743200" algn="l" defTabSz="914400" rtl="0" eaLnBrk="1" latinLnBrk="0" hangingPunct="1">
                        <a:defRPr sz="1800" kern="1200">
                          <a:solidFill>
                            <a:schemeClr val="lt1"/>
                          </a:solidFill>
                          <a:latin typeface="Calibri"/>
                        </a:defRPr>
                      </a:lvl7pPr>
                      <a:lvl8pPr marL="3200400" algn="l" defTabSz="914400" rtl="0" eaLnBrk="1" latinLnBrk="0" hangingPunct="1">
                        <a:defRPr sz="1800" kern="1200">
                          <a:solidFill>
                            <a:schemeClr val="lt1"/>
                          </a:solidFill>
                          <a:latin typeface="Calibri"/>
                        </a:defRPr>
                      </a:lvl8pPr>
                      <a:lvl9pPr marL="3657600" algn="l" defTabSz="914400" rtl="0" eaLnBrk="1" latinLnBrk="0" hangingPunct="1">
                        <a:defRPr sz="1800" kern="1200">
                          <a:solidFill>
                            <a:schemeClr val="lt1"/>
                          </a:solidFill>
                          <a:latin typeface="Calibri"/>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400" b="1" u="none" strike="noStrike" dirty="0">
                          <a:effectLst/>
                          <a:latin typeface=" Arial"/>
                        </a:rPr>
                        <a:t>(as of the period in review)</a:t>
                      </a:r>
                      <a:endParaRPr lang="en-US" sz="1400" b="1" u="none" strike="noStrike" dirty="0">
                        <a:solidFill>
                          <a:schemeClr val="tx1"/>
                        </a:solidFill>
                        <a:effectLst/>
                        <a:latin typeface=" Arial"/>
                        <a:cs typeface="Arial" panose="020B0604020202020204" pitchFamily="34" charset="0"/>
                      </a:endParaRPr>
                    </a:p>
                  </a:txBody>
                  <a:tcPr marL="43523" marR="43523" marT="26114" marB="26114"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hMerge="1">
                  <a:txBody>
                    <a:bodyPr/>
                    <a:lstStyle/>
                    <a:p>
                      <a:endParaRPr lang="en-PH"/>
                    </a:p>
                  </a:txBody>
                  <a:tcPr/>
                </a:tc>
                <a:tc hMerge="1">
                  <a:txBody>
                    <a:bodyPr/>
                    <a:lstStyle/>
                    <a:p>
                      <a:endParaRPr lang="en-PH"/>
                    </a:p>
                  </a:txBody>
                  <a:tcPr>
                    <a:lnL w="9525" cap="flat" cmpd="sng" algn="ctr">
                      <a:solidFill>
                        <a:schemeClr val="tx1"/>
                      </a:solidFill>
                      <a:prstDash val="solid"/>
                      <a:round/>
                      <a:headEnd type="none" w="med" len="med"/>
                      <a:tailEnd type="none" w="med" len="med"/>
                    </a:lnL>
                    <a:lnT w="9525" cap="flat" cmpd="sng" algn="ctr">
                      <a:solidFill>
                        <a:schemeClr val="tx1"/>
                      </a:solidFill>
                      <a:prstDash val="solid"/>
                      <a:round/>
                      <a:headEnd type="none" w="med" len="med"/>
                      <a:tailEnd type="none" w="med" len="med"/>
                    </a:lnT>
                  </a:tcPr>
                </a:tc>
                <a:tc vMerge="1">
                  <a:txBody>
                    <a:bodyPr/>
                    <a:lstStyle/>
                    <a:p>
                      <a:endParaRPr lang="en-PH"/>
                    </a:p>
                  </a:txBody>
                  <a:tcPr/>
                </a:tc>
                <a:tc vMerge="1">
                  <a:txBody>
                    <a:bodyPr/>
                    <a:lstStyle/>
                    <a:p>
                      <a:pPr algn="ctr" rtl="0" fontAlgn="ctr"/>
                      <a:endParaRPr lang="en-US" sz="1500" b="0" i="0" u="none" strike="noStrike" dirty="0">
                        <a:solidFill>
                          <a:schemeClr val="tx1"/>
                        </a:solidFill>
                        <a:effectLst/>
                        <a:latin typeface="Arial Narrow" panose="020B0606020202030204" pitchFamily="34" charset="0"/>
                        <a:cs typeface="Arial" panose="020B0604020202020204" pitchFamily="34" charset="0"/>
                      </a:endParaRPr>
                    </a:p>
                  </a:txBody>
                  <a:tcPr marL="45720" marR="45720" marT="27432" marB="27432"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FFFF00"/>
                    </a:solidFill>
                  </a:tcPr>
                </a:tc>
                <a:tc vMerge="1">
                  <a:txBody>
                    <a:bodyPr/>
                    <a:lstStyle/>
                    <a:p>
                      <a:pPr algn="ctr" rtl="0" fontAlgn="ctr"/>
                      <a:endParaRPr lang="en-US" sz="1500" b="0" i="0" u="none" strike="noStrike" dirty="0">
                        <a:solidFill>
                          <a:schemeClr val="tx1"/>
                        </a:solidFill>
                        <a:effectLst/>
                        <a:latin typeface="Arial Narrow" panose="020B0606020202030204" pitchFamily="34" charset="0"/>
                        <a:cs typeface="Arial" panose="020B0604020202020204" pitchFamily="34" charset="0"/>
                      </a:endParaRPr>
                    </a:p>
                  </a:txBody>
                  <a:tcPr marL="45720" marR="45720" marT="27432" marB="27432"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FFFF00"/>
                    </a:solidFill>
                  </a:tcPr>
                </a:tc>
                <a:tc vMerge="1">
                  <a:txBody>
                    <a:bodyPr/>
                    <a:lstStyle/>
                    <a:p>
                      <a:pPr algn="ctr" rtl="0" fontAlgn="ctr"/>
                      <a:endParaRPr lang="en-US" sz="1500" b="0" i="0" u="none" strike="noStrike" dirty="0">
                        <a:solidFill>
                          <a:schemeClr val="tx1"/>
                        </a:solidFill>
                        <a:effectLst/>
                        <a:latin typeface="Arial Narrow" panose="020B0606020202030204" pitchFamily="34" charset="0"/>
                        <a:cs typeface="Arial" panose="020B0604020202020204" pitchFamily="34" charset="0"/>
                      </a:endParaRPr>
                    </a:p>
                  </a:txBody>
                  <a:tcPr marL="45720" marR="45720" marT="27432" marB="27432"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FFFF00"/>
                    </a:solidFill>
                  </a:tcPr>
                </a:tc>
                <a:tc vMerge="1">
                  <a:txBody>
                    <a:bodyPr/>
                    <a:lstStyle/>
                    <a:p>
                      <a:pPr algn="ctr" rtl="0" fontAlgn="ctr"/>
                      <a:endParaRPr lang="en-US" sz="1500" b="0" i="0" u="none" strike="noStrike" dirty="0">
                        <a:solidFill>
                          <a:schemeClr val="tx1"/>
                        </a:solidFill>
                        <a:effectLst/>
                        <a:latin typeface="Arial Narrow" panose="020B0606020202030204" pitchFamily="34" charset="0"/>
                        <a:cs typeface="Arial" panose="020B0604020202020204" pitchFamily="34" charset="0"/>
                      </a:endParaRPr>
                    </a:p>
                  </a:txBody>
                  <a:tcPr marL="45720" marR="45720" marT="27432" marB="27432" anchor="ctr">
                    <a:lnL w="9525" cap="flat" cmpd="sng" algn="ctr">
                      <a:solidFill>
                        <a:schemeClr val="tx1"/>
                      </a:solidFill>
                      <a:prstDash val="solid"/>
                      <a:round/>
                      <a:headEnd type="none" w="med" len="med"/>
                      <a:tailEnd type="none" w="med" len="med"/>
                    </a:lnL>
                    <a:lnR w="28575" cap="flat" cmpd="sng" algn="ctr">
                      <a:solidFill>
                        <a:schemeClr val="bg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xmlns="" val="1498014113"/>
                  </a:ext>
                </a:extLst>
              </a:tr>
              <a:tr h="458447">
                <a:tc>
                  <a:txBody>
                    <a:bodyPr/>
                    <a:lstStyle>
                      <a:lvl1pPr marL="0" algn="l" defTabSz="914400" rtl="0" eaLnBrk="1" latinLnBrk="0" hangingPunct="1">
                        <a:defRPr sz="1800" kern="1200">
                          <a:solidFill>
                            <a:schemeClr val="lt1"/>
                          </a:solidFill>
                          <a:latin typeface="Calibri"/>
                        </a:defRPr>
                      </a:lvl1pPr>
                      <a:lvl2pPr marL="457200" algn="l" defTabSz="914400" rtl="0" eaLnBrk="1" latinLnBrk="0" hangingPunct="1">
                        <a:defRPr sz="1800" kern="1200">
                          <a:solidFill>
                            <a:schemeClr val="lt1"/>
                          </a:solidFill>
                          <a:latin typeface="Calibri"/>
                        </a:defRPr>
                      </a:lvl2pPr>
                      <a:lvl3pPr marL="914400" algn="l" defTabSz="914400" rtl="0" eaLnBrk="1" latinLnBrk="0" hangingPunct="1">
                        <a:defRPr sz="1800" kern="1200">
                          <a:solidFill>
                            <a:schemeClr val="lt1"/>
                          </a:solidFill>
                          <a:latin typeface="Calibri"/>
                        </a:defRPr>
                      </a:lvl3pPr>
                      <a:lvl4pPr marL="1371600" algn="l" defTabSz="914400" rtl="0" eaLnBrk="1" latinLnBrk="0" hangingPunct="1">
                        <a:defRPr sz="1800" kern="1200">
                          <a:solidFill>
                            <a:schemeClr val="lt1"/>
                          </a:solidFill>
                          <a:latin typeface="Calibri"/>
                        </a:defRPr>
                      </a:lvl4pPr>
                      <a:lvl5pPr marL="1828800" algn="l" defTabSz="914400" rtl="0" eaLnBrk="1" latinLnBrk="0" hangingPunct="1">
                        <a:defRPr sz="1800" kern="1200">
                          <a:solidFill>
                            <a:schemeClr val="lt1"/>
                          </a:solidFill>
                          <a:latin typeface="Calibri"/>
                        </a:defRPr>
                      </a:lvl5pPr>
                      <a:lvl6pPr marL="2286000" algn="l" defTabSz="914400" rtl="0" eaLnBrk="1" latinLnBrk="0" hangingPunct="1">
                        <a:defRPr sz="1800" kern="1200">
                          <a:solidFill>
                            <a:schemeClr val="lt1"/>
                          </a:solidFill>
                          <a:latin typeface="Calibri"/>
                        </a:defRPr>
                      </a:lvl6pPr>
                      <a:lvl7pPr marL="2743200" algn="l" defTabSz="914400" rtl="0" eaLnBrk="1" latinLnBrk="0" hangingPunct="1">
                        <a:defRPr sz="1800" kern="1200">
                          <a:solidFill>
                            <a:schemeClr val="lt1"/>
                          </a:solidFill>
                          <a:latin typeface="Calibri"/>
                        </a:defRPr>
                      </a:lvl7pPr>
                      <a:lvl8pPr marL="3200400" algn="l" defTabSz="914400" rtl="0" eaLnBrk="1" latinLnBrk="0" hangingPunct="1">
                        <a:defRPr sz="1800" kern="1200">
                          <a:solidFill>
                            <a:schemeClr val="lt1"/>
                          </a:solidFill>
                          <a:latin typeface="Calibri"/>
                        </a:defRPr>
                      </a:lvl8pPr>
                      <a:lvl9pPr marL="3657600" algn="l" defTabSz="914400" rtl="0" eaLnBrk="1" latinLnBrk="0" hangingPunct="1">
                        <a:defRPr sz="1800" kern="1200">
                          <a:solidFill>
                            <a:schemeClr val="lt1"/>
                          </a:solidFill>
                          <a:latin typeface="Calibri"/>
                        </a:defRPr>
                      </a:lvl9pPr>
                    </a:lstStyle>
                    <a:p>
                      <a:pPr algn="l" fontAlgn="ctr"/>
                      <a:r>
                        <a:rPr lang="en-US" sz="1300" u="none" strike="noStrike" dirty="0">
                          <a:solidFill>
                            <a:sysClr val="windowText" lastClr="000000"/>
                          </a:solidFill>
                          <a:effectLst/>
                          <a:latin typeface=" Arial"/>
                        </a:rPr>
                        <a:t>Advances for Operating Expenses</a:t>
                      </a:r>
                      <a:endParaRPr lang="en-US" sz="1300" b="1" i="0" u="none" strike="noStrike" dirty="0">
                        <a:solidFill>
                          <a:sysClr val="windowText" lastClr="000000"/>
                        </a:solidFill>
                        <a:effectLst/>
                        <a:latin typeface=" Arial"/>
                        <a:cs typeface="Arial" panose="020B0604020202020204" pitchFamily="34" charset="0"/>
                      </a:endParaRPr>
                    </a:p>
                  </a:txBody>
                  <a:tcPr marL="43523" marR="43523" marT="26114" marB="26114"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lvl1pPr marL="0" algn="l" defTabSz="914400" rtl="0" eaLnBrk="1" latinLnBrk="0" hangingPunct="1">
                        <a:defRPr sz="1800" kern="1200">
                          <a:solidFill>
                            <a:schemeClr val="lt1"/>
                          </a:solidFill>
                          <a:latin typeface="Calibri"/>
                        </a:defRPr>
                      </a:lvl1pPr>
                      <a:lvl2pPr marL="457200" algn="l" defTabSz="914400" rtl="0" eaLnBrk="1" latinLnBrk="0" hangingPunct="1">
                        <a:defRPr sz="1800" kern="1200">
                          <a:solidFill>
                            <a:schemeClr val="lt1"/>
                          </a:solidFill>
                          <a:latin typeface="Calibri"/>
                        </a:defRPr>
                      </a:lvl2pPr>
                      <a:lvl3pPr marL="914400" algn="l" defTabSz="914400" rtl="0" eaLnBrk="1" latinLnBrk="0" hangingPunct="1">
                        <a:defRPr sz="1800" kern="1200">
                          <a:solidFill>
                            <a:schemeClr val="lt1"/>
                          </a:solidFill>
                          <a:latin typeface="Calibri"/>
                        </a:defRPr>
                      </a:lvl3pPr>
                      <a:lvl4pPr marL="1371600" algn="l" defTabSz="914400" rtl="0" eaLnBrk="1" latinLnBrk="0" hangingPunct="1">
                        <a:defRPr sz="1800" kern="1200">
                          <a:solidFill>
                            <a:schemeClr val="lt1"/>
                          </a:solidFill>
                          <a:latin typeface="Calibri"/>
                        </a:defRPr>
                      </a:lvl4pPr>
                      <a:lvl5pPr marL="1828800" algn="l" defTabSz="914400" rtl="0" eaLnBrk="1" latinLnBrk="0" hangingPunct="1">
                        <a:defRPr sz="1800" kern="1200">
                          <a:solidFill>
                            <a:schemeClr val="lt1"/>
                          </a:solidFill>
                          <a:latin typeface="Calibri"/>
                        </a:defRPr>
                      </a:lvl5pPr>
                      <a:lvl6pPr marL="2286000" algn="l" defTabSz="914400" rtl="0" eaLnBrk="1" latinLnBrk="0" hangingPunct="1">
                        <a:defRPr sz="1800" kern="1200">
                          <a:solidFill>
                            <a:schemeClr val="lt1"/>
                          </a:solidFill>
                          <a:latin typeface="Calibri"/>
                        </a:defRPr>
                      </a:lvl6pPr>
                      <a:lvl7pPr marL="2743200" algn="l" defTabSz="914400" rtl="0" eaLnBrk="1" latinLnBrk="0" hangingPunct="1">
                        <a:defRPr sz="1800" kern="1200">
                          <a:solidFill>
                            <a:schemeClr val="lt1"/>
                          </a:solidFill>
                          <a:latin typeface="Calibri"/>
                        </a:defRPr>
                      </a:lvl7pPr>
                      <a:lvl8pPr marL="3200400" algn="l" defTabSz="914400" rtl="0" eaLnBrk="1" latinLnBrk="0" hangingPunct="1">
                        <a:defRPr sz="1800" kern="1200">
                          <a:solidFill>
                            <a:schemeClr val="lt1"/>
                          </a:solidFill>
                          <a:latin typeface="Calibri"/>
                        </a:defRPr>
                      </a:lvl8pPr>
                      <a:lvl9pPr marL="3657600" algn="l" defTabSz="914400" rtl="0" eaLnBrk="1" latinLnBrk="0" hangingPunct="1">
                        <a:defRPr sz="1800" kern="1200">
                          <a:solidFill>
                            <a:schemeClr val="lt1"/>
                          </a:solidFill>
                          <a:latin typeface="Calibri"/>
                        </a:defRPr>
                      </a:lvl9pPr>
                    </a:lstStyle>
                    <a:p>
                      <a:pPr algn="r" fontAlgn="b"/>
                      <a:r>
                        <a:rPr lang="en-PH" sz="1300" b="0" i="0" u="none" strike="noStrike" dirty="0" smtClean="0">
                          <a:solidFill>
                            <a:srgbClr val="000000"/>
                          </a:solidFill>
                          <a:effectLst/>
                          <a:latin typeface=" Arial"/>
                        </a:rPr>
                        <a:t>2,451,409.00</a:t>
                      </a:r>
                      <a:endParaRPr lang="en-PH" sz="1400" b="0" i="0" u="none" strike="noStrike" dirty="0">
                        <a:solidFill>
                          <a:srgbClr val="000000"/>
                        </a:solidFill>
                        <a:effectLst/>
                        <a:latin typeface=" Arial"/>
                      </a:endParaRPr>
                    </a:p>
                  </a:txBody>
                  <a:tcPr marL="7254" marR="7254" marT="7254"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lvl1pPr marL="0" algn="l" defTabSz="914400" rtl="0" eaLnBrk="1" latinLnBrk="0" hangingPunct="1">
                        <a:defRPr sz="1800" kern="1200">
                          <a:solidFill>
                            <a:schemeClr val="lt1"/>
                          </a:solidFill>
                          <a:latin typeface="Calibri"/>
                        </a:defRPr>
                      </a:lvl1pPr>
                      <a:lvl2pPr marL="457200" algn="l" defTabSz="914400" rtl="0" eaLnBrk="1" latinLnBrk="0" hangingPunct="1">
                        <a:defRPr sz="1800" kern="1200">
                          <a:solidFill>
                            <a:schemeClr val="lt1"/>
                          </a:solidFill>
                          <a:latin typeface="Calibri"/>
                        </a:defRPr>
                      </a:lvl2pPr>
                      <a:lvl3pPr marL="914400" algn="l" defTabSz="914400" rtl="0" eaLnBrk="1" latinLnBrk="0" hangingPunct="1">
                        <a:defRPr sz="1800" kern="1200">
                          <a:solidFill>
                            <a:schemeClr val="lt1"/>
                          </a:solidFill>
                          <a:latin typeface="Calibri"/>
                        </a:defRPr>
                      </a:lvl3pPr>
                      <a:lvl4pPr marL="1371600" algn="l" defTabSz="914400" rtl="0" eaLnBrk="1" latinLnBrk="0" hangingPunct="1">
                        <a:defRPr sz="1800" kern="1200">
                          <a:solidFill>
                            <a:schemeClr val="lt1"/>
                          </a:solidFill>
                          <a:latin typeface="Calibri"/>
                        </a:defRPr>
                      </a:lvl4pPr>
                      <a:lvl5pPr marL="1828800" algn="l" defTabSz="914400" rtl="0" eaLnBrk="1" latinLnBrk="0" hangingPunct="1">
                        <a:defRPr sz="1800" kern="1200">
                          <a:solidFill>
                            <a:schemeClr val="lt1"/>
                          </a:solidFill>
                          <a:latin typeface="Calibri"/>
                        </a:defRPr>
                      </a:lvl5pPr>
                      <a:lvl6pPr marL="2286000" algn="l" defTabSz="914400" rtl="0" eaLnBrk="1" latinLnBrk="0" hangingPunct="1">
                        <a:defRPr sz="1800" kern="1200">
                          <a:solidFill>
                            <a:schemeClr val="lt1"/>
                          </a:solidFill>
                          <a:latin typeface="Calibri"/>
                        </a:defRPr>
                      </a:lvl6pPr>
                      <a:lvl7pPr marL="2743200" algn="l" defTabSz="914400" rtl="0" eaLnBrk="1" latinLnBrk="0" hangingPunct="1">
                        <a:defRPr sz="1800" kern="1200">
                          <a:solidFill>
                            <a:schemeClr val="lt1"/>
                          </a:solidFill>
                          <a:latin typeface="Calibri"/>
                        </a:defRPr>
                      </a:lvl7pPr>
                      <a:lvl8pPr marL="3200400" algn="l" defTabSz="914400" rtl="0" eaLnBrk="1" latinLnBrk="0" hangingPunct="1">
                        <a:defRPr sz="1800" kern="1200">
                          <a:solidFill>
                            <a:schemeClr val="lt1"/>
                          </a:solidFill>
                          <a:latin typeface="Calibri"/>
                        </a:defRPr>
                      </a:lvl8pPr>
                      <a:lvl9pPr marL="3657600" algn="l" defTabSz="914400" rtl="0" eaLnBrk="1" latinLnBrk="0" hangingPunct="1">
                        <a:defRPr sz="1800" kern="1200">
                          <a:solidFill>
                            <a:schemeClr val="lt1"/>
                          </a:solidFill>
                          <a:latin typeface="Calibri"/>
                        </a:defRPr>
                      </a:lvl9pPr>
                    </a:lstStyle>
                    <a:p>
                      <a:pPr algn="r" fontAlgn="b"/>
                      <a:r>
                        <a:rPr lang="en-PH" sz="1300" b="0" i="0" u="none" strike="noStrike" dirty="0" smtClean="0">
                          <a:solidFill>
                            <a:srgbClr val="000000"/>
                          </a:solidFill>
                          <a:effectLst/>
                          <a:latin typeface=" Arial"/>
                        </a:rPr>
                        <a:t>2,412,534.00</a:t>
                      </a:r>
                      <a:endParaRPr lang="en-PH" sz="1400" b="0" i="0" u="none" strike="noStrike" dirty="0">
                        <a:solidFill>
                          <a:srgbClr val="000000"/>
                        </a:solidFill>
                        <a:effectLst/>
                        <a:latin typeface=" Arial"/>
                      </a:endParaRPr>
                    </a:p>
                  </a:txBody>
                  <a:tcPr marL="7254" marR="7254" marT="7254"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lvl1pPr marL="0" algn="l" defTabSz="914400" rtl="0" eaLnBrk="1" latinLnBrk="0" hangingPunct="1">
                        <a:defRPr sz="1800" kern="1200">
                          <a:solidFill>
                            <a:schemeClr val="lt1"/>
                          </a:solidFill>
                          <a:latin typeface="Calibri"/>
                        </a:defRPr>
                      </a:lvl1pPr>
                      <a:lvl2pPr marL="457200" algn="l" defTabSz="914400" rtl="0" eaLnBrk="1" latinLnBrk="0" hangingPunct="1">
                        <a:defRPr sz="1800" kern="1200">
                          <a:solidFill>
                            <a:schemeClr val="lt1"/>
                          </a:solidFill>
                          <a:latin typeface="Calibri"/>
                        </a:defRPr>
                      </a:lvl2pPr>
                      <a:lvl3pPr marL="914400" algn="l" defTabSz="914400" rtl="0" eaLnBrk="1" latinLnBrk="0" hangingPunct="1">
                        <a:defRPr sz="1800" kern="1200">
                          <a:solidFill>
                            <a:schemeClr val="lt1"/>
                          </a:solidFill>
                          <a:latin typeface="Calibri"/>
                        </a:defRPr>
                      </a:lvl3pPr>
                      <a:lvl4pPr marL="1371600" algn="l" defTabSz="914400" rtl="0" eaLnBrk="1" latinLnBrk="0" hangingPunct="1">
                        <a:defRPr sz="1800" kern="1200">
                          <a:solidFill>
                            <a:schemeClr val="lt1"/>
                          </a:solidFill>
                          <a:latin typeface="Calibri"/>
                        </a:defRPr>
                      </a:lvl4pPr>
                      <a:lvl5pPr marL="1828800" algn="l" defTabSz="914400" rtl="0" eaLnBrk="1" latinLnBrk="0" hangingPunct="1">
                        <a:defRPr sz="1800" kern="1200">
                          <a:solidFill>
                            <a:schemeClr val="lt1"/>
                          </a:solidFill>
                          <a:latin typeface="Calibri"/>
                        </a:defRPr>
                      </a:lvl5pPr>
                      <a:lvl6pPr marL="2286000" algn="l" defTabSz="914400" rtl="0" eaLnBrk="1" latinLnBrk="0" hangingPunct="1">
                        <a:defRPr sz="1800" kern="1200">
                          <a:solidFill>
                            <a:schemeClr val="lt1"/>
                          </a:solidFill>
                          <a:latin typeface="Calibri"/>
                        </a:defRPr>
                      </a:lvl6pPr>
                      <a:lvl7pPr marL="2743200" algn="l" defTabSz="914400" rtl="0" eaLnBrk="1" latinLnBrk="0" hangingPunct="1">
                        <a:defRPr sz="1800" kern="1200">
                          <a:solidFill>
                            <a:schemeClr val="lt1"/>
                          </a:solidFill>
                          <a:latin typeface="Calibri"/>
                        </a:defRPr>
                      </a:lvl7pPr>
                      <a:lvl8pPr marL="3200400" algn="l" defTabSz="914400" rtl="0" eaLnBrk="1" latinLnBrk="0" hangingPunct="1">
                        <a:defRPr sz="1800" kern="1200">
                          <a:solidFill>
                            <a:schemeClr val="lt1"/>
                          </a:solidFill>
                          <a:latin typeface="Calibri"/>
                        </a:defRPr>
                      </a:lvl8pPr>
                      <a:lvl9pPr marL="3657600" algn="l" defTabSz="914400" rtl="0" eaLnBrk="1" latinLnBrk="0" hangingPunct="1">
                        <a:defRPr sz="1800" kern="1200">
                          <a:solidFill>
                            <a:schemeClr val="lt1"/>
                          </a:solidFill>
                          <a:latin typeface="Calibri"/>
                        </a:defRPr>
                      </a:lvl9pPr>
                    </a:lstStyle>
                    <a:p>
                      <a:pPr algn="ctr" fontAlgn="b"/>
                      <a:r>
                        <a:rPr lang="en-US" sz="1300" u="none" strike="noStrike" dirty="0" smtClean="0">
                          <a:solidFill>
                            <a:sysClr val="windowText" lastClr="000000"/>
                          </a:solidFill>
                          <a:effectLst/>
                          <a:latin typeface=" Arial"/>
                        </a:rPr>
                        <a:t>38,875.00</a:t>
                      </a:r>
                      <a:endParaRPr lang="en-US" sz="1300" b="0" i="0" u="none" strike="noStrike" dirty="0">
                        <a:solidFill>
                          <a:sysClr val="windowText" lastClr="000000"/>
                        </a:solidFill>
                        <a:effectLst/>
                        <a:latin typeface=" Arial"/>
                        <a:cs typeface="Arial" panose="020B0604020202020204" pitchFamily="34" charset="0"/>
                      </a:endParaRPr>
                    </a:p>
                  </a:txBody>
                  <a:tcPr marL="43523" marR="43523" marT="26114" marB="26114"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lvl1pPr marL="0" algn="l" defTabSz="914400" rtl="0" eaLnBrk="1" latinLnBrk="0" hangingPunct="1">
                        <a:defRPr sz="1800" kern="1200">
                          <a:solidFill>
                            <a:schemeClr val="lt1"/>
                          </a:solidFill>
                          <a:latin typeface="Calibri"/>
                        </a:defRPr>
                      </a:lvl1pPr>
                      <a:lvl2pPr marL="457200" algn="l" defTabSz="914400" rtl="0" eaLnBrk="1" latinLnBrk="0" hangingPunct="1">
                        <a:defRPr sz="1800" kern="1200">
                          <a:solidFill>
                            <a:schemeClr val="lt1"/>
                          </a:solidFill>
                          <a:latin typeface="Calibri"/>
                        </a:defRPr>
                      </a:lvl2pPr>
                      <a:lvl3pPr marL="914400" algn="l" defTabSz="914400" rtl="0" eaLnBrk="1" latinLnBrk="0" hangingPunct="1">
                        <a:defRPr sz="1800" kern="1200">
                          <a:solidFill>
                            <a:schemeClr val="lt1"/>
                          </a:solidFill>
                          <a:latin typeface="Calibri"/>
                        </a:defRPr>
                      </a:lvl3pPr>
                      <a:lvl4pPr marL="1371600" algn="l" defTabSz="914400" rtl="0" eaLnBrk="1" latinLnBrk="0" hangingPunct="1">
                        <a:defRPr sz="1800" kern="1200">
                          <a:solidFill>
                            <a:schemeClr val="lt1"/>
                          </a:solidFill>
                          <a:latin typeface="Calibri"/>
                        </a:defRPr>
                      </a:lvl4pPr>
                      <a:lvl5pPr marL="1828800" algn="l" defTabSz="914400" rtl="0" eaLnBrk="1" latinLnBrk="0" hangingPunct="1">
                        <a:defRPr sz="1800" kern="1200">
                          <a:solidFill>
                            <a:schemeClr val="lt1"/>
                          </a:solidFill>
                          <a:latin typeface="Calibri"/>
                        </a:defRPr>
                      </a:lvl5pPr>
                      <a:lvl6pPr marL="2286000" algn="l" defTabSz="914400" rtl="0" eaLnBrk="1" latinLnBrk="0" hangingPunct="1">
                        <a:defRPr sz="1800" kern="1200">
                          <a:solidFill>
                            <a:schemeClr val="lt1"/>
                          </a:solidFill>
                          <a:latin typeface="Calibri"/>
                        </a:defRPr>
                      </a:lvl6pPr>
                      <a:lvl7pPr marL="2743200" algn="l" defTabSz="914400" rtl="0" eaLnBrk="1" latinLnBrk="0" hangingPunct="1">
                        <a:defRPr sz="1800" kern="1200">
                          <a:solidFill>
                            <a:schemeClr val="lt1"/>
                          </a:solidFill>
                          <a:latin typeface="Calibri"/>
                        </a:defRPr>
                      </a:lvl7pPr>
                      <a:lvl8pPr marL="3200400" algn="l" defTabSz="914400" rtl="0" eaLnBrk="1" latinLnBrk="0" hangingPunct="1">
                        <a:defRPr sz="1800" kern="1200">
                          <a:solidFill>
                            <a:schemeClr val="lt1"/>
                          </a:solidFill>
                          <a:latin typeface="Calibri"/>
                        </a:defRPr>
                      </a:lvl8pPr>
                      <a:lvl9pPr marL="3657600" algn="l" defTabSz="914400" rtl="0" eaLnBrk="1" latinLnBrk="0" hangingPunct="1">
                        <a:defRPr sz="1800" kern="1200">
                          <a:solidFill>
                            <a:schemeClr val="lt1"/>
                          </a:solidFill>
                          <a:latin typeface="Calibri"/>
                        </a:defRPr>
                      </a:lvl9pPr>
                    </a:lstStyle>
                    <a:p>
                      <a:pPr algn="ctr" fontAlgn="b"/>
                      <a:r>
                        <a:rPr lang="en-US" sz="1300" u="none" strike="noStrike" dirty="0" smtClean="0">
                          <a:solidFill>
                            <a:sysClr val="windowText" lastClr="000000"/>
                          </a:solidFill>
                          <a:effectLst/>
                          <a:latin typeface=" Arial"/>
                        </a:rPr>
                        <a:t>-</a:t>
                      </a:r>
                      <a:endParaRPr lang="en-US" sz="1300" b="0" i="0" u="none" strike="noStrike" dirty="0">
                        <a:solidFill>
                          <a:sysClr val="windowText" lastClr="000000"/>
                        </a:solidFill>
                        <a:effectLst/>
                        <a:latin typeface=" Arial"/>
                        <a:cs typeface="Arial" panose="020B0604020202020204" pitchFamily="34" charset="0"/>
                      </a:endParaRPr>
                    </a:p>
                  </a:txBody>
                  <a:tcPr marL="43523" marR="43523" marT="26114" marB="26114"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lvl1pPr marL="0" algn="l" defTabSz="914400" rtl="0" eaLnBrk="1" latinLnBrk="0" hangingPunct="1">
                        <a:defRPr sz="1800" kern="1200">
                          <a:solidFill>
                            <a:schemeClr val="lt1"/>
                          </a:solidFill>
                          <a:latin typeface="Calibri"/>
                        </a:defRPr>
                      </a:lvl1pPr>
                      <a:lvl2pPr marL="457200" algn="l" defTabSz="914400" rtl="0" eaLnBrk="1" latinLnBrk="0" hangingPunct="1">
                        <a:defRPr sz="1800" kern="1200">
                          <a:solidFill>
                            <a:schemeClr val="lt1"/>
                          </a:solidFill>
                          <a:latin typeface="Calibri"/>
                        </a:defRPr>
                      </a:lvl2pPr>
                      <a:lvl3pPr marL="914400" algn="l" defTabSz="914400" rtl="0" eaLnBrk="1" latinLnBrk="0" hangingPunct="1">
                        <a:defRPr sz="1800" kern="1200">
                          <a:solidFill>
                            <a:schemeClr val="lt1"/>
                          </a:solidFill>
                          <a:latin typeface="Calibri"/>
                        </a:defRPr>
                      </a:lvl3pPr>
                      <a:lvl4pPr marL="1371600" algn="l" defTabSz="914400" rtl="0" eaLnBrk="1" latinLnBrk="0" hangingPunct="1">
                        <a:defRPr sz="1800" kern="1200">
                          <a:solidFill>
                            <a:schemeClr val="lt1"/>
                          </a:solidFill>
                          <a:latin typeface="Calibri"/>
                        </a:defRPr>
                      </a:lvl4pPr>
                      <a:lvl5pPr marL="1828800" algn="l" defTabSz="914400" rtl="0" eaLnBrk="1" latinLnBrk="0" hangingPunct="1">
                        <a:defRPr sz="1800" kern="1200">
                          <a:solidFill>
                            <a:schemeClr val="lt1"/>
                          </a:solidFill>
                          <a:latin typeface="Calibri"/>
                        </a:defRPr>
                      </a:lvl5pPr>
                      <a:lvl6pPr marL="2286000" algn="l" defTabSz="914400" rtl="0" eaLnBrk="1" latinLnBrk="0" hangingPunct="1">
                        <a:defRPr sz="1800" kern="1200">
                          <a:solidFill>
                            <a:schemeClr val="lt1"/>
                          </a:solidFill>
                          <a:latin typeface="Calibri"/>
                        </a:defRPr>
                      </a:lvl6pPr>
                      <a:lvl7pPr marL="2743200" algn="l" defTabSz="914400" rtl="0" eaLnBrk="1" latinLnBrk="0" hangingPunct="1">
                        <a:defRPr sz="1800" kern="1200">
                          <a:solidFill>
                            <a:schemeClr val="lt1"/>
                          </a:solidFill>
                          <a:latin typeface="Calibri"/>
                        </a:defRPr>
                      </a:lvl7pPr>
                      <a:lvl8pPr marL="3200400" algn="l" defTabSz="914400" rtl="0" eaLnBrk="1" latinLnBrk="0" hangingPunct="1">
                        <a:defRPr sz="1800" kern="1200">
                          <a:solidFill>
                            <a:schemeClr val="lt1"/>
                          </a:solidFill>
                          <a:latin typeface="Calibri"/>
                        </a:defRPr>
                      </a:lvl8pPr>
                      <a:lvl9pPr marL="3657600" algn="l" defTabSz="914400" rtl="0" eaLnBrk="1" latinLnBrk="0" hangingPunct="1">
                        <a:defRPr sz="1800" kern="1200">
                          <a:solidFill>
                            <a:schemeClr val="lt1"/>
                          </a:solidFill>
                          <a:latin typeface="Calibri"/>
                        </a:defRPr>
                      </a:lvl9pPr>
                    </a:lstStyle>
                    <a:p>
                      <a:pPr algn="ctr" fontAlgn="b"/>
                      <a:r>
                        <a:rPr lang="en-US" sz="1300" u="none" strike="noStrike" dirty="0">
                          <a:solidFill>
                            <a:sysClr val="windowText" lastClr="000000"/>
                          </a:solidFill>
                          <a:effectLst/>
                          <a:latin typeface=" Arial"/>
                        </a:rPr>
                        <a:t>-</a:t>
                      </a:r>
                      <a:endParaRPr lang="en-US" sz="1300" b="0" i="0" u="none" strike="noStrike" dirty="0">
                        <a:solidFill>
                          <a:sysClr val="windowText" lastClr="000000"/>
                        </a:solidFill>
                        <a:effectLst/>
                        <a:latin typeface=" Arial"/>
                        <a:cs typeface="Arial" panose="020B0604020202020204" pitchFamily="34" charset="0"/>
                      </a:endParaRPr>
                    </a:p>
                  </a:txBody>
                  <a:tcPr marL="43523" marR="43523" marT="26114" marB="26114"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lvl1pPr marL="0" algn="l" defTabSz="914400" rtl="0" eaLnBrk="1" latinLnBrk="0" hangingPunct="1">
                        <a:defRPr sz="1800" kern="1200">
                          <a:solidFill>
                            <a:schemeClr val="lt1"/>
                          </a:solidFill>
                          <a:latin typeface="Calibri"/>
                        </a:defRPr>
                      </a:lvl1pPr>
                      <a:lvl2pPr marL="457200" algn="l" defTabSz="914400" rtl="0" eaLnBrk="1" latinLnBrk="0" hangingPunct="1">
                        <a:defRPr sz="1800" kern="1200">
                          <a:solidFill>
                            <a:schemeClr val="lt1"/>
                          </a:solidFill>
                          <a:latin typeface="Calibri"/>
                        </a:defRPr>
                      </a:lvl2pPr>
                      <a:lvl3pPr marL="914400" algn="l" defTabSz="914400" rtl="0" eaLnBrk="1" latinLnBrk="0" hangingPunct="1">
                        <a:defRPr sz="1800" kern="1200">
                          <a:solidFill>
                            <a:schemeClr val="lt1"/>
                          </a:solidFill>
                          <a:latin typeface="Calibri"/>
                        </a:defRPr>
                      </a:lvl3pPr>
                      <a:lvl4pPr marL="1371600" algn="l" defTabSz="914400" rtl="0" eaLnBrk="1" latinLnBrk="0" hangingPunct="1">
                        <a:defRPr sz="1800" kern="1200">
                          <a:solidFill>
                            <a:schemeClr val="lt1"/>
                          </a:solidFill>
                          <a:latin typeface="Calibri"/>
                        </a:defRPr>
                      </a:lvl4pPr>
                      <a:lvl5pPr marL="1828800" algn="l" defTabSz="914400" rtl="0" eaLnBrk="1" latinLnBrk="0" hangingPunct="1">
                        <a:defRPr sz="1800" kern="1200">
                          <a:solidFill>
                            <a:schemeClr val="lt1"/>
                          </a:solidFill>
                          <a:latin typeface="Calibri"/>
                        </a:defRPr>
                      </a:lvl5pPr>
                      <a:lvl6pPr marL="2286000" algn="l" defTabSz="914400" rtl="0" eaLnBrk="1" latinLnBrk="0" hangingPunct="1">
                        <a:defRPr sz="1800" kern="1200">
                          <a:solidFill>
                            <a:schemeClr val="lt1"/>
                          </a:solidFill>
                          <a:latin typeface="Calibri"/>
                        </a:defRPr>
                      </a:lvl6pPr>
                      <a:lvl7pPr marL="2743200" algn="l" defTabSz="914400" rtl="0" eaLnBrk="1" latinLnBrk="0" hangingPunct="1">
                        <a:defRPr sz="1800" kern="1200">
                          <a:solidFill>
                            <a:schemeClr val="lt1"/>
                          </a:solidFill>
                          <a:latin typeface="Calibri"/>
                        </a:defRPr>
                      </a:lvl7pPr>
                      <a:lvl8pPr marL="3200400" algn="l" defTabSz="914400" rtl="0" eaLnBrk="1" latinLnBrk="0" hangingPunct="1">
                        <a:defRPr sz="1800" kern="1200">
                          <a:solidFill>
                            <a:schemeClr val="lt1"/>
                          </a:solidFill>
                          <a:latin typeface="Calibri"/>
                        </a:defRPr>
                      </a:lvl8pPr>
                      <a:lvl9pPr marL="3657600" algn="l" defTabSz="914400" rtl="0" eaLnBrk="1" latinLnBrk="0" hangingPunct="1">
                        <a:defRPr sz="1800" kern="1200">
                          <a:solidFill>
                            <a:schemeClr val="lt1"/>
                          </a:solidFill>
                          <a:latin typeface="Calibri"/>
                        </a:defRPr>
                      </a:lvl9pPr>
                    </a:lstStyle>
                    <a:p>
                      <a:pPr algn="ctr" fontAlgn="b"/>
                      <a:r>
                        <a:rPr lang="en-US" sz="1300" u="none" strike="noStrike" dirty="0">
                          <a:solidFill>
                            <a:sysClr val="windowText" lastClr="000000"/>
                          </a:solidFill>
                          <a:effectLst/>
                          <a:latin typeface=" Arial"/>
                        </a:rPr>
                        <a:t>-</a:t>
                      </a:r>
                      <a:endParaRPr lang="en-US" sz="1300" b="0" i="0" u="none" strike="noStrike" dirty="0">
                        <a:solidFill>
                          <a:sysClr val="windowText" lastClr="000000"/>
                        </a:solidFill>
                        <a:effectLst/>
                        <a:latin typeface=" Arial"/>
                        <a:cs typeface="Arial" panose="020B0604020202020204" pitchFamily="34" charset="0"/>
                      </a:endParaRPr>
                    </a:p>
                  </a:txBody>
                  <a:tcPr marL="43523" marR="43523" marT="26114" marB="26114"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lvl1pPr marL="0" algn="l" defTabSz="914400" rtl="0" eaLnBrk="1" latinLnBrk="0" hangingPunct="1">
                        <a:defRPr sz="1800" kern="1200">
                          <a:solidFill>
                            <a:schemeClr val="lt1"/>
                          </a:solidFill>
                          <a:latin typeface="Calibri"/>
                        </a:defRPr>
                      </a:lvl1pPr>
                      <a:lvl2pPr marL="457200" algn="l" defTabSz="914400" rtl="0" eaLnBrk="1" latinLnBrk="0" hangingPunct="1">
                        <a:defRPr sz="1800" kern="1200">
                          <a:solidFill>
                            <a:schemeClr val="lt1"/>
                          </a:solidFill>
                          <a:latin typeface="Calibri"/>
                        </a:defRPr>
                      </a:lvl2pPr>
                      <a:lvl3pPr marL="914400" algn="l" defTabSz="914400" rtl="0" eaLnBrk="1" latinLnBrk="0" hangingPunct="1">
                        <a:defRPr sz="1800" kern="1200">
                          <a:solidFill>
                            <a:schemeClr val="lt1"/>
                          </a:solidFill>
                          <a:latin typeface="Calibri"/>
                        </a:defRPr>
                      </a:lvl3pPr>
                      <a:lvl4pPr marL="1371600" algn="l" defTabSz="914400" rtl="0" eaLnBrk="1" latinLnBrk="0" hangingPunct="1">
                        <a:defRPr sz="1800" kern="1200">
                          <a:solidFill>
                            <a:schemeClr val="lt1"/>
                          </a:solidFill>
                          <a:latin typeface="Calibri"/>
                        </a:defRPr>
                      </a:lvl4pPr>
                      <a:lvl5pPr marL="1828800" algn="l" defTabSz="914400" rtl="0" eaLnBrk="1" latinLnBrk="0" hangingPunct="1">
                        <a:defRPr sz="1800" kern="1200">
                          <a:solidFill>
                            <a:schemeClr val="lt1"/>
                          </a:solidFill>
                          <a:latin typeface="Calibri"/>
                        </a:defRPr>
                      </a:lvl5pPr>
                      <a:lvl6pPr marL="2286000" algn="l" defTabSz="914400" rtl="0" eaLnBrk="1" latinLnBrk="0" hangingPunct="1">
                        <a:defRPr sz="1800" kern="1200">
                          <a:solidFill>
                            <a:schemeClr val="lt1"/>
                          </a:solidFill>
                          <a:latin typeface="Calibri"/>
                        </a:defRPr>
                      </a:lvl6pPr>
                      <a:lvl7pPr marL="2743200" algn="l" defTabSz="914400" rtl="0" eaLnBrk="1" latinLnBrk="0" hangingPunct="1">
                        <a:defRPr sz="1800" kern="1200">
                          <a:solidFill>
                            <a:schemeClr val="lt1"/>
                          </a:solidFill>
                          <a:latin typeface="Calibri"/>
                        </a:defRPr>
                      </a:lvl7pPr>
                      <a:lvl8pPr marL="3200400" algn="l" defTabSz="914400" rtl="0" eaLnBrk="1" latinLnBrk="0" hangingPunct="1">
                        <a:defRPr sz="1800" kern="1200">
                          <a:solidFill>
                            <a:schemeClr val="lt1"/>
                          </a:solidFill>
                          <a:latin typeface="Calibri"/>
                        </a:defRPr>
                      </a:lvl8pPr>
                      <a:lvl9pPr marL="3657600" algn="l" defTabSz="914400" rtl="0" eaLnBrk="1" latinLnBrk="0" hangingPunct="1">
                        <a:defRPr sz="1800" kern="1200">
                          <a:solidFill>
                            <a:schemeClr val="lt1"/>
                          </a:solidFill>
                          <a:latin typeface="Calibri"/>
                        </a:defRPr>
                      </a:lvl9pPr>
                    </a:lstStyle>
                    <a:p>
                      <a:pPr algn="ctr" rtl="0" fontAlgn="b"/>
                      <a:r>
                        <a:rPr lang="en-PH" sz="1300" u="none" strike="noStrike" dirty="0">
                          <a:solidFill>
                            <a:sysClr val="windowText" lastClr="000000"/>
                          </a:solidFill>
                          <a:effectLst/>
                          <a:latin typeface=" Arial"/>
                        </a:rPr>
                        <a:t>-</a:t>
                      </a:r>
                      <a:endParaRPr lang="en-PH" sz="1300" b="0" i="0" u="none" strike="noStrike" dirty="0">
                        <a:solidFill>
                          <a:sysClr val="windowText" lastClr="000000"/>
                        </a:solidFill>
                        <a:effectLst/>
                        <a:latin typeface=" Arial"/>
                        <a:cs typeface="Arial" panose="020B0604020202020204" pitchFamily="34" charset="0"/>
                      </a:endParaRPr>
                    </a:p>
                  </a:txBody>
                  <a:tcPr marL="43523" marR="43523" marT="26114" marB="26114"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lvl1pPr marL="0" algn="l" defTabSz="914400" rtl="0" eaLnBrk="1" latinLnBrk="0" hangingPunct="1">
                        <a:defRPr sz="1800" kern="1200">
                          <a:solidFill>
                            <a:schemeClr val="lt1"/>
                          </a:solidFill>
                          <a:latin typeface="Calibri"/>
                        </a:defRPr>
                      </a:lvl1pPr>
                      <a:lvl2pPr marL="457200" algn="l" defTabSz="914400" rtl="0" eaLnBrk="1" latinLnBrk="0" hangingPunct="1">
                        <a:defRPr sz="1800" kern="1200">
                          <a:solidFill>
                            <a:schemeClr val="lt1"/>
                          </a:solidFill>
                          <a:latin typeface="Calibri"/>
                        </a:defRPr>
                      </a:lvl2pPr>
                      <a:lvl3pPr marL="914400" algn="l" defTabSz="914400" rtl="0" eaLnBrk="1" latinLnBrk="0" hangingPunct="1">
                        <a:defRPr sz="1800" kern="1200">
                          <a:solidFill>
                            <a:schemeClr val="lt1"/>
                          </a:solidFill>
                          <a:latin typeface="Calibri"/>
                        </a:defRPr>
                      </a:lvl3pPr>
                      <a:lvl4pPr marL="1371600" algn="l" defTabSz="914400" rtl="0" eaLnBrk="1" latinLnBrk="0" hangingPunct="1">
                        <a:defRPr sz="1800" kern="1200">
                          <a:solidFill>
                            <a:schemeClr val="lt1"/>
                          </a:solidFill>
                          <a:latin typeface="Calibri"/>
                        </a:defRPr>
                      </a:lvl4pPr>
                      <a:lvl5pPr marL="1828800" algn="l" defTabSz="914400" rtl="0" eaLnBrk="1" latinLnBrk="0" hangingPunct="1">
                        <a:defRPr sz="1800" kern="1200">
                          <a:solidFill>
                            <a:schemeClr val="lt1"/>
                          </a:solidFill>
                          <a:latin typeface="Calibri"/>
                        </a:defRPr>
                      </a:lvl5pPr>
                      <a:lvl6pPr marL="2286000" algn="l" defTabSz="914400" rtl="0" eaLnBrk="1" latinLnBrk="0" hangingPunct="1">
                        <a:defRPr sz="1800" kern="1200">
                          <a:solidFill>
                            <a:schemeClr val="lt1"/>
                          </a:solidFill>
                          <a:latin typeface="Calibri"/>
                        </a:defRPr>
                      </a:lvl6pPr>
                      <a:lvl7pPr marL="2743200" algn="l" defTabSz="914400" rtl="0" eaLnBrk="1" latinLnBrk="0" hangingPunct="1">
                        <a:defRPr sz="1800" kern="1200">
                          <a:solidFill>
                            <a:schemeClr val="lt1"/>
                          </a:solidFill>
                          <a:latin typeface="Calibri"/>
                        </a:defRPr>
                      </a:lvl7pPr>
                      <a:lvl8pPr marL="3200400" algn="l" defTabSz="914400" rtl="0" eaLnBrk="1" latinLnBrk="0" hangingPunct="1">
                        <a:defRPr sz="1800" kern="1200">
                          <a:solidFill>
                            <a:schemeClr val="lt1"/>
                          </a:solidFill>
                          <a:latin typeface="Calibri"/>
                        </a:defRPr>
                      </a:lvl8pPr>
                      <a:lvl9pPr marL="3657600" algn="l" defTabSz="914400" rtl="0" eaLnBrk="1" latinLnBrk="0" hangingPunct="1">
                        <a:defRPr sz="1800" kern="1200">
                          <a:solidFill>
                            <a:schemeClr val="lt1"/>
                          </a:solidFill>
                          <a:latin typeface="Calibri"/>
                        </a:defRPr>
                      </a:lvl9pPr>
                    </a:lstStyle>
                    <a:p>
                      <a:pPr algn="ctr" rtl="0" fontAlgn="b"/>
                      <a:r>
                        <a:rPr lang="en-PH" sz="1300" u="none" strike="noStrike" dirty="0">
                          <a:solidFill>
                            <a:sysClr val="windowText" lastClr="000000"/>
                          </a:solidFill>
                          <a:effectLst/>
                          <a:latin typeface=" Arial"/>
                        </a:rPr>
                        <a:t>-</a:t>
                      </a:r>
                      <a:endParaRPr lang="en-PH" sz="1300" b="0" i="0" u="none" strike="noStrike" dirty="0">
                        <a:solidFill>
                          <a:sysClr val="windowText" lastClr="000000"/>
                        </a:solidFill>
                        <a:effectLst/>
                        <a:latin typeface=" Arial"/>
                        <a:cs typeface="Arial" panose="020B0604020202020204" pitchFamily="34" charset="0"/>
                      </a:endParaRPr>
                    </a:p>
                  </a:txBody>
                  <a:tcPr marL="43523" marR="43523" marT="26114" marB="26114"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extLst>
                  <a:ext uri="{0D108BD9-81ED-4DB2-BD59-A6C34878D82A}">
                    <a16:rowId xmlns:a16="http://schemas.microsoft.com/office/drawing/2014/main" xmlns="" val="3666139833"/>
                  </a:ext>
                </a:extLst>
              </a:tr>
              <a:tr h="348188">
                <a:tc>
                  <a:txBody>
                    <a:bodyPr/>
                    <a:lstStyle>
                      <a:lvl1pPr marL="0" algn="l" defTabSz="914400" rtl="0" eaLnBrk="1" latinLnBrk="0" hangingPunct="1">
                        <a:defRPr sz="1800" kern="1200">
                          <a:solidFill>
                            <a:schemeClr val="lt1"/>
                          </a:solidFill>
                          <a:latin typeface="Calibri"/>
                        </a:defRPr>
                      </a:lvl1pPr>
                      <a:lvl2pPr marL="457200" algn="l" defTabSz="914400" rtl="0" eaLnBrk="1" latinLnBrk="0" hangingPunct="1">
                        <a:defRPr sz="1800" kern="1200">
                          <a:solidFill>
                            <a:schemeClr val="lt1"/>
                          </a:solidFill>
                          <a:latin typeface="Calibri"/>
                        </a:defRPr>
                      </a:lvl2pPr>
                      <a:lvl3pPr marL="914400" algn="l" defTabSz="914400" rtl="0" eaLnBrk="1" latinLnBrk="0" hangingPunct="1">
                        <a:defRPr sz="1800" kern="1200">
                          <a:solidFill>
                            <a:schemeClr val="lt1"/>
                          </a:solidFill>
                          <a:latin typeface="Calibri"/>
                        </a:defRPr>
                      </a:lvl3pPr>
                      <a:lvl4pPr marL="1371600" algn="l" defTabSz="914400" rtl="0" eaLnBrk="1" latinLnBrk="0" hangingPunct="1">
                        <a:defRPr sz="1800" kern="1200">
                          <a:solidFill>
                            <a:schemeClr val="lt1"/>
                          </a:solidFill>
                          <a:latin typeface="Calibri"/>
                        </a:defRPr>
                      </a:lvl4pPr>
                      <a:lvl5pPr marL="1828800" algn="l" defTabSz="914400" rtl="0" eaLnBrk="1" latinLnBrk="0" hangingPunct="1">
                        <a:defRPr sz="1800" kern="1200">
                          <a:solidFill>
                            <a:schemeClr val="lt1"/>
                          </a:solidFill>
                          <a:latin typeface="Calibri"/>
                        </a:defRPr>
                      </a:lvl5pPr>
                      <a:lvl6pPr marL="2286000" algn="l" defTabSz="914400" rtl="0" eaLnBrk="1" latinLnBrk="0" hangingPunct="1">
                        <a:defRPr sz="1800" kern="1200">
                          <a:solidFill>
                            <a:schemeClr val="lt1"/>
                          </a:solidFill>
                          <a:latin typeface="Calibri"/>
                        </a:defRPr>
                      </a:lvl6pPr>
                      <a:lvl7pPr marL="2743200" algn="l" defTabSz="914400" rtl="0" eaLnBrk="1" latinLnBrk="0" hangingPunct="1">
                        <a:defRPr sz="1800" kern="1200">
                          <a:solidFill>
                            <a:schemeClr val="lt1"/>
                          </a:solidFill>
                          <a:latin typeface="Calibri"/>
                        </a:defRPr>
                      </a:lvl7pPr>
                      <a:lvl8pPr marL="3200400" algn="l" defTabSz="914400" rtl="0" eaLnBrk="1" latinLnBrk="0" hangingPunct="1">
                        <a:defRPr sz="1800" kern="1200">
                          <a:solidFill>
                            <a:schemeClr val="lt1"/>
                          </a:solidFill>
                          <a:latin typeface="Calibri"/>
                        </a:defRPr>
                      </a:lvl8pPr>
                      <a:lvl9pPr marL="3657600" algn="l" defTabSz="914400" rtl="0" eaLnBrk="1" latinLnBrk="0" hangingPunct="1">
                        <a:defRPr sz="1800" kern="1200">
                          <a:solidFill>
                            <a:schemeClr val="lt1"/>
                          </a:solidFill>
                          <a:latin typeface="Calibri"/>
                        </a:defRPr>
                      </a:lvl9pPr>
                    </a:lstStyle>
                    <a:p>
                      <a:pPr algn="ctr" fontAlgn="b"/>
                      <a:r>
                        <a:rPr lang="fr-FR" sz="1300" b="1" u="none" strike="noStrike" dirty="0">
                          <a:solidFill>
                            <a:sysClr val="windowText" lastClr="000000"/>
                          </a:solidFill>
                          <a:effectLst/>
                          <a:latin typeface=" Arial"/>
                        </a:rPr>
                        <a:t>Total</a:t>
                      </a:r>
                      <a:endParaRPr lang="fr-FR" sz="1300" b="1" i="0" u="none" strike="noStrike" dirty="0">
                        <a:solidFill>
                          <a:sysClr val="windowText" lastClr="000000"/>
                        </a:solidFill>
                        <a:effectLst/>
                        <a:latin typeface=" Arial"/>
                        <a:cs typeface="Arial" panose="020B0604020202020204" pitchFamily="34" charset="0"/>
                      </a:endParaRPr>
                    </a:p>
                  </a:txBody>
                  <a:tcPr marL="43523" marR="43523" marT="26114" marB="26114"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lvl1pPr marL="0" algn="l" defTabSz="914400" rtl="0" eaLnBrk="1" latinLnBrk="0" hangingPunct="1">
                        <a:defRPr sz="1800" kern="1200">
                          <a:solidFill>
                            <a:schemeClr val="lt1"/>
                          </a:solidFill>
                          <a:latin typeface="Calibri"/>
                        </a:defRPr>
                      </a:lvl1pPr>
                      <a:lvl2pPr marL="457200" algn="l" defTabSz="914400" rtl="0" eaLnBrk="1" latinLnBrk="0" hangingPunct="1">
                        <a:defRPr sz="1800" kern="1200">
                          <a:solidFill>
                            <a:schemeClr val="lt1"/>
                          </a:solidFill>
                          <a:latin typeface="Calibri"/>
                        </a:defRPr>
                      </a:lvl2pPr>
                      <a:lvl3pPr marL="914400" algn="l" defTabSz="914400" rtl="0" eaLnBrk="1" latinLnBrk="0" hangingPunct="1">
                        <a:defRPr sz="1800" kern="1200">
                          <a:solidFill>
                            <a:schemeClr val="lt1"/>
                          </a:solidFill>
                          <a:latin typeface="Calibri"/>
                        </a:defRPr>
                      </a:lvl3pPr>
                      <a:lvl4pPr marL="1371600" algn="l" defTabSz="914400" rtl="0" eaLnBrk="1" latinLnBrk="0" hangingPunct="1">
                        <a:defRPr sz="1800" kern="1200">
                          <a:solidFill>
                            <a:schemeClr val="lt1"/>
                          </a:solidFill>
                          <a:latin typeface="Calibri"/>
                        </a:defRPr>
                      </a:lvl4pPr>
                      <a:lvl5pPr marL="1828800" algn="l" defTabSz="914400" rtl="0" eaLnBrk="1" latinLnBrk="0" hangingPunct="1">
                        <a:defRPr sz="1800" kern="1200">
                          <a:solidFill>
                            <a:schemeClr val="lt1"/>
                          </a:solidFill>
                          <a:latin typeface="Calibri"/>
                        </a:defRPr>
                      </a:lvl5pPr>
                      <a:lvl6pPr marL="2286000" algn="l" defTabSz="914400" rtl="0" eaLnBrk="1" latinLnBrk="0" hangingPunct="1">
                        <a:defRPr sz="1800" kern="1200">
                          <a:solidFill>
                            <a:schemeClr val="lt1"/>
                          </a:solidFill>
                          <a:latin typeface="Calibri"/>
                        </a:defRPr>
                      </a:lvl6pPr>
                      <a:lvl7pPr marL="2743200" algn="l" defTabSz="914400" rtl="0" eaLnBrk="1" latinLnBrk="0" hangingPunct="1">
                        <a:defRPr sz="1800" kern="1200">
                          <a:solidFill>
                            <a:schemeClr val="lt1"/>
                          </a:solidFill>
                          <a:latin typeface="Calibri"/>
                        </a:defRPr>
                      </a:lvl7pPr>
                      <a:lvl8pPr marL="3200400" algn="l" defTabSz="914400" rtl="0" eaLnBrk="1" latinLnBrk="0" hangingPunct="1">
                        <a:defRPr sz="1800" kern="1200">
                          <a:solidFill>
                            <a:schemeClr val="lt1"/>
                          </a:solidFill>
                          <a:latin typeface="Calibri"/>
                        </a:defRPr>
                      </a:lvl8pPr>
                      <a:lvl9pPr marL="3657600" algn="l" defTabSz="914400" rtl="0" eaLnBrk="1" latinLnBrk="0" hangingPunct="1">
                        <a:defRPr sz="1800" kern="1200">
                          <a:solidFill>
                            <a:schemeClr val="lt1"/>
                          </a:solidFill>
                          <a:latin typeface="Calibri"/>
                        </a:defRPr>
                      </a:lvl9pPr>
                    </a:lstStyle>
                    <a:p>
                      <a:pPr algn="r" fontAlgn="b"/>
                      <a:r>
                        <a:rPr lang="en-PH" sz="1300" b="1" i="0" u="none" strike="noStrike" dirty="0" smtClean="0">
                          <a:solidFill>
                            <a:srgbClr val="000000"/>
                          </a:solidFill>
                          <a:effectLst/>
                          <a:latin typeface=" Arial"/>
                        </a:rPr>
                        <a:t>2,451,409.00</a:t>
                      </a:r>
                      <a:endParaRPr lang="en-PH" sz="1400" b="1" i="0" u="none" strike="noStrike" dirty="0">
                        <a:solidFill>
                          <a:srgbClr val="000000"/>
                        </a:solidFill>
                        <a:effectLst/>
                        <a:latin typeface=" Arial"/>
                      </a:endParaRPr>
                    </a:p>
                  </a:txBody>
                  <a:tcPr marL="7254" marR="7254" marT="7254"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lvl1pPr marL="0" algn="l" defTabSz="914400" rtl="0" eaLnBrk="1" latinLnBrk="0" hangingPunct="1">
                        <a:defRPr sz="1800" kern="1200">
                          <a:solidFill>
                            <a:schemeClr val="lt1"/>
                          </a:solidFill>
                          <a:latin typeface="Calibri"/>
                        </a:defRPr>
                      </a:lvl1pPr>
                      <a:lvl2pPr marL="457200" algn="l" defTabSz="914400" rtl="0" eaLnBrk="1" latinLnBrk="0" hangingPunct="1">
                        <a:defRPr sz="1800" kern="1200">
                          <a:solidFill>
                            <a:schemeClr val="lt1"/>
                          </a:solidFill>
                          <a:latin typeface="Calibri"/>
                        </a:defRPr>
                      </a:lvl2pPr>
                      <a:lvl3pPr marL="914400" algn="l" defTabSz="914400" rtl="0" eaLnBrk="1" latinLnBrk="0" hangingPunct="1">
                        <a:defRPr sz="1800" kern="1200">
                          <a:solidFill>
                            <a:schemeClr val="lt1"/>
                          </a:solidFill>
                          <a:latin typeface="Calibri"/>
                        </a:defRPr>
                      </a:lvl3pPr>
                      <a:lvl4pPr marL="1371600" algn="l" defTabSz="914400" rtl="0" eaLnBrk="1" latinLnBrk="0" hangingPunct="1">
                        <a:defRPr sz="1800" kern="1200">
                          <a:solidFill>
                            <a:schemeClr val="lt1"/>
                          </a:solidFill>
                          <a:latin typeface="Calibri"/>
                        </a:defRPr>
                      </a:lvl4pPr>
                      <a:lvl5pPr marL="1828800" algn="l" defTabSz="914400" rtl="0" eaLnBrk="1" latinLnBrk="0" hangingPunct="1">
                        <a:defRPr sz="1800" kern="1200">
                          <a:solidFill>
                            <a:schemeClr val="lt1"/>
                          </a:solidFill>
                          <a:latin typeface="Calibri"/>
                        </a:defRPr>
                      </a:lvl5pPr>
                      <a:lvl6pPr marL="2286000" algn="l" defTabSz="914400" rtl="0" eaLnBrk="1" latinLnBrk="0" hangingPunct="1">
                        <a:defRPr sz="1800" kern="1200">
                          <a:solidFill>
                            <a:schemeClr val="lt1"/>
                          </a:solidFill>
                          <a:latin typeface="Calibri"/>
                        </a:defRPr>
                      </a:lvl6pPr>
                      <a:lvl7pPr marL="2743200" algn="l" defTabSz="914400" rtl="0" eaLnBrk="1" latinLnBrk="0" hangingPunct="1">
                        <a:defRPr sz="1800" kern="1200">
                          <a:solidFill>
                            <a:schemeClr val="lt1"/>
                          </a:solidFill>
                          <a:latin typeface="Calibri"/>
                        </a:defRPr>
                      </a:lvl7pPr>
                      <a:lvl8pPr marL="3200400" algn="l" defTabSz="914400" rtl="0" eaLnBrk="1" latinLnBrk="0" hangingPunct="1">
                        <a:defRPr sz="1800" kern="1200">
                          <a:solidFill>
                            <a:schemeClr val="lt1"/>
                          </a:solidFill>
                          <a:latin typeface="Calibri"/>
                        </a:defRPr>
                      </a:lvl8pPr>
                      <a:lvl9pPr marL="3657600" algn="l" defTabSz="914400" rtl="0" eaLnBrk="1" latinLnBrk="0" hangingPunct="1">
                        <a:defRPr sz="1800" kern="1200">
                          <a:solidFill>
                            <a:schemeClr val="lt1"/>
                          </a:solidFill>
                          <a:latin typeface="Calibri"/>
                        </a:defRPr>
                      </a:lvl9pPr>
                    </a:lstStyle>
                    <a:p>
                      <a:pPr algn="r" fontAlgn="b"/>
                      <a:r>
                        <a:rPr lang="en-PH" sz="1300" b="1" i="0" u="none" strike="noStrike" dirty="0" smtClean="0">
                          <a:solidFill>
                            <a:srgbClr val="000000"/>
                          </a:solidFill>
                          <a:effectLst/>
                          <a:latin typeface=" Arial"/>
                        </a:rPr>
                        <a:t>2,412,534.00</a:t>
                      </a:r>
                      <a:endParaRPr lang="en-PH" sz="1400" b="1" i="0" u="none" strike="noStrike" dirty="0">
                        <a:solidFill>
                          <a:srgbClr val="000000"/>
                        </a:solidFill>
                        <a:effectLst/>
                        <a:latin typeface=" Arial"/>
                      </a:endParaRPr>
                    </a:p>
                  </a:txBody>
                  <a:tcPr marL="7254" marR="7254" marT="7254"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lvl1pPr marL="0" algn="l" defTabSz="914400" rtl="0" eaLnBrk="1" latinLnBrk="0" hangingPunct="1">
                        <a:defRPr sz="1800" kern="1200">
                          <a:solidFill>
                            <a:schemeClr val="lt1"/>
                          </a:solidFill>
                          <a:latin typeface="Calibri"/>
                        </a:defRPr>
                      </a:lvl1pPr>
                      <a:lvl2pPr marL="457200" algn="l" defTabSz="914400" rtl="0" eaLnBrk="1" latinLnBrk="0" hangingPunct="1">
                        <a:defRPr sz="1800" kern="1200">
                          <a:solidFill>
                            <a:schemeClr val="lt1"/>
                          </a:solidFill>
                          <a:latin typeface="Calibri"/>
                        </a:defRPr>
                      </a:lvl2pPr>
                      <a:lvl3pPr marL="914400" algn="l" defTabSz="914400" rtl="0" eaLnBrk="1" latinLnBrk="0" hangingPunct="1">
                        <a:defRPr sz="1800" kern="1200">
                          <a:solidFill>
                            <a:schemeClr val="lt1"/>
                          </a:solidFill>
                          <a:latin typeface="Calibri"/>
                        </a:defRPr>
                      </a:lvl3pPr>
                      <a:lvl4pPr marL="1371600" algn="l" defTabSz="914400" rtl="0" eaLnBrk="1" latinLnBrk="0" hangingPunct="1">
                        <a:defRPr sz="1800" kern="1200">
                          <a:solidFill>
                            <a:schemeClr val="lt1"/>
                          </a:solidFill>
                          <a:latin typeface="Calibri"/>
                        </a:defRPr>
                      </a:lvl4pPr>
                      <a:lvl5pPr marL="1828800" algn="l" defTabSz="914400" rtl="0" eaLnBrk="1" latinLnBrk="0" hangingPunct="1">
                        <a:defRPr sz="1800" kern="1200">
                          <a:solidFill>
                            <a:schemeClr val="lt1"/>
                          </a:solidFill>
                          <a:latin typeface="Calibri"/>
                        </a:defRPr>
                      </a:lvl5pPr>
                      <a:lvl6pPr marL="2286000" algn="l" defTabSz="914400" rtl="0" eaLnBrk="1" latinLnBrk="0" hangingPunct="1">
                        <a:defRPr sz="1800" kern="1200">
                          <a:solidFill>
                            <a:schemeClr val="lt1"/>
                          </a:solidFill>
                          <a:latin typeface="Calibri"/>
                        </a:defRPr>
                      </a:lvl6pPr>
                      <a:lvl7pPr marL="2743200" algn="l" defTabSz="914400" rtl="0" eaLnBrk="1" latinLnBrk="0" hangingPunct="1">
                        <a:defRPr sz="1800" kern="1200">
                          <a:solidFill>
                            <a:schemeClr val="lt1"/>
                          </a:solidFill>
                          <a:latin typeface="Calibri"/>
                        </a:defRPr>
                      </a:lvl7pPr>
                      <a:lvl8pPr marL="3200400" algn="l" defTabSz="914400" rtl="0" eaLnBrk="1" latinLnBrk="0" hangingPunct="1">
                        <a:defRPr sz="1800" kern="1200">
                          <a:solidFill>
                            <a:schemeClr val="lt1"/>
                          </a:solidFill>
                          <a:latin typeface="Calibri"/>
                        </a:defRPr>
                      </a:lvl8pPr>
                      <a:lvl9pPr marL="3657600" algn="l" defTabSz="914400" rtl="0" eaLnBrk="1" latinLnBrk="0" hangingPunct="1">
                        <a:defRPr sz="1800" kern="1200">
                          <a:solidFill>
                            <a:schemeClr val="lt1"/>
                          </a:solidFill>
                          <a:latin typeface="Calibri"/>
                        </a:defRPr>
                      </a:lvl9pPr>
                    </a:lstStyle>
                    <a:p>
                      <a:pPr algn="ctr" fontAlgn="b"/>
                      <a:r>
                        <a:rPr lang="en-US" sz="1300" b="1" u="none" strike="noStrike" dirty="0" smtClean="0">
                          <a:solidFill>
                            <a:sysClr val="windowText" lastClr="000000"/>
                          </a:solidFill>
                          <a:effectLst/>
                          <a:latin typeface=" Arial"/>
                        </a:rPr>
                        <a:t>38,875.00</a:t>
                      </a:r>
                      <a:endParaRPr lang="en-US" sz="1300" b="1" i="0" u="none" strike="noStrike" dirty="0">
                        <a:solidFill>
                          <a:sysClr val="windowText" lastClr="000000"/>
                        </a:solidFill>
                        <a:effectLst/>
                        <a:latin typeface=" Arial"/>
                        <a:cs typeface="Arial" panose="020B0604020202020204" pitchFamily="34" charset="0"/>
                      </a:endParaRPr>
                    </a:p>
                  </a:txBody>
                  <a:tcPr marL="43523" marR="43523" marT="26114" marB="26114"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lvl1pPr marL="0" algn="l" defTabSz="914400" rtl="0" eaLnBrk="1" latinLnBrk="0" hangingPunct="1">
                        <a:defRPr sz="1800" kern="1200">
                          <a:solidFill>
                            <a:schemeClr val="lt1"/>
                          </a:solidFill>
                          <a:latin typeface="Calibri"/>
                        </a:defRPr>
                      </a:lvl1pPr>
                      <a:lvl2pPr marL="457200" algn="l" defTabSz="914400" rtl="0" eaLnBrk="1" latinLnBrk="0" hangingPunct="1">
                        <a:defRPr sz="1800" kern="1200">
                          <a:solidFill>
                            <a:schemeClr val="lt1"/>
                          </a:solidFill>
                          <a:latin typeface="Calibri"/>
                        </a:defRPr>
                      </a:lvl2pPr>
                      <a:lvl3pPr marL="914400" algn="l" defTabSz="914400" rtl="0" eaLnBrk="1" latinLnBrk="0" hangingPunct="1">
                        <a:defRPr sz="1800" kern="1200">
                          <a:solidFill>
                            <a:schemeClr val="lt1"/>
                          </a:solidFill>
                          <a:latin typeface="Calibri"/>
                        </a:defRPr>
                      </a:lvl3pPr>
                      <a:lvl4pPr marL="1371600" algn="l" defTabSz="914400" rtl="0" eaLnBrk="1" latinLnBrk="0" hangingPunct="1">
                        <a:defRPr sz="1800" kern="1200">
                          <a:solidFill>
                            <a:schemeClr val="lt1"/>
                          </a:solidFill>
                          <a:latin typeface="Calibri"/>
                        </a:defRPr>
                      </a:lvl4pPr>
                      <a:lvl5pPr marL="1828800" algn="l" defTabSz="914400" rtl="0" eaLnBrk="1" latinLnBrk="0" hangingPunct="1">
                        <a:defRPr sz="1800" kern="1200">
                          <a:solidFill>
                            <a:schemeClr val="lt1"/>
                          </a:solidFill>
                          <a:latin typeface="Calibri"/>
                        </a:defRPr>
                      </a:lvl5pPr>
                      <a:lvl6pPr marL="2286000" algn="l" defTabSz="914400" rtl="0" eaLnBrk="1" latinLnBrk="0" hangingPunct="1">
                        <a:defRPr sz="1800" kern="1200">
                          <a:solidFill>
                            <a:schemeClr val="lt1"/>
                          </a:solidFill>
                          <a:latin typeface="Calibri"/>
                        </a:defRPr>
                      </a:lvl6pPr>
                      <a:lvl7pPr marL="2743200" algn="l" defTabSz="914400" rtl="0" eaLnBrk="1" latinLnBrk="0" hangingPunct="1">
                        <a:defRPr sz="1800" kern="1200">
                          <a:solidFill>
                            <a:schemeClr val="lt1"/>
                          </a:solidFill>
                          <a:latin typeface="Calibri"/>
                        </a:defRPr>
                      </a:lvl7pPr>
                      <a:lvl8pPr marL="3200400" algn="l" defTabSz="914400" rtl="0" eaLnBrk="1" latinLnBrk="0" hangingPunct="1">
                        <a:defRPr sz="1800" kern="1200">
                          <a:solidFill>
                            <a:schemeClr val="lt1"/>
                          </a:solidFill>
                          <a:latin typeface="Calibri"/>
                        </a:defRPr>
                      </a:lvl8pPr>
                      <a:lvl9pPr marL="3657600" algn="l" defTabSz="914400" rtl="0" eaLnBrk="1" latinLnBrk="0" hangingPunct="1">
                        <a:defRPr sz="1800" kern="1200">
                          <a:solidFill>
                            <a:schemeClr val="lt1"/>
                          </a:solidFill>
                          <a:latin typeface="Calibri"/>
                        </a:defRPr>
                      </a:lvl9pPr>
                    </a:lstStyle>
                    <a:p>
                      <a:pPr algn="ctr" fontAlgn="b"/>
                      <a:r>
                        <a:rPr lang="en-US" sz="1300" b="1" u="none" strike="noStrike" dirty="0" smtClean="0">
                          <a:solidFill>
                            <a:sysClr val="windowText" lastClr="000000"/>
                          </a:solidFill>
                          <a:effectLst/>
                          <a:latin typeface=" Arial"/>
                        </a:rPr>
                        <a:t>-</a:t>
                      </a:r>
                      <a:endParaRPr lang="en-US" sz="1300" b="1" i="0" u="none" strike="noStrike" dirty="0">
                        <a:solidFill>
                          <a:sysClr val="windowText" lastClr="000000"/>
                        </a:solidFill>
                        <a:effectLst/>
                        <a:latin typeface=" Arial"/>
                        <a:cs typeface="Arial" panose="020B0604020202020204" pitchFamily="34" charset="0"/>
                      </a:endParaRPr>
                    </a:p>
                  </a:txBody>
                  <a:tcPr marL="43523" marR="43523" marT="26114" marB="26114"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lvl1pPr marL="0" algn="l" defTabSz="914400" rtl="0" eaLnBrk="1" latinLnBrk="0" hangingPunct="1">
                        <a:defRPr sz="1800" kern="1200">
                          <a:solidFill>
                            <a:schemeClr val="lt1"/>
                          </a:solidFill>
                          <a:latin typeface="Calibri"/>
                        </a:defRPr>
                      </a:lvl1pPr>
                      <a:lvl2pPr marL="457200" algn="l" defTabSz="914400" rtl="0" eaLnBrk="1" latinLnBrk="0" hangingPunct="1">
                        <a:defRPr sz="1800" kern="1200">
                          <a:solidFill>
                            <a:schemeClr val="lt1"/>
                          </a:solidFill>
                          <a:latin typeface="Calibri"/>
                        </a:defRPr>
                      </a:lvl2pPr>
                      <a:lvl3pPr marL="914400" algn="l" defTabSz="914400" rtl="0" eaLnBrk="1" latinLnBrk="0" hangingPunct="1">
                        <a:defRPr sz="1800" kern="1200">
                          <a:solidFill>
                            <a:schemeClr val="lt1"/>
                          </a:solidFill>
                          <a:latin typeface="Calibri"/>
                        </a:defRPr>
                      </a:lvl3pPr>
                      <a:lvl4pPr marL="1371600" algn="l" defTabSz="914400" rtl="0" eaLnBrk="1" latinLnBrk="0" hangingPunct="1">
                        <a:defRPr sz="1800" kern="1200">
                          <a:solidFill>
                            <a:schemeClr val="lt1"/>
                          </a:solidFill>
                          <a:latin typeface="Calibri"/>
                        </a:defRPr>
                      </a:lvl4pPr>
                      <a:lvl5pPr marL="1828800" algn="l" defTabSz="914400" rtl="0" eaLnBrk="1" latinLnBrk="0" hangingPunct="1">
                        <a:defRPr sz="1800" kern="1200">
                          <a:solidFill>
                            <a:schemeClr val="lt1"/>
                          </a:solidFill>
                          <a:latin typeface="Calibri"/>
                        </a:defRPr>
                      </a:lvl5pPr>
                      <a:lvl6pPr marL="2286000" algn="l" defTabSz="914400" rtl="0" eaLnBrk="1" latinLnBrk="0" hangingPunct="1">
                        <a:defRPr sz="1800" kern="1200">
                          <a:solidFill>
                            <a:schemeClr val="lt1"/>
                          </a:solidFill>
                          <a:latin typeface="Calibri"/>
                        </a:defRPr>
                      </a:lvl6pPr>
                      <a:lvl7pPr marL="2743200" algn="l" defTabSz="914400" rtl="0" eaLnBrk="1" latinLnBrk="0" hangingPunct="1">
                        <a:defRPr sz="1800" kern="1200">
                          <a:solidFill>
                            <a:schemeClr val="lt1"/>
                          </a:solidFill>
                          <a:latin typeface="Calibri"/>
                        </a:defRPr>
                      </a:lvl7pPr>
                      <a:lvl8pPr marL="3200400" algn="l" defTabSz="914400" rtl="0" eaLnBrk="1" latinLnBrk="0" hangingPunct="1">
                        <a:defRPr sz="1800" kern="1200">
                          <a:solidFill>
                            <a:schemeClr val="lt1"/>
                          </a:solidFill>
                          <a:latin typeface="Calibri"/>
                        </a:defRPr>
                      </a:lvl8pPr>
                      <a:lvl9pPr marL="3657600" algn="l" defTabSz="914400" rtl="0" eaLnBrk="1" latinLnBrk="0" hangingPunct="1">
                        <a:defRPr sz="1800" kern="1200">
                          <a:solidFill>
                            <a:schemeClr val="lt1"/>
                          </a:solidFill>
                          <a:latin typeface="Calibri"/>
                        </a:defRPr>
                      </a:lvl9pPr>
                    </a:lstStyle>
                    <a:p>
                      <a:pPr algn="ctr" fontAlgn="b"/>
                      <a:r>
                        <a:rPr lang="en-US" sz="1300" b="1" u="none" strike="noStrike" dirty="0">
                          <a:solidFill>
                            <a:sysClr val="windowText" lastClr="000000"/>
                          </a:solidFill>
                          <a:effectLst/>
                          <a:latin typeface=" Arial"/>
                        </a:rPr>
                        <a:t>-</a:t>
                      </a:r>
                      <a:endParaRPr lang="en-US" sz="1300" b="1" i="0" u="none" strike="noStrike" dirty="0">
                        <a:solidFill>
                          <a:sysClr val="windowText" lastClr="000000"/>
                        </a:solidFill>
                        <a:effectLst/>
                        <a:latin typeface=" Arial"/>
                        <a:cs typeface="Arial" panose="020B0604020202020204" pitchFamily="34" charset="0"/>
                      </a:endParaRPr>
                    </a:p>
                  </a:txBody>
                  <a:tcPr marL="43523" marR="43523" marT="26114" marB="26114"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lvl1pPr marL="0" algn="l" defTabSz="914400" rtl="0" eaLnBrk="1" latinLnBrk="0" hangingPunct="1">
                        <a:defRPr sz="1800" kern="1200">
                          <a:solidFill>
                            <a:schemeClr val="lt1"/>
                          </a:solidFill>
                          <a:latin typeface="Calibri"/>
                        </a:defRPr>
                      </a:lvl1pPr>
                      <a:lvl2pPr marL="457200" algn="l" defTabSz="914400" rtl="0" eaLnBrk="1" latinLnBrk="0" hangingPunct="1">
                        <a:defRPr sz="1800" kern="1200">
                          <a:solidFill>
                            <a:schemeClr val="lt1"/>
                          </a:solidFill>
                          <a:latin typeface="Calibri"/>
                        </a:defRPr>
                      </a:lvl2pPr>
                      <a:lvl3pPr marL="914400" algn="l" defTabSz="914400" rtl="0" eaLnBrk="1" latinLnBrk="0" hangingPunct="1">
                        <a:defRPr sz="1800" kern="1200">
                          <a:solidFill>
                            <a:schemeClr val="lt1"/>
                          </a:solidFill>
                          <a:latin typeface="Calibri"/>
                        </a:defRPr>
                      </a:lvl3pPr>
                      <a:lvl4pPr marL="1371600" algn="l" defTabSz="914400" rtl="0" eaLnBrk="1" latinLnBrk="0" hangingPunct="1">
                        <a:defRPr sz="1800" kern="1200">
                          <a:solidFill>
                            <a:schemeClr val="lt1"/>
                          </a:solidFill>
                          <a:latin typeface="Calibri"/>
                        </a:defRPr>
                      </a:lvl4pPr>
                      <a:lvl5pPr marL="1828800" algn="l" defTabSz="914400" rtl="0" eaLnBrk="1" latinLnBrk="0" hangingPunct="1">
                        <a:defRPr sz="1800" kern="1200">
                          <a:solidFill>
                            <a:schemeClr val="lt1"/>
                          </a:solidFill>
                          <a:latin typeface="Calibri"/>
                        </a:defRPr>
                      </a:lvl5pPr>
                      <a:lvl6pPr marL="2286000" algn="l" defTabSz="914400" rtl="0" eaLnBrk="1" latinLnBrk="0" hangingPunct="1">
                        <a:defRPr sz="1800" kern="1200">
                          <a:solidFill>
                            <a:schemeClr val="lt1"/>
                          </a:solidFill>
                          <a:latin typeface="Calibri"/>
                        </a:defRPr>
                      </a:lvl6pPr>
                      <a:lvl7pPr marL="2743200" algn="l" defTabSz="914400" rtl="0" eaLnBrk="1" latinLnBrk="0" hangingPunct="1">
                        <a:defRPr sz="1800" kern="1200">
                          <a:solidFill>
                            <a:schemeClr val="lt1"/>
                          </a:solidFill>
                          <a:latin typeface="Calibri"/>
                        </a:defRPr>
                      </a:lvl7pPr>
                      <a:lvl8pPr marL="3200400" algn="l" defTabSz="914400" rtl="0" eaLnBrk="1" latinLnBrk="0" hangingPunct="1">
                        <a:defRPr sz="1800" kern="1200">
                          <a:solidFill>
                            <a:schemeClr val="lt1"/>
                          </a:solidFill>
                          <a:latin typeface="Calibri"/>
                        </a:defRPr>
                      </a:lvl8pPr>
                      <a:lvl9pPr marL="3657600" algn="l" defTabSz="914400" rtl="0" eaLnBrk="1" latinLnBrk="0" hangingPunct="1">
                        <a:defRPr sz="1800" kern="1200">
                          <a:solidFill>
                            <a:schemeClr val="lt1"/>
                          </a:solidFill>
                          <a:latin typeface="Calibri"/>
                        </a:defRPr>
                      </a:lvl9pPr>
                    </a:lstStyle>
                    <a:p>
                      <a:pPr algn="ctr" fontAlgn="b"/>
                      <a:r>
                        <a:rPr lang="en-US" sz="1300" b="1" u="none" strike="noStrike" dirty="0">
                          <a:solidFill>
                            <a:sysClr val="windowText" lastClr="000000"/>
                          </a:solidFill>
                          <a:effectLst/>
                          <a:latin typeface=" Arial"/>
                        </a:rPr>
                        <a:t>-</a:t>
                      </a:r>
                      <a:endParaRPr lang="en-US" sz="1300" b="1" i="0" u="none" strike="noStrike" dirty="0">
                        <a:solidFill>
                          <a:sysClr val="windowText" lastClr="000000"/>
                        </a:solidFill>
                        <a:effectLst/>
                        <a:latin typeface=" Arial"/>
                        <a:cs typeface="Arial" panose="020B0604020202020204" pitchFamily="34" charset="0"/>
                      </a:endParaRPr>
                    </a:p>
                  </a:txBody>
                  <a:tcPr marL="43523" marR="43523" marT="26114" marB="26114"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lvl1pPr marL="0" algn="l" defTabSz="914400" rtl="0" eaLnBrk="1" latinLnBrk="0" hangingPunct="1">
                        <a:defRPr sz="1800" kern="1200">
                          <a:solidFill>
                            <a:schemeClr val="lt1"/>
                          </a:solidFill>
                          <a:latin typeface="Calibri"/>
                        </a:defRPr>
                      </a:lvl1pPr>
                      <a:lvl2pPr marL="457200" algn="l" defTabSz="914400" rtl="0" eaLnBrk="1" latinLnBrk="0" hangingPunct="1">
                        <a:defRPr sz="1800" kern="1200">
                          <a:solidFill>
                            <a:schemeClr val="lt1"/>
                          </a:solidFill>
                          <a:latin typeface="Calibri"/>
                        </a:defRPr>
                      </a:lvl2pPr>
                      <a:lvl3pPr marL="914400" algn="l" defTabSz="914400" rtl="0" eaLnBrk="1" latinLnBrk="0" hangingPunct="1">
                        <a:defRPr sz="1800" kern="1200">
                          <a:solidFill>
                            <a:schemeClr val="lt1"/>
                          </a:solidFill>
                          <a:latin typeface="Calibri"/>
                        </a:defRPr>
                      </a:lvl3pPr>
                      <a:lvl4pPr marL="1371600" algn="l" defTabSz="914400" rtl="0" eaLnBrk="1" latinLnBrk="0" hangingPunct="1">
                        <a:defRPr sz="1800" kern="1200">
                          <a:solidFill>
                            <a:schemeClr val="lt1"/>
                          </a:solidFill>
                          <a:latin typeface="Calibri"/>
                        </a:defRPr>
                      </a:lvl4pPr>
                      <a:lvl5pPr marL="1828800" algn="l" defTabSz="914400" rtl="0" eaLnBrk="1" latinLnBrk="0" hangingPunct="1">
                        <a:defRPr sz="1800" kern="1200">
                          <a:solidFill>
                            <a:schemeClr val="lt1"/>
                          </a:solidFill>
                          <a:latin typeface="Calibri"/>
                        </a:defRPr>
                      </a:lvl5pPr>
                      <a:lvl6pPr marL="2286000" algn="l" defTabSz="914400" rtl="0" eaLnBrk="1" latinLnBrk="0" hangingPunct="1">
                        <a:defRPr sz="1800" kern="1200">
                          <a:solidFill>
                            <a:schemeClr val="lt1"/>
                          </a:solidFill>
                          <a:latin typeface="Calibri"/>
                        </a:defRPr>
                      </a:lvl6pPr>
                      <a:lvl7pPr marL="2743200" algn="l" defTabSz="914400" rtl="0" eaLnBrk="1" latinLnBrk="0" hangingPunct="1">
                        <a:defRPr sz="1800" kern="1200">
                          <a:solidFill>
                            <a:schemeClr val="lt1"/>
                          </a:solidFill>
                          <a:latin typeface="Calibri"/>
                        </a:defRPr>
                      </a:lvl7pPr>
                      <a:lvl8pPr marL="3200400" algn="l" defTabSz="914400" rtl="0" eaLnBrk="1" latinLnBrk="0" hangingPunct="1">
                        <a:defRPr sz="1800" kern="1200">
                          <a:solidFill>
                            <a:schemeClr val="lt1"/>
                          </a:solidFill>
                          <a:latin typeface="Calibri"/>
                        </a:defRPr>
                      </a:lvl8pPr>
                      <a:lvl9pPr marL="3657600" algn="l" defTabSz="914400" rtl="0" eaLnBrk="1" latinLnBrk="0" hangingPunct="1">
                        <a:defRPr sz="1800" kern="1200">
                          <a:solidFill>
                            <a:schemeClr val="lt1"/>
                          </a:solidFill>
                          <a:latin typeface="Calibri"/>
                        </a:defRPr>
                      </a:lvl9pPr>
                    </a:lstStyle>
                    <a:p>
                      <a:pPr algn="ctr" fontAlgn="b"/>
                      <a:r>
                        <a:rPr lang="en-PH" sz="1300" b="1" u="none" strike="noStrike" dirty="0">
                          <a:solidFill>
                            <a:sysClr val="windowText" lastClr="000000"/>
                          </a:solidFill>
                          <a:effectLst/>
                          <a:latin typeface=" Arial"/>
                        </a:rPr>
                        <a:t>-</a:t>
                      </a:r>
                      <a:endParaRPr lang="en-PH" sz="1300" b="1" i="0" u="none" strike="noStrike" dirty="0">
                        <a:solidFill>
                          <a:sysClr val="windowText" lastClr="000000"/>
                        </a:solidFill>
                        <a:effectLst/>
                        <a:latin typeface=" Arial"/>
                        <a:cs typeface="Arial" panose="020B0604020202020204" pitchFamily="34" charset="0"/>
                      </a:endParaRPr>
                    </a:p>
                  </a:txBody>
                  <a:tcPr marL="43523" marR="43523" marT="26114" marB="26114"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lvl1pPr marL="0" algn="l" defTabSz="914400" rtl="0" eaLnBrk="1" latinLnBrk="0" hangingPunct="1">
                        <a:defRPr sz="1800" kern="1200">
                          <a:solidFill>
                            <a:schemeClr val="lt1"/>
                          </a:solidFill>
                          <a:latin typeface="Calibri"/>
                        </a:defRPr>
                      </a:lvl1pPr>
                      <a:lvl2pPr marL="457200" algn="l" defTabSz="914400" rtl="0" eaLnBrk="1" latinLnBrk="0" hangingPunct="1">
                        <a:defRPr sz="1800" kern="1200">
                          <a:solidFill>
                            <a:schemeClr val="lt1"/>
                          </a:solidFill>
                          <a:latin typeface="Calibri"/>
                        </a:defRPr>
                      </a:lvl2pPr>
                      <a:lvl3pPr marL="914400" algn="l" defTabSz="914400" rtl="0" eaLnBrk="1" latinLnBrk="0" hangingPunct="1">
                        <a:defRPr sz="1800" kern="1200">
                          <a:solidFill>
                            <a:schemeClr val="lt1"/>
                          </a:solidFill>
                          <a:latin typeface="Calibri"/>
                        </a:defRPr>
                      </a:lvl3pPr>
                      <a:lvl4pPr marL="1371600" algn="l" defTabSz="914400" rtl="0" eaLnBrk="1" latinLnBrk="0" hangingPunct="1">
                        <a:defRPr sz="1800" kern="1200">
                          <a:solidFill>
                            <a:schemeClr val="lt1"/>
                          </a:solidFill>
                          <a:latin typeface="Calibri"/>
                        </a:defRPr>
                      </a:lvl4pPr>
                      <a:lvl5pPr marL="1828800" algn="l" defTabSz="914400" rtl="0" eaLnBrk="1" latinLnBrk="0" hangingPunct="1">
                        <a:defRPr sz="1800" kern="1200">
                          <a:solidFill>
                            <a:schemeClr val="lt1"/>
                          </a:solidFill>
                          <a:latin typeface="Calibri"/>
                        </a:defRPr>
                      </a:lvl5pPr>
                      <a:lvl6pPr marL="2286000" algn="l" defTabSz="914400" rtl="0" eaLnBrk="1" latinLnBrk="0" hangingPunct="1">
                        <a:defRPr sz="1800" kern="1200">
                          <a:solidFill>
                            <a:schemeClr val="lt1"/>
                          </a:solidFill>
                          <a:latin typeface="Calibri"/>
                        </a:defRPr>
                      </a:lvl6pPr>
                      <a:lvl7pPr marL="2743200" algn="l" defTabSz="914400" rtl="0" eaLnBrk="1" latinLnBrk="0" hangingPunct="1">
                        <a:defRPr sz="1800" kern="1200">
                          <a:solidFill>
                            <a:schemeClr val="lt1"/>
                          </a:solidFill>
                          <a:latin typeface="Calibri"/>
                        </a:defRPr>
                      </a:lvl7pPr>
                      <a:lvl8pPr marL="3200400" algn="l" defTabSz="914400" rtl="0" eaLnBrk="1" latinLnBrk="0" hangingPunct="1">
                        <a:defRPr sz="1800" kern="1200">
                          <a:solidFill>
                            <a:schemeClr val="lt1"/>
                          </a:solidFill>
                          <a:latin typeface="Calibri"/>
                        </a:defRPr>
                      </a:lvl8pPr>
                      <a:lvl9pPr marL="3657600" algn="l" defTabSz="914400" rtl="0" eaLnBrk="1" latinLnBrk="0" hangingPunct="1">
                        <a:defRPr sz="1800" kern="1200">
                          <a:solidFill>
                            <a:schemeClr val="lt1"/>
                          </a:solidFill>
                          <a:latin typeface="Calibri"/>
                        </a:defRPr>
                      </a:lvl9pPr>
                    </a:lstStyle>
                    <a:p>
                      <a:pPr algn="ctr" fontAlgn="b"/>
                      <a:r>
                        <a:rPr lang="en-PH" sz="1300" b="1" u="none" strike="noStrike" dirty="0">
                          <a:solidFill>
                            <a:sysClr val="windowText" lastClr="000000"/>
                          </a:solidFill>
                          <a:effectLst/>
                          <a:latin typeface=" Arial"/>
                        </a:rPr>
                        <a:t>-</a:t>
                      </a:r>
                      <a:endParaRPr lang="en-PH" sz="1300" b="1" i="0" u="none" strike="noStrike" dirty="0">
                        <a:solidFill>
                          <a:sysClr val="windowText" lastClr="000000"/>
                        </a:solidFill>
                        <a:effectLst/>
                        <a:latin typeface=" Arial"/>
                        <a:cs typeface="Arial" panose="020B0604020202020204" pitchFamily="34" charset="0"/>
                      </a:endParaRPr>
                    </a:p>
                  </a:txBody>
                  <a:tcPr marL="43523" marR="43523" marT="26114" marB="26114"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extLst>
                  <a:ext uri="{0D108BD9-81ED-4DB2-BD59-A6C34878D82A}">
                    <a16:rowId xmlns:a16="http://schemas.microsoft.com/office/drawing/2014/main" xmlns="" val="802193552"/>
                  </a:ext>
                </a:extLst>
              </a:tr>
            </a:tbl>
          </a:graphicData>
        </a:graphic>
      </p:graphicFrame>
      <p:graphicFrame>
        <p:nvGraphicFramePr>
          <p:cNvPr id="18" name="Table 2">
            <a:extLst>
              <a:ext uri="{FF2B5EF4-FFF2-40B4-BE49-F238E27FC236}">
                <a16:creationId xmlns:a16="http://schemas.microsoft.com/office/drawing/2014/main" xmlns="" id="{6DC3584A-7A9E-1B06-F6EC-0CD64C503C1B}"/>
              </a:ext>
            </a:extLst>
          </p:cNvPr>
          <p:cNvGraphicFramePr>
            <a:graphicFrameLocks noGrp="1"/>
          </p:cNvGraphicFramePr>
          <p:nvPr>
            <p:extLst/>
          </p:nvPr>
        </p:nvGraphicFramePr>
        <p:xfrm>
          <a:off x="7200392" y="4748152"/>
          <a:ext cx="4165600" cy="370840"/>
        </p:xfrm>
        <a:graphic>
          <a:graphicData uri="http://schemas.openxmlformats.org/drawingml/2006/table">
            <a:tbl>
              <a:tblPr firstRow="1" bandRow="1">
                <a:tableStyleId>{5C22544A-7EE6-4342-B048-85BDC9FD1C3A}</a:tableStyleId>
              </a:tblPr>
              <a:tblGrid>
                <a:gridCol w="2082800">
                  <a:extLst>
                    <a:ext uri="{9D8B030D-6E8A-4147-A177-3AD203B41FA5}">
                      <a16:colId xmlns:a16="http://schemas.microsoft.com/office/drawing/2014/main" xmlns="" val="153223239"/>
                    </a:ext>
                  </a:extLst>
                </a:gridCol>
                <a:gridCol w="2082800">
                  <a:extLst>
                    <a:ext uri="{9D8B030D-6E8A-4147-A177-3AD203B41FA5}">
                      <a16:colId xmlns:a16="http://schemas.microsoft.com/office/drawing/2014/main" xmlns="" val="4292743462"/>
                    </a:ext>
                  </a:extLst>
                </a:gridCol>
              </a:tblGrid>
              <a:tr h="370840">
                <a:tc>
                  <a:txBody>
                    <a:bodyPr/>
                    <a:lstStyle/>
                    <a:p>
                      <a:r>
                        <a:rPr lang="en-US" dirty="0"/>
                        <a:t>LIQUIDATION RATE</a:t>
                      </a:r>
                    </a:p>
                  </a:txBody>
                  <a:tcP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a:txBody>
                    <a:bodyPr/>
                    <a:lstStyle/>
                    <a:p>
                      <a:pPr algn="ctr"/>
                      <a:r>
                        <a:rPr lang="en-US" dirty="0" smtClean="0"/>
                        <a:t>96.11%</a:t>
                      </a:r>
                      <a:endParaRPr lang="en-US" dirty="0"/>
                    </a:p>
                  </a:txBody>
                  <a:tcP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xmlns="" val="2129089225"/>
                  </a:ext>
                </a:extLst>
              </a:tr>
            </a:tbl>
          </a:graphicData>
        </a:graphic>
      </p:graphicFrame>
    </p:spTree>
    <p:extLst>
      <p:ext uri="{BB962C8B-B14F-4D97-AF65-F5344CB8AC3E}">
        <p14:creationId xmlns:p14="http://schemas.microsoft.com/office/powerpoint/2010/main" val="2641300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down)">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 calcmode="lin" valueType="num">
                                      <p:cBhvr additive="base">
                                        <p:cTn id="12" dur="500" fill="hold"/>
                                        <p:tgtEl>
                                          <p:spTgt spid="18"/>
                                        </p:tgtEl>
                                        <p:attrNameLst>
                                          <p:attrName>ppt_x</p:attrName>
                                        </p:attrNameLst>
                                      </p:cBhvr>
                                      <p:tavLst>
                                        <p:tav tm="0">
                                          <p:val>
                                            <p:strVal val="#ppt_x"/>
                                          </p:val>
                                        </p:tav>
                                        <p:tav tm="100000">
                                          <p:val>
                                            <p:strVal val="#ppt_x"/>
                                          </p:val>
                                        </p:tav>
                                      </p:tavLst>
                                    </p:anim>
                                    <p:anim calcmode="lin" valueType="num">
                                      <p:cBhvr additive="base">
                                        <p:cTn id="13"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 Same Side Corner Rectangle 6"/>
          <p:cNvSpPr/>
          <p:nvPr/>
        </p:nvSpPr>
        <p:spPr>
          <a:xfrm rot="16200000">
            <a:off x="372147" y="2038134"/>
            <a:ext cx="822960" cy="274320"/>
          </a:xfrm>
          <a:prstGeom prst="round2SameRect">
            <a:avLst/>
          </a:prstGeom>
          <a:solidFill>
            <a:srgbClr val="5B9BD5"/>
          </a:solidFill>
          <a:ln w="57150">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 Same Side Corner Rectangle 7"/>
          <p:cNvSpPr/>
          <p:nvPr/>
        </p:nvSpPr>
        <p:spPr>
          <a:xfrm rot="16200000">
            <a:off x="372147" y="4384932"/>
            <a:ext cx="822960" cy="274320"/>
          </a:xfrm>
          <a:prstGeom prst="round2SameRect">
            <a:avLst/>
          </a:prstGeom>
          <a:solidFill>
            <a:srgbClr val="A5A5A5">
              <a:alpha val="50000"/>
            </a:srgbClr>
          </a:solidFill>
          <a:ln w="57150">
            <a:solidFill>
              <a:srgbClr val="A5A5A5">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 Same Side Corner Rectangle 9"/>
          <p:cNvSpPr/>
          <p:nvPr/>
        </p:nvSpPr>
        <p:spPr>
          <a:xfrm rot="16200000">
            <a:off x="372147" y="5491655"/>
            <a:ext cx="822960" cy="274320"/>
          </a:xfrm>
          <a:prstGeom prst="round2SameRect">
            <a:avLst/>
          </a:prstGeom>
          <a:solidFill>
            <a:srgbClr val="FFC000">
              <a:alpha val="50000"/>
            </a:srgbClr>
          </a:solidFill>
          <a:ln w="57150">
            <a:solidFill>
              <a:srgbClr val="FFC000">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 Same Side Corner Rectangle 10"/>
          <p:cNvSpPr/>
          <p:nvPr/>
        </p:nvSpPr>
        <p:spPr>
          <a:xfrm rot="16200000">
            <a:off x="372147" y="3278208"/>
            <a:ext cx="822960" cy="274320"/>
          </a:xfrm>
          <a:prstGeom prst="round2SameRect">
            <a:avLst/>
          </a:prstGeom>
          <a:solidFill>
            <a:srgbClr val="ED7D31">
              <a:alpha val="50000"/>
            </a:srgbClr>
          </a:solidFill>
          <a:ln w="57150">
            <a:solidFill>
              <a:srgbClr val="ED7D31">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 Same Side Corner Rectangle 11"/>
          <p:cNvSpPr/>
          <p:nvPr/>
        </p:nvSpPr>
        <p:spPr>
          <a:xfrm rot="16200000">
            <a:off x="372147" y="1064760"/>
            <a:ext cx="822960" cy="274320"/>
          </a:xfrm>
          <a:prstGeom prst="round2SameRect">
            <a:avLst/>
          </a:prstGeom>
          <a:solidFill>
            <a:srgbClr val="70AD47">
              <a:alpha val="50000"/>
            </a:srgbClr>
          </a:solidFill>
          <a:ln w="57150">
            <a:solidFill>
              <a:srgbClr val="70AD47">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934500" y="790440"/>
            <a:ext cx="10609799" cy="5303520"/>
          </a:xfrm>
          <a:prstGeom prst="rect">
            <a:avLst/>
          </a:prstGeom>
          <a:solidFill>
            <a:schemeClr val="bg1"/>
          </a:solidFill>
          <a:ln w="57150">
            <a:solidFill>
              <a:srgbClr val="5B9BD5"/>
            </a:solidFill>
          </a:ln>
        </p:spPr>
        <p:txBody>
          <a:bodyPr wrap="none" anchor="t" anchorCtr="0">
            <a:noAutofit/>
          </a:bodyPr>
          <a:lstStyle/>
          <a:p>
            <a:pPr algn="ctr"/>
            <a:r>
              <a:rPr lang="en-US" sz="3500" dirty="0" smtClean="0">
                <a:solidFill>
                  <a:schemeClr val="tx1">
                    <a:lumMod val="65000"/>
                    <a:lumOff val="35000"/>
                  </a:schemeClr>
                </a:solidFill>
                <a:latin typeface="Franklin Gothic Demi Cond" panose="020B0706030402020204" pitchFamily="34" charset="0"/>
              </a:rPr>
              <a:t>COMPLIANCES AND ACCOMPLISHMENTS TO DC’s GUIDANCE</a:t>
            </a:r>
            <a:endParaRPr lang="en-US" sz="3500" dirty="0"/>
          </a:p>
        </p:txBody>
      </p:sp>
      <p:graphicFrame>
        <p:nvGraphicFramePr>
          <p:cNvPr id="14" name="Table 13">
            <a:extLst>
              <a:ext uri="{FF2B5EF4-FFF2-40B4-BE49-F238E27FC236}">
                <a16:creationId xmlns:a16="http://schemas.microsoft.com/office/drawing/2014/main" xmlns="" id="{186ECC6E-A9BA-3D40-E45A-9E6718FFFE1C}"/>
              </a:ext>
            </a:extLst>
          </p:cNvPr>
          <p:cNvGraphicFramePr>
            <a:graphicFrameLocks noGrp="1"/>
          </p:cNvGraphicFramePr>
          <p:nvPr>
            <p:extLst>
              <p:ext uri="{D42A27DB-BD31-4B8C-83A1-F6EECF244321}">
                <p14:modId xmlns:p14="http://schemas.microsoft.com/office/powerpoint/2010/main" val="3866327264"/>
              </p:ext>
            </p:extLst>
          </p:nvPr>
        </p:nvGraphicFramePr>
        <p:xfrm>
          <a:off x="1124712" y="1614733"/>
          <a:ext cx="10241281" cy="4319972"/>
        </p:xfrm>
        <a:graphic>
          <a:graphicData uri="http://schemas.openxmlformats.org/drawingml/2006/table">
            <a:tbl>
              <a:tblPr firstRow="1" firstCol="1" bandRow="1">
                <a:tableStyleId>{69CF1AB2-1976-4502-BF36-3FF5EA218861}</a:tableStyleId>
              </a:tblPr>
              <a:tblGrid>
                <a:gridCol w="4533795">
                  <a:extLst>
                    <a:ext uri="{9D8B030D-6E8A-4147-A177-3AD203B41FA5}">
                      <a16:colId xmlns:a16="http://schemas.microsoft.com/office/drawing/2014/main" xmlns="" val="4038674408"/>
                    </a:ext>
                  </a:extLst>
                </a:gridCol>
                <a:gridCol w="1056321">
                  <a:extLst>
                    <a:ext uri="{9D8B030D-6E8A-4147-A177-3AD203B41FA5}">
                      <a16:colId xmlns:a16="http://schemas.microsoft.com/office/drawing/2014/main" xmlns="" val="1763644688"/>
                    </a:ext>
                  </a:extLst>
                </a:gridCol>
                <a:gridCol w="1056321">
                  <a:extLst>
                    <a:ext uri="{9D8B030D-6E8A-4147-A177-3AD203B41FA5}">
                      <a16:colId xmlns:a16="http://schemas.microsoft.com/office/drawing/2014/main" xmlns="" val="2280156564"/>
                    </a:ext>
                  </a:extLst>
                </a:gridCol>
                <a:gridCol w="3594844">
                  <a:extLst>
                    <a:ext uri="{9D8B030D-6E8A-4147-A177-3AD203B41FA5}">
                      <a16:colId xmlns:a16="http://schemas.microsoft.com/office/drawing/2014/main" xmlns="" val="2090671129"/>
                    </a:ext>
                  </a:extLst>
                </a:gridCol>
              </a:tblGrid>
              <a:tr h="266132">
                <a:tc>
                  <a:txBody>
                    <a:bodyPr/>
                    <a:lstStyle/>
                    <a:p>
                      <a:pPr algn="ctr"/>
                      <a:r>
                        <a:rPr lang="en-PH" sz="1400" dirty="0">
                          <a:solidFill>
                            <a:schemeClr val="bg1"/>
                          </a:solidFill>
                          <a:effectLst/>
                          <a:latin typeface=" Arial"/>
                        </a:rPr>
                        <a:t>PARAMETER</a:t>
                      </a:r>
                      <a:endParaRPr lang="en-PH" sz="1400" dirty="0">
                        <a:solidFill>
                          <a:schemeClr val="bg1"/>
                        </a:solidFill>
                        <a:effectLst/>
                        <a:latin typeface=" Arial"/>
                        <a:ea typeface="MS Mincho" panose="02020609040205080304" pitchFamily="49" charset="-128"/>
                        <a:cs typeface="Times New Roman" panose="02020603050405020304" pitchFamily="18" charset="0"/>
                      </a:endParaRPr>
                    </a:p>
                  </a:txBody>
                  <a:tcPr marL="60361" marR="60361"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a:txBody>
                    <a:bodyPr/>
                    <a:lstStyle/>
                    <a:p>
                      <a:pPr algn="ctr"/>
                      <a:r>
                        <a:rPr lang="en-PH" sz="1400" dirty="0" smtClean="0">
                          <a:solidFill>
                            <a:schemeClr val="bg1"/>
                          </a:solidFill>
                          <a:effectLst/>
                          <a:latin typeface=" Arial"/>
                        </a:rPr>
                        <a:t>2021</a:t>
                      </a:r>
                      <a:endParaRPr lang="en-PH" sz="1400" dirty="0">
                        <a:solidFill>
                          <a:schemeClr val="bg1"/>
                        </a:solidFill>
                        <a:effectLst/>
                        <a:latin typeface=" Arial"/>
                        <a:ea typeface="MS Mincho" panose="02020609040205080304" pitchFamily="49" charset="-128"/>
                        <a:cs typeface="Times New Roman" panose="02020603050405020304" pitchFamily="18" charset="0"/>
                      </a:endParaRPr>
                    </a:p>
                  </a:txBody>
                  <a:tcPr marL="60361" marR="60361"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a:txBody>
                    <a:bodyPr/>
                    <a:lstStyle/>
                    <a:p>
                      <a:pPr algn="ctr"/>
                      <a:r>
                        <a:rPr lang="en-PH" sz="1400" dirty="0" smtClean="0">
                          <a:solidFill>
                            <a:schemeClr val="bg1"/>
                          </a:solidFill>
                          <a:effectLst/>
                          <a:latin typeface=" Arial"/>
                        </a:rPr>
                        <a:t>2022</a:t>
                      </a:r>
                      <a:endParaRPr lang="en-PH" sz="1400" dirty="0">
                        <a:solidFill>
                          <a:schemeClr val="bg1"/>
                        </a:solidFill>
                        <a:effectLst/>
                        <a:latin typeface=" Arial"/>
                        <a:ea typeface="MS Mincho" panose="02020609040205080304" pitchFamily="49" charset="-128"/>
                        <a:cs typeface="Times New Roman" panose="02020603050405020304" pitchFamily="18" charset="0"/>
                      </a:endParaRPr>
                    </a:p>
                  </a:txBody>
                  <a:tcPr marL="60361" marR="60361"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a:txBody>
                    <a:bodyPr/>
                    <a:lstStyle/>
                    <a:p>
                      <a:pPr algn="ctr"/>
                      <a:r>
                        <a:rPr lang="en-PH" sz="1400" dirty="0">
                          <a:solidFill>
                            <a:schemeClr val="bg1"/>
                          </a:solidFill>
                          <a:effectLst/>
                          <a:latin typeface=" Arial"/>
                        </a:rPr>
                        <a:t>REMARKS</a:t>
                      </a:r>
                      <a:endParaRPr lang="en-PH" sz="1400" dirty="0">
                        <a:solidFill>
                          <a:schemeClr val="bg1"/>
                        </a:solidFill>
                        <a:effectLst/>
                        <a:latin typeface=" Arial"/>
                        <a:ea typeface="MS Mincho" panose="02020609040205080304" pitchFamily="49" charset="-128"/>
                        <a:cs typeface="Times New Roman" panose="02020603050405020304" pitchFamily="18" charset="0"/>
                      </a:endParaRPr>
                    </a:p>
                  </a:txBody>
                  <a:tcPr marL="60361" marR="60361"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xmlns="" val="875933485"/>
                  </a:ext>
                </a:extLst>
              </a:tr>
              <a:tr h="933679">
                <a:tc>
                  <a:txBody>
                    <a:bodyPr/>
                    <a:lstStyle/>
                    <a:p>
                      <a:pPr algn="just"/>
                      <a:r>
                        <a:rPr lang="en-PH" sz="1400" dirty="0">
                          <a:effectLst/>
                          <a:latin typeface=" Arial"/>
                        </a:rPr>
                        <a:t>a.  Obligation Rate (</a:t>
                      </a:r>
                      <a:r>
                        <a:rPr lang="en-PH" sz="1400" dirty="0" err="1">
                          <a:effectLst/>
                          <a:latin typeface=" Arial"/>
                        </a:rPr>
                        <a:t>Obr</a:t>
                      </a:r>
                      <a:r>
                        <a:rPr lang="en-PH" sz="1400" dirty="0">
                          <a:effectLst/>
                          <a:latin typeface=" Arial"/>
                        </a:rPr>
                        <a:t>) – measuring the financial performance of Post and Line Units in terms of </a:t>
                      </a:r>
                      <a:r>
                        <a:rPr lang="en-PH" sz="1400" dirty="0" err="1">
                          <a:effectLst/>
                          <a:latin typeface=" Arial"/>
                        </a:rPr>
                        <a:t>thier</a:t>
                      </a:r>
                      <a:r>
                        <a:rPr lang="en-PH" sz="1400" dirty="0">
                          <a:effectLst/>
                          <a:latin typeface=" Arial"/>
                        </a:rPr>
                        <a:t> </a:t>
                      </a:r>
                      <a:r>
                        <a:rPr lang="en-PH" sz="1400" dirty="0" err="1">
                          <a:effectLst/>
                          <a:latin typeface=" Arial"/>
                        </a:rPr>
                        <a:t>onligation</a:t>
                      </a:r>
                      <a:r>
                        <a:rPr lang="en-PH" sz="1400" dirty="0">
                          <a:effectLst/>
                          <a:latin typeface=" Arial"/>
                        </a:rPr>
                        <a:t> vis-</a:t>
                      </a:r>
                      <a:r>
                        <a:rPr lang="en-PH" sz="1400" dirty="0" err="1">
                          <a:effectLst/>
                          <a:latin typeface=" Arial"/>
                        </a:rPr>
                        <a:t>avis</a:t>
                      </a:r>
                      <a:r>
                        <a:rPr lang="en-PH" sz="1400" dirty="0">
                          <a:effectLst/>
                          <a:latin typeface=" Arial"/>
                        </a:rPr>
                        <a:t> regular allotment/ other releases</a:t>
                      </a:r>
                    </a:p>
                    <a:p>
                      <a:pPr algn="just"/>
                      <a:r>
                        <a:rPr lang="en-PH" sz="1400" dirty="0">
                          <a:effectLst/>
                          <a:latin typeface=" Arial"/>
                        </a:rPr>
                        <a:t> </a:t>
                      </a:r>
                    </a:p>
                    <a:p>
                      <a:pPr algn="just"/>
                      <a:r>
                        <a:rPr lang="en-PH" sz="1400" dirty="0">
                          <a:effectLst/>
                          <a:latin typeface=" Arial"/>
                        </a:rPr>
                        <a:t>        Formula</a:t>
                      </a:r>
                      <a:r>
                        <a:rPr lang="en-PH" sz="1400" u="none" dirty="0">
                          <a:effectLst/>
                          <a:latin typeface=" Arial"/>
                        </a:rPr>
                        <a:t>:         </a:t>
                      </a:r>
                      <a:r>
                        <a:rPr lang="en-PH" sz="1400" u="sng" dirty="0">
                          <a:effectLst/>
                          <a:latin typeface=" Arial"/>
                        </a:rPr>
                        <a:t>Obligation</a:t>
                      </a:r>
                      <a:r>
                        <a:rPr lang="en-PH" sz="1400" u="none" dirty="0">
                          <a:effectLst/>
                          <a:latin typeface=" Arial"/>
                        </a:rPr>
                        <a:t>    X      100</a:t>
                      </a:r>
                    </a:p>
                    <a:p>
                      <a:pPr algn="just"/>
                      <a:r>
                        <a:rPr lang="en-PH" sz="1400" dirty="0">
                          <a:effectLst/>
                          <a:latin typeface=" Arial"/>
                        </a:rPr>
                        <a:t>                               Total </a:t>
                      </a:r>
                      <a:r>
                        <a:rPr lang="en-PH" sz="1400" dirty="0" smtClean="0">
                          <a:effectLst/>
                          <a:latin typeface=" Arial"/>
                        </a:rPr>
                        <a:t>Allotment</a:t>
                      </a:r>
                    </a:p>
                  </a:txBody>
                  <a:tcPr marL="60361" marR="60361" marT="0" marB="0">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algn="ctr"/>
                      <a:r>
                        <a:rPr lang="en-PH" sz="1800" b="1" dirty="0" smtClean="0">
                          <a:effectLst/>
                          <a:latin typeface=" Arial"/>
                        </a:rPr>
                        <a:t>100%</a:t>
                      </a:r>
                      <a:endParaRPr lang="en-PH" sz="1800" b="1" dirty="0">
                        <a:solidFill>
                          <a:schemeClr val="tx1"/>
                        </a:solidFill>
                        <a:effectLst/>
                        <a:latin typeface=" Arial"/>
                        <a:ea typeface="MS Mincho" panose="02020609040205080304" pitchFamily="49" charset="-128"/>
                        <a:cs typeface="Times New Roman" panose="02020603050405020304" pitchFamily="18" charset="0"/>
                      </a:endParaRPr>
                    </a:p>
                  </a:txBody>
                  <a:tcPr marL="60361" marR="60361"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algn="ctr"/>
                      <a:r>
                        <a:rPr lang="en-PH" sz="1800" b="1" dirty="0" smtClean="0">
                          <a:effectLst/>
                          <a:latin typeface=" Arial"/>
                        </a:rPr>
                        <a:t>100%</a:t>
                      </a:r>
                      <a:endParaRPr lang="en-PH" sz="1800" b="1" dirty="0">
                        <a:solidFill>
                          <a:schemeClr val="tx1"/>
                        </a:solidFill>
                        <a:effectLst/>
                        <a:latin typeface=" Arial"/>
                        <a:ea typeface="MS Mincho" panose="02020609040205080304" pitchFamily="49" charset="-128"/>
                        <a:cs typeface="Times New Roman" panose="02020603050405020304" pitchFamily="18" charset="0"/>
                      </a:endParaRPr>
                    </a:p>
                  </a:txBody>
                  <a:tcPr marL="60361" marR="60361"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rowSpan="3">
                  <a:txBody>
                    <a:bodyPr/>
                    <a:lstStyle/>
                    <a:p>
                      <a:pPr algn="ctr"/>
                      <a:r>
                        <a:rPr lang="en-PH" sz="1800" dirty="0" smtClean="0">
                          <a:effectLst/>
                          <a:latin typeface=" Arial"/>
                        </a:rPr>
                        <a:t>The unit</a:t>
                      </a:r>
                      <a:r>
                        <a:rPr lang="en-PH" sz="1800" baseline="0" dirty="0" smtClean="0">
                          <a:effectLst/>
                          <a:latin typeface=" Arial"/>
                        </a:rPr>
                        <a:t> is still yet to complete the disbursement for 4</a:t>
                      </a:r>
                      <a:r>
                        <a:rPr lang="en-PH" sz="1800" baseline="30000" dirty="0" smtClean="0">
                          <a:effectLst/>
                          <a:latin typeface=" Arial"/>
                        </a:rPr>
                        <a:t>th</a:t>
                      </a:r>
                      <a:r>
                        <a:rPr lang="en-PH" sz="1800" baseline="0" dirty="0" smtClean="0">
                          <a:effectLst/>
                          <a:latin typeface=" Arial"/>
                        </a:rPr>
                        <a:t> </a:t>
                      </a:r>
                      <a:r>
                        <a:rPr lang="en-PH" sz="1800" baseline="0" dirty="0" err="1" smtClean="0">
                          <a:effectLst/>
                          <a:latin typeface=" Arial"/>
                        </a:rPr>
                        <a:t>Qtr</a:t>
                      </a:r>
                      <a:r>
                        <a:rPr lang="en-PH" sz="1800" baseline="0" dirty="0" smtClean="0">
                          <a:effectLst/>
                          <a:latin typeface=" Arial"/>
                        </a:rPr>
                        <a:t> 2022.</a:t>
                      </a:r>
                      <a:endParaRPr lang="en-PH" sz="1400" dirty="0">
                        <a:solidFill>
                          <a:schemeClr val="tx1"/>
                        </a:solidFill>
                        <a:effectLst/>
                        <a:latin typeface=" Arial"/>
                        <a:ea typeface="MS Mincho" panose="02020609040205080304" pitchFamily="49" charset="-128"/>
                        <a:cs typeface="Times New Roman" panose="02020603050405020304" pitchFamily="18" charset="0"/>
                      </a:endParaRPr>
                    </a:p>
                  </a:txBody>
                  <a:tcPr marL="60361" marR="60361"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extLst>
                  <a:ext uri="{0D108BD9-81ED-4DB2-BD59-A6C34878D82A}">
                    <a16:rowId xmlns:a16="http://schemas.microsoft.com/office/drawing/2014/main" xmlns="" val="3526645946"/>
                  </a:ext>
                </a:extLst>
              </a:tr>
              <a:tr h="510045">
                <a:tc>
                  <a:txBody>
                    <a:bodyPr/>
                    <a:lstStyle/>
                    <a:p>
                      <a:pPr algn="just"/>
                      <a:r>
                        <a:rPr lang="en-PH" sz="1400" dirty="0">
                          <a:effectLst/>
                          <a:latin typeface=" Arial"/>
                        </a:rPr>
                        <a:t>b.   Disbursement Rate (DR) – financial performance of Post and Line Units in terms of their disbursement.</a:t>
                      </a:r>
                    </a:p>
                    <a:p>
                      <a:r>
                        <a:rPr lang="en-PH" sz="1400" dirty="0">
                          <a:effectLst/>
                          <a:latin typeface=" Arial"/>
                        </a:rPr>
                        <a:t>  </a:t>
                      </a:r>
                    </a:p>
                    <a:p>
                      <a:pPr algn="just"/>
                      <a:r>
                        <a:rPr lang="en-PH" sz="1400" dirty="0">
                          <a:effectLst/>
                          <a:latin typeface=" Arial"/>
                        </a:rPr>
                        <a:t>       Formula:          </a:t>
                      </a:r>
                      <a:r>
                        <a:rPr lang="en-PH" sz="1400" u="sng" dirty="0">
                          <a:effectLst/>
                          <a:latin typeface=" Arial"/>
                        </a:rPr>
                        <a:t>Disbursement</a:t>
                      </a:r>
                      <a:r>
                        <a:rPr lang="en-PH" sz="1400" u="none" dirty="0">
                          <a:effectLst/>
                          <a:latin typeface=" Arial"/>
                        </a:rPr>
                        <a:t>  X  100</a:t>
                      </a:r>
                    </a:p>
                    <a:p>
                      <a:pPr algn="just"/>
                      <a:r>
                        <a:rPr lang="en-PH" sz="1400" dirty="0">
                          <a:effectLst/>
                          <a:latin typeface=" Arial"/>
                        </a:rPr>
                        <a:t>                               Total </a:t>
                      </a:r>
                      <a:r>
                        <a:rPr lang="en-PH" sz="1400" dirty="0" smtClean="0">
                          <a:effectLst/>
                          <a:latin typeface=" Arial"/>
                        </a:rPr>
                        <a:t>Obligation</a:t>
                      </a:r>
                    </a:p>
                  </a:txBody>
                  <a:tcPr marL="60361" marR="60361" marT="0" marB="0">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algn="ctr"/>
                      <a:r>
                        <a:rPr lang="en-PH" sz="1800" b="1" dirty="0" smtClean="0">
                          <a:effectLst/>
                          <a:latin typeface=" Arial"/>
                        </a:rPr>
                        <a:t>100%</a:t>
                      </a:r>
                      <a:endParaRPr lang="en-PH" sz="1800" b="1" dirty="0">
                        <a:solidFill>
                          <a:schemeClr val="tx1"/>
                        </a:solidFill>
                        <a:effectLst/>
                        <a:latin typeface=" Arial"/>
                        <a:ea typeface="MS Mincho" panose="02020609040205080304" pitchFamily="49" charset="-128"/>
                        <a:cs typeface="Times New Roman" panose="02020603050405020304" pitchFamily="18" charset="0"/>
                      </a:endParaRPr>
                    </a:p>
                  </a:txBody>
                  <a:tcPr marL="60361" marR="60361"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algn="ctr"/>
                      <a:r>
                        <a:rPr lang="en-PH" sz="1800" b="1" dirty="0" smtClean="0">
                          <a:effectLst/>
                          <a:latin typeface=" Arial"/>
                        </a:rPr>
                        <a:t>96.46%</a:t>
                      </a:r>
                      <a:endParaRPr lang="en-PH" sz="1800" b="1" dirty="0">
                        <a:solidFill>
                          <a:schemeClr val="tx1"/>
                        </a:solidFill>
                        <a:effectLst/>
                        <a:latin typeface=" Arial"/>
                        <a:ea typeface="MS Mincho" panose="02020609040205080304" pitchFamily="49" charset="-128"/>
                        <a:cs typeface="Times New Roman" panose="02020603050405020304" pitchFamily="18" charset="0"/>
                      </a:endParaRPr>
                    </a:p>
                  </a:txBody>
                  <a:tcPr marL="60361" marR="60361"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vMerge="1">
                  <a:txBody>
                    <a:bodyPr/>
                    <a:lstStyle/>
                    <a:p>
                      <a:pPr algn="ctr"/>
                      <a:endParaRPr lang="en-PH" sz="1400" dirty="0">
                        <a:solidFill>
                          <a:schemeClr val="tx1"/>
                        </a:solidFill>
                        <a:effectLst/>
                        <a:latin typeface=" Arial"/>
                        <a:ea typeface="MS Mincho" panose="02020609040205080304" pitchFamily="49" charset="-128"/>
                        <a:cs typeface="Times New Roman" panose="02020603050405020304" pitchFamily="18" charset="0"/>
                      </a:endParaRPr>
                    </a:p>
                  </a:txBody>
                  <a:tcPr marL="60361" marR="60361"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extLst>
                  <a:ext uri="{0D108BD9-81ED-4DB2-BD59-A6C34878D82A}">
                    <a16:rowId xmlns:a16="http://schemas.microsoft.com/office/drawing/2014/main" xmlns="" val="3597803885"/>
                  </a:ext>
                </a:extLst>
              </a:tr>
              <a:tr h="832208">
                <a:tc>
                  <a:txBody>
                    <a:bodyPr/>
                    <a:lstStyle/>
                    <a:p>
                      <a:pPr algn="just"/>
                      <a:r>
                        <a:rPr lang="en-PH" sz="1400" dirty="0">
                          <a:effectLst/>
                          <a:latin typeface=" Arial"/>
                        </a:rPr>
                        <a:t>c.   Liquidation Rate – Cash Advances (LR) – refers to the liquidated cash advances vis-</a:t>
                      </a:r>
                      <a:r>
                        <a:rPr lang="en-PH" sz="1400" dirty="0" err="1">
                          <a:effectLst/>
                          <a:latin typeface=" Arial"/>
                        </a:rPr>
                        <a:t>avis</a:t>
                      </a:r>
                      <a:r>
                        <a:rPr lang="en-PH" sz="1400" dirty="0">
                          <a:effectLst/>
                          <a:latin typeface=" Arial"/>
                        </a:rPr>
                        <a:t> total cash advances made by unit accountable officers for the period</a:t>
                      </a:r>
                    </a:p>
                    <a:p>
                      <a:pPr algn="ctr"/>
                      <a:r>
                        <a:rPr lang="en-PH" sz="1400" dirty="0">
                          <a:effectLst/>
                          <a:latin typeface=" Arial"/>
                        </a:rPr>
                        <a:t> </a:t>
                      </a:r>
                    </a:p>
                    <a:p>
                      <a:pPr algn="just"/>
                      <a:r>
                        <a:rPr lang="en-PH" sz="1400" dirty="0">
                          <a:effectLst/>
                          <a:latin typeface=" Arial"/>
                        </a:rPr>
                        <a:t>       Formula:          </a:t>
                      </a:r>
                      <a:r>
                        <a:rPr lang="en-PH" sz="1400" u="sng" dirty="0">
                          <a:effectLst/>
                          <a:latin typeface=" Arial"/>
                        </a:rPr>
                        <a:t>Liquidation</a:t>
                      </a:r>
                      <a:r>
                        <a:rPr lang="en-PH" sz="1400" u="none" dirty="0">
                          <a:effectLst/>
                          <a:latin typeface=" Arial"/>
                        </a:rPr>
                        <a:t>     X   100</a:t>
                      </a:r>
                    </a:p>
                    <a:p>
                      <a:pPr algn="just"/>
                      <a:r>
                        <a:rPr lang="en-PH" sz="1400" dirty="0">
                          <a:effectLst/>
                          <a:latin typeface=" Arial"/>
                        </a:rPr>
                        <a:t>                               Total Cash </a:t>
                      </a:r>
                      <a:r>
                        <a:rPr lang="en-PH" sz="1400" dirty="0" smtClean="0">
                          <a:effectLst/>
                          <a:latin typeface=" Arial"/>
                        </a:rPr>
                        <a:t>Advance</a:t>
                      </a:r>
                    </a:p>
                  </a:txBody>
                  <a:tcPr marL="60361" marR="60361" marT="0" marB="0">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algn="ctr"/>
                      <a:r>
                        <a:rPr lang="en-PH" sz="1800" b="1" dirty="0" smtClean="0">
                          <a:effectLst/>
                          <a:latin typeface=" Arial"/>
                        </a:rPr>
                        <a:t>100%</a:t>
                      </a:r>
                      <a:endParaRPr lang="en-PH" sz="1800" b="1" dirty="0">
                        <a:solidFill>
                          <a:schemeClr val="tx1"/>
                        </a:solidFill>
                        <a:effectLst/>
                        <a:latin typeface=" Arial"/>
                        <a:ea typeface="MS Mincho" panose="02020609040205080304" pitchFamily="49" charset="-128"/>
                        <a:cs typeface="Times New Roman" panose="02020603050405020304" pitchFamily="18" charset="0"/>
                      </a:endParaRPr>
                    </a:p>
                  </a:txBody>
                  <a:tcPr marL="60361" marR="60361"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algn="ctr"/>
                      <a:r>
                        <a:rPr lang="en-PH" sz="1800" b="1" dirty="0" smtClean="0">
                          <a:effectLst/>
                          <a:latin typeface=" Arial"/>
                        </a:rPr>
                        <a:t>96.11%</a:t>
                      </a:r>
                      <a:endParaRPr lang="en-PH" sz="1800" b="1" dirty="0">
                        <a:solidFill>
                          <a:schemeClr val="tx1"/>
                        </a:solidFill>
                        <a:effectLst/>
                        <a:latin typeface=" Arial"/>
                        <a:ea typeface="MS Mincho" panose="02020609040205080304" pitchFamily="49" charset="-128"/>
                        <a:cs typeface="Times New Roman" panose="02020603050405020304" pitchFamily="18" charset="0"/>
                      </a:endParaRPr>
                    </a:p>
                  </a:txBody>
                  <a:tcPr marL="60361" marR="60361"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vMerge="1">
                  <a:txBody>
                    <a:bodyPr/>
                    <a:lstStyle/>
                    <a:p>
                      <a:pPr algn="ctr"/>
                      <a:endParaRPr lang="en-PH" sz="1400" dirty="0">
                        <a:solidFill>
                          <a:schemeClr val="tx1"/>
                        </a:solidFill>
                        <a:effectLst/>
                        <a:latin typeface=" Arial"/>
                        <a:ea typeface="MS Mincho" panose="02020609040205080304" pitchFamily="49" charset="-128"/>
                        <a:cs typeface="Times New Roman" panose="02020603050405020304" pitchFamily="18" charset="0"/>
                      </a:endParaRPr>
                    </a:p>
                  </a:txBody>
                  <a:tcPr marL="60361" marR="60361"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extLst>
                  <a:ext uri="{0D108BD9-81ED-4DB2-BD59-A6C34878D82A}">
                    <a16:rowId xmlns:a16="http://schemas.microsoft.com/office/drawing/2014/main" xmlns="" val="2868804613"/>
                  </a:ext>
                </a:extLst>
              </a:tr>
            </a:tbl>
          </a:graphicData>
        </a:graphic>
      </p:graphicFrame>
    </p:spTree>
    <p:extLst>
      <p:ext uri="{BB962C8B-B14F-4D97-AF65-F5344CB8AC3E}">
        <p14:creationId xmlns:p14="http://schemas.microsoft.com/office/powerpoint/2010/main" val="1339626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down)">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 Same Side Corner Rectangle 6"/>
          <p:cNvSpPr/>
          <p:nvPr/>
        </p:nvSpPr>
        <p:spPr>
          <a:xfrm rot="16200000">
            <a:off x="372147" y="2038134"/>
            <a:ext cx="822960" cy="274320"/>
          </a:xfrm>
          <a:prstGeom prst="round2SameRect">
            <a:avLst/>
          </a:prstGeom>
          <a:solidFill>
            <a:srgbClr val="5B9BD5"/>
          </a:solidFill>
          <a:ln w="57150">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 Same Side Corner Rectangle 7"/>
          <p:cNvSpPr/>
          <p:nvPr/>
        </p:nvSpPr>
        <p:spPr>
          <a:xfrm rot="16200000">
            <a:off x="372147" y="4384932"/>
            <a:ext cx="822960" cy="274320"/>
          </a:xfrm>
          <a:prstGeom prst="round2SameRect">
            <a:avLst/>
          </a:prstGeom>
          <a:solidFill>
            <a:srgbClr val="A5A5A5">
              <a:alpha val="50000"/>
            </a:srgbClr>
          </a:solidFill>
          <a:ln w="57150">
            <a:solidFill>
              <a:srgbClr val="A5A5A5">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 Same Side Corner Rectangle 9"/>
          <p:cNvSpPr/>
          <p:nvPr/>
        </p:nvSpPr>
        <p:spPr>
          <a:xfrm rot="16200000">
            <a:off x="372147" y="5491655"/>
            <a:ext cx="822960" cy="274320"/>
          </a:xfrm>
          <a:prstGeom prst="round2SameRect">
            <a:avLst/>
          </a:prstGeom>
          <a:solidFill>
            <a:srgbClr val="FFC000">
              <a:alpha val="50000"/>
            </a:srgbClr>
          </a:solidFill>
          <a:ln w="57150">
            <a:solidFill>
              <a:srgbClr val="FFC000">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 Same Side Corner Rectangle 10"/>
          <p:cNvSpPr/>
          <p:nvPr/>
        </p:nvSpPr>
        <p:spPr>
          <a:xfrm rot="16200000">
            <a:off x="372147" y="3278208"/>
            <a:ext cx="822960" cy="274320"/>
          </a:xfrm>
          <a:prstGeom prst="round2SameRect">
            <a:avLst/>
          </a:prstGeom>
          <a:solidFill>
            <a:srgbClr val="ED7D31">
              <a:alpha val="50000"/>
            </a:srgbClr>
          </a:solidFill>
          <a:ln w="57150">
            <a:solidFill>
              <a:srgbClr val="ED7D31">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 Same Side Corner Rectangle 11"/>
          <p:cNvSpPr/>
          <p:nvPr/>
        </p:nvSpPr>
        <p:spPr>
          <a:xfrm rot="16200000">
            <a:off x="372147" y="1064760"/>
            <a:ext cx="822960" cy="274320"/>
          </a:xfrm>
          <a:prstGeom prst="round2SameRect">
            <a:avLst/>
          </a:prstGeom>
          <a:solidFill>
            <a:srgbClr val="70AD47">
              <a:alpha val="50000"/>
            </a:srgbClr>
          </a:solidFill>
          <a:ln w="57150">
            <a:solidFill>
              <a:srgbClr val="70AD47">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934500" y="790440"/>
            <a:ext cx="10609799" cy="5303520"/>
          </a:xfrm>
          <a:prstGeom prst="rect">
            <a:avLst/>
          </a:prstGeom>
          <a:solidFill>
            <a:schemeClr val="bg1"/>
          </a:solidFill>
          <a:ln w="57150">
            <a:solidFill>
              <a:srgbClr val="5B9BD5"/>
            </a:solidFill>
          </a:ln>
        </p:spPr>
        <p:txBody>
          <a:bodyPr wrap="none" anchor="t" anchorCtr="0">
            <a:noAutofit/>
          </a:bodyPr>
          <a:lstStyle/>
          <a:p>
            <a:pPr algn="ctr"/>
            <a:r>
              <a:rPr lang="en-US" sz="3500" dirty="0" smtClean="0">
                <a:solidFill>
                  <a:schemeClr val="tx1">
                    <a:lumMod val="65000"/>
                    <a:lumOff val="35000"/>
                  </a:schemeClr>
                </a:solidFill>
                <a:latin typeface="Franklin Gothic Demi Cond" panose="020B0706030402020204" pitchFamily="34" charset="0"/>
              </a:rPr>
              <a:t>COMPLIANCES AND ACCOMPLISHMENTS TO DC’s GUIDANCE</a:t>
            </a:r>
            <a:endParaRPr lang="en-US" sz="3500" dirty="0"/>
          </a:p>
        </p:txBody>
      </p:sp>
      <p:graphicFrame>
        <p:nvGraphicFramePr>
          <p:cNvPr id="9" name="Table 8"/>
          <p:cNvGraphicFramePr>
            <a:graphicFrameLocks noGrp="1"/>
          </p:cNvGraphicFramePr>
          <p:nvPr>
            <p:extLst>
              <p:ext uri="{D42A27DB-BD31-4B8C-83A1-F6EECF244321}">
                <p14:modId xmlns:p14="http://schemas.microsoft.com/office/powerpoint/2010/main" val="850952594"/>
              </p:ext>
            </p:extLst>
          </p:nvPr>
        </p:nvGraphicFramePr>
        <p:xfrm>
          <a:off x="1124713" y="2239101"/>
          <a:ext cx="10241279" cy="2694471"/>
        </p:xfrm>
        <a:graphic>
          <a:graphicData uri="http://schemas.openxmlformats.org/drawingml/2006/table">
            <a:tbl>
              <a:tblPr>
                <a:tableStyleId>{5C22544A-7EE6-4342-B048-85BDC9FD1C3A}</a:tableStyleId>
              </a:tblPr>
              <a:tblGrid>
                <a:gridCol w="2590193">
                  <a:extLst>
                    <a:ext uri="{9D8B030D-6E8A-4147-A177-3AD203B41FA5}">
                      <a16:colId xmlns:a16="http://schemas.microsoft.com/office/drawing/2014/main" xmlns="" val="4219787086"/>
                    </a:ext>
                  </a:extLst>
                </a:gridCol>
                <a:gridCol w="2550362">
                  <a:extLst>
                    <a:ext uri="{9D8B030D-6E8A-4147-A177-3AD203B41FA5}">
                      <a16:colId xmlns:a16="http://schemas.microsoft.com/office/drawing/2014/main" xmlns="" val="1640206433"/>
                    </a:ext>
                  </a:extLst>
                </a:gridCol>
                <a:gridCol w="2550362">
                  <a:extLst>
                    <a:ext uri="{9D8B030D-6E8A-4147-A177-3AD203B41FA5}">
                      <a16:colId xmlns:a16="http://schemas.microsoft.com/office/drawing/2014/main" xmlns="" val="3472342075"/>
                    </a:ext>
                  </a:extLst>
                </a:gridCol>
                <a:gridCol w="2550362">
                  <a:extLst>
                    <a:ext uri="{9D8B030D-6E8A-4147-A177-3AD203B41FA5}">
                      <a16:colId xmlns:a16="http://schemas.microsoft.com/office/drawing/2014/main" xmlns="" val="637054558"/>
                    </a:ext>
                  </a:extLst>
                </a:gridCol>
              </a:tblGrid>
              <a:tr h="178102">
                <a:tc gridSpan="4">
                  <a:txBody>
                    <a:bodyPr/>
                    <a:lstStyle/>
                    <a:p>
                      <a:pPr algn="ctr" fontAlgn="b"/>
                      <a:r>
                        <a:rPr lang="en-US" sz="1400" b="1" u="none" strike="noStrike" dirty="0">
                          <a:solidFill>
                            <a:schemeClr val="bg1"/>
                          </a:solidFill>
                          <a:effectLst/>
                          <a:latin typeface="Arial" panose="020B0604020202020204" pitchFamily="34" charset="0"/>
                          <a:cs typeface="Arial" panose="020B0604020202020204" pitchFamily="34" charset="0"/>
                        </a:rPr>
                        <a:t>RECURRING REPORTS</a:t>
                      </a:r>
                      <a:endParaRPr lang="en-US" sz="1400" b="1" i="0" u="none" strike="noStrike" dirty="0">
                        <a:solidFill>
                          <a:schemeClr val="bg1"/>
                        </a:solidFill>
                        <a:effectLst/>
                        <a:latin typeface="Arial" panose="020B0604020202020204" pitchFamily="34" charset="0"/>
                        <a:cs typeface="Arial" panose="020B0604020202020204" pitchFamily="34" charset="0"/>
                      </a:endParaRPr>
                    </a:p>
                  </a:txBody>
                  <a:tcPr marL="4626" marR="4626" marT="4626"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hMerge="1">
                  <a:txBody>
                    <a:bodyPr/>
                    <a:lstStyle/>
                    <a:p>
                      <a:pPr algn="ctr" fontAlgn="b"/>
                      <a:endParaRPr lang="en-US" sz="1400" b="1" i="0" u="none" strike="noStrike" dirty="0">
                        <a:solidFill>
                          <a:schemeClr val="tx1"/>
                        </a:solidFill>
                        <a:effectLst/>
                        <a:latin typeface="Arial" panose="020B0604020202020204" pitchFamily="34" charset="0"/>
                        <a:cs typeface="Arial" panose="020B0604020202020204" pitchFamily="34" charset="0"/>
                      </a:endParaRPr>
                    </a:p>
                  </a:txBody>
                  <a:tcPr marL="4626" marR="4626" marT="462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xmlns="" val="310356482"/>
                  </a:ext>
                </a:extLst>
              </a:tr>
              <a:tr h="319907">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sz="1400" b="1" u="none" strike="noStrike" dirty="0">
                          <a:solidFill>
                            <a:schemeClr val="bg1"/>
                          </a:solidFill>
                          <a:effectLst/>
                          <a:latin typeface="Arial" panose="020B0604020202020204" pitchFamily="34" charset="0"/>
                          <a:cs typeface="Arial" panose="020B0604020202020204" pitchFamily="34" charset="0"/>
                        </a:rPr>
                        <a:t>Parameters</a:t>
                      </a:r>
                      <a:endParaRPr lang="en-US" sz="1400" b="1" i="0" u="none" strike="noStrike" dirty="0">
                        <a:solidFill>
                          <a:schemeClr val="bg1"/>
                        </a:solidFill>
                        <a:effectLst/>
                        <a:latin typeface="Arial" panose="020B0604020202020204" pitchFamily="34" charset="0"/>
                        <a:cs typeface="Arial" panose="020B0604020202020204" pitchFamily="34" charset="0"/>
                      </a:endParaRPr>
                    </a:p>
                  </a:txBody>
                  <a:tcPr marL="4626" marR="4626" marT="4626"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fontAlgn="b"/>
                      <a:r>
                        <a:rPr lang="en-US" sz="1400" b="1" i="0" u="none" strike="noStrike" dirty="0">
                          <a:solidFill>
                            <a:schemeClr val="bg1"/>
                          </a:solidFill>
                          <a:effectLst/>
                          <a:latin typeface="Arial" panose="020B0604020202020204" pitchFamily="34" charset="0"/>
                          <a:cs typeface="Arial" panose="020B0604020202020204" pitchFamily="34" charset="0"/>
                        </a:rPr>
                        <a:t>Number</a:t>
                      </a:r>
                      <a:r>
                        <a:rPr lang="en-US" sz="1400" b="1" i="0" u="none" strike="noStrike" baseline="0" dirty="0">
                          <a:solidFill>
                            <a:schemeClr val="bg1"/>
                          </a:solidFill>
                          <a:effectLst/>
                          <a:latin typeface="Arial" panose="020B0604020202020204" pitchFamily="34" charset="0"/>
                          <a:cs typeface="Arial" panose="020B0604020202020204" pitchFamily="34" charset="0"/>
                        </a:rPr>
                        <a:t> of </a:t>
                      </a:r>
                      <a:r>
                        <a:rPr lang="en-US" sz="1400" b="1" i="0" u="none" strike="noStrike" dirty="0">
                          <a:solidFill>
                            <a:schemeClr val="bg1"/>
                          </a:solidFill>
                          <a:effectLst/>
                          <a:latin typeface="Arial" panose="020B0604020202020204" pitchFamily="34" charset="0"/>
                          <a:cs typeface="Arial" panose="020B0604020202020204" pitchFamily="34" charset="0"/>
                        </a:rPr>
                        <a:t>Reports Required</a:t>
                      </a:r>
                    </a:p>
                  </a:txBody>
                  <a:tcPr marL="4626" marR="4626" marT="4626"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fontAlgn="b"/>
                      <a:r>
                        <a:rPr lang="en-US" sz="1400" b="1" u="none" strike="noStrike" dirty="0">
                          <a:solidFill>
                            <a:schemeClr val="bg1"/>
                          </a:solidFill>
                          <a:effectLst/>
                          <a:latin typeface="Arial" panose="020B0604020202020204" pitchFamily="34" charset="0"/>
                          <a:cs typeface="Arial" panose="020B0604020202020204" pitchFamily="34" charset="0"/>
                        </a:rPr>
                        <a:t>CY 2021</a:t>
                      </a:r>
                      <a:endParaRPr lang="en-US" sz="1400" b="1" i="0" u="none" strike="noStrike" dirty="0">
                        <a:solidFill>
                          <a:schemeClr val="bg1"/>
                        </a:solidFill>
                        <a:effectLst/>
                        <a:latin typeface="Arial" panose="020B0604020202020204" pitchFamily="34" charset="0"/>
                        <a:cs typeface="Arial" panose="020B0604020202020204" pitchFamily="34" charset="0"/>
                      </a:endParaRPr>
                    </a:p>
                  </a:txBody>
                  <a:tcPr marL="4626" marR="4626" marT="4626"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fontAlgn="b"/>
                      <a:r>
                        <a:rPr lang="en-US" sz="1400" b="1" u="none" strike="noStrike" dirty="0">
                          <a:solidFill>
                            <a:schemeClr val="bg1"/>
                          </a:solidFill>
                          <a:effectLst/>
                          <a:latin typeface="Arial" panose="020B0604020202020204" pitchFamily="34" charset="0"/>
                          <a:cs typeface="Arial" panose="020B0604020202020204" pitchFamily="34" charset="0"/>
                        </a:rPr>
                        <a:t>CY 2022</a:t>
                      </a:r>
                      <a:endParaRPr lang="en-US" sz="1400" b="1" i="0" u="none" strike="noStrike" dirty="0">
                        <a:solidFill>
                          <a:schemeClr val="bg1"/>
                        </a:solidFill>
                        <a:effectLst/>
                        <a:latin typeface="Arial" panose="020B0604020202020204" pitchFamily="34" charset="0"/>
                        <a:cs typeface="Arial" panose="020B0604020202020204" pitchFamily="34" charset="0"/>
                      </a:endParaRPr>
                    </a:p>
                  </a:txBody>
                  <a:tcPr marL="4626" marR="4626" marT="4626"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xmlns="" val="3706483610"/>
                  </a:ext>
                </a:extLst>
              </a:tr>
              <a:tr h="178102">
                <a:tc gridSpan="4">
                  <a:txBody>
                    <a:bodyPr/>
                    <a:lstStyle/>
                    <a:p>
                      <a:pPr algn="ctr" fontAlgn="ctr"/>
                      <a:endParaRPr lang="en-US" sz="1100" b="1" i="0" u="none" strike="noStrike" dirty="0">
                        <a:solidFill>
                          <a:schemeClr val="bg1"/>
                        </a:solidFill>
                        <a:effectLst/>
                        <a:latin typeface="Arial" panose="020B0604020202020204" pitchFamily="34" charset="0"/>
                        <a:cs typeface="Arial" panose="020B0604020202020204" pitchFamily="34" charset="0"/>
                      </a:endParaRPr>
                    </a:p>
                  </a:txBody>
                  <a:tcPr marL="4626" marR="4626" marT="4626"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xmlns="" val="1965970373"/>
                  </a:ext>
                </a:extLst>
              </a:tr>
              <a:tr h="162346">
                <a:tc>
                  <a:txBody>
                    <a:bodyPr/>
                    <a:lstStyle/>
                    <a:p>
                      <a:pPr algn="ctr" fontAlgn="b"/>
                      <a:r>
                        <a:rPr lang="en-US" sz="1400" b="1" u="none" strike="noStrike" dirty="0">
                          <a:effectLst/>
                          <a:latin typeface="Arial" panose="020B0604020202020204" pitchFamily="34" charset="0"/>
                          <a:cs typeface="Arial" panose="020B0604020202020204" pitchFamily="34" charset="0"/>
                        </a:rPr>
                        <a:t>STRATEGY REVIEW</a:t>
                      </a:r>
                      <a:endParaRPr lang="en-US" sz="1400" b="1" i="0" u="none" strike="noStrike" dirty="0">
                        <a:solidFill>
                          <a:srgbClr val="000000"/>
                        </a:solidFill>
                        <a:effectLst/>
                        <a:latin typeface="Arial" panose="020B0604020202020204" pitchFamily="34" charset="0"/>
                        <a:cs typeface="Arial" panose="020B0604020202020204" pitchFamily="34" charset="0"/>
                      </a:endParaRPr>
                    </a:p>
                  </a:txBody>
                  <a:tcPr marL="4626" marR="4626" marT="4626"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400" b="1" i="0" u="none" strike="noStrike" dirty="0">
                          <a:solidFill>
                            <a:srgbClr val="000000"/>
                          </a:solidFill>
                          <a:effectLst/>
                          <a:latin typeface="Arial" panose="020B0604020202020204" pitchFamily="34" charset="0"/>
                          <a:cs typeface="Arial" panose="020B0604020202020204" pitchFamily="34" charset="0"/>
                        </a:rPr>
                        <a:t>3</a:t>
                      </a:r>
                    </a:p>
                  </a:txBody>
                  <a:tcPr marL="4626" marR="4626" marT="4626"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c>
                  <a:txBody>
                    <a:bodyPr/>
                    <a:lstStyle/>
                    <a:p>
                      <a:pPr algn="ctr"/>
                      <a:r>
                        <a:rPr lang="en-US" dirty="0" smtClean="0">
                          <a:latin typeface=" Arial"/>
                        </a:rPr>
                        <a:t>4</a:t>
                      </a:r>
                      <a:endParaRPr lang="en-US" dirty="0">
                        <a:latin typeface=" Arial"/>
                      </a:endParaRPr>
                    </a:p>
                  </a:txBody>
                  <a:tcPr marL="4626" marR="4626" marT="4626"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dirty="0" smtClean="0">
                          <a:latin typeface=" Arial"/>
                        </a:rPr>
                        <a:t>3</a:t>
                      </a:r>
                      <a:endParaRPr lang="en-US" dirty="0">
                        <a:latin typeface=" Arial"/>
                      </a:endParaRPr>
                    </a:p>
                  </a:txBody>
                  <a:tcPr marL="4626" marR="4626" marT="4626"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2796279425"/>
                  </a:ext>
                </a:extLst>
              </a:tr>
              <a:tr h="162346">
                <a:tc>
                  <a:txBody>
                    <a:bodyPr/>
                    <a:lstStyle/>
                    <a:p>
                      <a:pPr algn="ctr" fontAlgn="b"/>
                      <a:r>
                        <a:rPr lang="en-US" sz="1400" b="1" u="none" strike="noStrike" dirty="0">
                          <a:effectLst/>
                          <a:latin typeface="Arial" panose="020B0604020202020204" pitchFamily="34" charset="0"/>
                          <a:cs typeface="Arial" panose="020B0604020202020204" pitchFamily="34" charset="0"/>
                        </a:rPr>
                        <a:t>PROGRAMS REVIEW</a:t>
                      </a:r>
                      <a:endParaRPr lang="en-US" sz="1400" b="1" i="0" u="none" strike="noStrike" dirty="0">
                        <a:solidFill>
                          <a:srgbClr val="000000"/>
                        </a:solidFill>
                        <a:effectLst/>
                        <a:latin typeface="Arial" panose="020B0604020202020204" pitchFamily="34" charset="0"/>
                        <a:cs typeface="Arial" panose="020B0604020202020204" pitchFamily="34" charset="0"/>
                      </a:endParaRPr>
                    </a:p>
                  </a:txBody>
                  <a:tcPr marL="4626" marR="4626" marT="4626"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400" b="1" i="0" u="none" strike="noStrike" dirty="0">
                          <a:solidFill>
                            <a:srgbClr val="000000"/>
                          </a:solidFill>
                          <a:effectLst/>
                          <a:latin typeface="Arial" panose="020B0604020202020204" pitchFamily="34" charset="0"/>
                          <a:cs typeface="Arial" panose="020B0604020202020204" pitchFamily="34" charset="0"/>
                        </a:rPr>
                        <a:t>11</a:t>
                      </a:r>
                    </a:p>
                  </a:txBody>
                  <a:tcPr marL="4626" marR="4626" marT="4626"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c>
                  <a:txBody>
                    <a:bodyPr/>
                    <a:lstStyle/>
                    <a:p>
                      <a:pPr algn="ctr"/>
                      <a:r>
                        <a:rPr lang="en-US" dirty="0" smtClean="0">
                          <a:latin typeface=" Arial"/>
                        </a:rPr>
                        <a:t>12</a:t>
                      </a:r>
                      <a:endParaRPr lang="en-US" dirty="0">
                        <a:latin typeface=" Arial"/>
                      </a:endParaRPr>
                    </a:p>
                  </a:txBody>
                  <a:tcPr marL="4626" marR="4626" marT="4626"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dirty="0" smtClean="0">
                          <a:latin typeface=" Arial"/>
                        </a:rPr>
                        <a:t>10</a:t>
                      </a:r>
                      <a:endParaRPr lang="en-US" dirty="0">
                        <a:latin typeface=" Arial"/>
                      </a:endParaRPr>
                    </a:p>
                  </a:txBody>
                  <a:tcPr marL="4626" marR="4626" marT="4626"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884439565"/>
                  </a:ext>
                </a:extLst>
              </a:tr>
              <a:tr h="170223">
                <a:tc>
                  <a:txBody>
                    <a:bodyPr/>
                    <a:lstStyle/>
                    <a:p>
                      <a:pPr algn="ctr" fontAlgn="b"/>
                      <a:r>
                        <a:rPr lang="en-US" sz="1400" b="1" u="none" strike="noStrike" dirty="0">
                          <a:effectLst/>
                          <a:latin typeface="Arial" panose="020B0604020202020204" pitchFamily="34" charset="0"/>
                          <a:cs typeface="Arial" panose="020B0604020202020204" pitchFamily="34" charset="0"/>
                        </a:rPr>
                        <a:t>ACTION PLAN PROGRESS REPORT</a:t>
                      </a:r>
                      <a:endParaRPr lang="en-US" sz="1400" b="1" i="0" u="none" strike="noStrike" dirty="0">
                        <a:solidFill>
                          <a:srgbClr val="000000"/>
                        </a:solidFill>
                        <a:effectLst/>
                        <a:latin typeface="Arial" panose="020B0604020202020204" pitchFamily="34" charset="0"/>
                        <a:cs typeface="Arial" panose="020B0604020202020204" pitchFamily="34" charset="0"/>
                      </a:endParaRPr>
                    </a:p>
                  </a:txBody>
                  <a:tcPr marL="4626" marR="4626" marT="4626"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400" b="1" i="0" u="none" strike="noStrike" dirty="0">
                          <a:solidFill>
                            <a:srgbClr val="000000"/>
                          </a:solidFill>
                          <a:effectLst/>
                          <a:latin typeface="Arial" panose="020B0604020202020204" pitchFamily="34" charset="0"/>
                          <a:cs typeface="Arial" panose="020B0604020202020204" pitchFamily="34" charset="0"/>
                        </a:rPr>
                        <a:t>2</a:t>
                      </a:r>
                    </a:p>
                  </a:txBody>
                  <a:tcPr marL="4626" marR="4626" marT="4626"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c>
                  <a:txBody>
                    <a:bodyPr/>
                    <a:lstStyle/>
                    <a:p>
                      <a:pPr algn="ctr"/>
                      <a:r>
                        <a:rPr lang="en-US" dirty="0" smtClean="0">
                          <a:latin typeface=" Arial"/>
                        </a:rPr>
                        <a:t>2</a:t>
                      </a:r>
                      <a:endParaRPr lang="en-US" dirty="0">
                        <a:latin typeface=" Arial"/>
                      </a:endParaRPr>
                    </a:p>
                  </a:txBody>
                  <a:tcPr marL="4626" marR="4626" marT="4626"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dirty="0" smtClean="0">
                          <a:latin typeface=" Arial"/>
                        </a:rPr>
                        <a:t>1</a:t>
                      </a:r>
                      <a:endParaRPr lang="en-US" dirty="0">
                        <a:latin typeface=" Arial"/>
                      </a:endParaRPr>
                    </a:p>
                  </a:txBody>
                  <a:tcPr marL="4626" marR="4626" marT="4626"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659258762"/>
                  </a:ext>
                </a:extLst>
              </a:tr>
              <a:tr h="178102">
                <a:tc>
                  <a:txBody>
                    <a:bodyPr/>
                    <a:lstStyle/>
                    <a:p>
                      <a:pPr algn="ctr" fontAlgn="b"/>
                      <a:r>
                        <a:rPr lang="en-US" sz="1400" b="1" u="none" strike="noStrike" dirty="0">
                          <a:effectLst/>
                          <a:latin typeface="Arial" panose="020B0604020202020204" pitchFamily="34" charset="0"/>
                          <a:cs typeface="Arial" panose="020B0604020202020204" pitchFamily="34" charset="0"/>
                        </a:rPr>
                        <a:t>PERSONAL SCORECARD REPORT </a:t>
                      </a:r>
                      <a:endParaRPr lang="en-US" sz="1400" b="1" i="0" u="none" strike="noStrike" dirty="0">
                        <a:solidFill>
                          <a:srgbClr val="000000"/>
                        </a:solidFill>
                        <a:effectLst/>
                        <a:latin typeface="Arial" panose="020B0604020202020204" pitchFamily="34" charset="0"/>
                        <a:cs typeface="Arial" panose="020B0604020202020204" pitchFamily="34" charset="0"/>
                      </a:endParaRPr>
                    </a:p>
                  </a:txBody>
                  <a:tcPr marL="4626" marR="4626" marT="4626"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400" b="1" i="0" u="none" strike="noStrike" dirty="0">
                          <a:solidFill>
                            <a:srgbClr val="000000"/>
                          </a:solidFill>
                          <a:effectLst/>
                          <a:latin typeface="Arial" panose="020B0604020202020204" pitchFamily="34" charset="0"/>
                          <a:cs typeface="Arial" panose="020B0604020202020204" pitchFamily="34" charset="0"/>
                        </a:rPr>
                        <a:t>11</a:t>
                      </a:r>
                    </a:p>
                  </a:txBody>
                  <a:tcPr marL="4626" marR="4626" marT="4626"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c>
                  <a:txBody>
                    <a:bodyPr/>
                    <a:lstStyle/>
                    <a:p>
                      <a:pPr algn="ctr"/>
                      <a:r>
                        <a:rPr lang="en-US" dirty="0" smtClean="0">
                          <a:latin typeface=" Arial"/>
                        </a:rPr>
                        <a:t>12</a:t>
                      </a:r>
                      <a:endParaRPr lang="en-US" dirty="0">
                        <a:latin typeface=" Arial"/>
                      </a:endParaRPr>
                    </a:p>
                  </a:txBody>
                  <a:tcPr marL="4626" marR="4626" marT="4626"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dirty="0" smtClean="0">
                          <a:latin typeface=" Arial"/>
                        </a:rPr>
                        <a:t>10</a:t>
                      </a:r>
                      <a:endParaRPr lang="en-US" dirty="0">
                        <a:latin typeface=" Arial"/>
                      </a:endParaRPr>
                    </a:p>
                  </a:txBody>
                  <a:tcPr marL="4626" marR="4626" marT="4626"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2510352579"/>
                  </a:ext>
                </a:extLst>
              </a:tr>
              <a:tr h="178102">
                <a:tc>
                  <a:txBody>
                    <a:bodyPr/>
                    <a:lstStyle/>
                    <a:p>
                      <a:pPr algn="ctr" fontAlgn="b"/>
                      <a:r>
                        <a:rPr lang="en-US" sz="1400" b="1" i="0" u="none" strike="noStrike" dirty="0">
                          <a:solidFill>
                            <a:srgbClr val="000000"/>
                          </a:solidFill>
                          <a:effectLst/>
                          <a:latin typeface="Arial" panose="020B0604020202020204" pitchFamily="34" charset="0"/>
                          <a:cs typeface="Arial" panose="020B0604020202020204" pitchFamily="34" charset="0"/>
                        </a:rPr>
                        <a:t>PS</a:t>
                      </a:r>
                      <a:r>
                        <a:rPr lang="en-US" sz="1400" b="1" i="0" u="none" strike="noStrike" baseline="0" dirty="0">
                          <a:solidFill>
                            <a:srgbClr val="000000"/>
                          </a:solidFill>
                          <a:effectLst/>
                          <a:latin typeface="Arial" panose="020B0604020202020204" pitchFamily="34" charset="0"/>
                          <a:cs typeface="Arial" panose="020B0604020202020204" pitchFamily="34" charset="0"/>
                        </a:rPr>
                        <a:t> DAY</a:t>
                      </a:r>
                      <a:endParaRPr lang="en-US" sz="1400" b="1" i="0" u="none" strike="noStrike" dirty="0">
                        <a:solidFill>
                          <a:srgbClr val="000000"/>
                        </a:solidFill>
                        <a:effectLst/>
                        <a:latin typeface="Arial" panose="020B0604020202020204" pitchFamily="34" charset="0"/>
                        <a:cs typeface="Arial" panose="020B0604020202020204" pitchFamily="34" charset="0"/>
                      </a:endParaRPr>
                    </a:p>
                  </a:txBody>
                  <a:tcPr marL="4626" marR="4626" marT="4626"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400" b="1" i="0" u="none" strike="noStrike" dirty="0">
                          <a:solidFill>
                            <a:srgbClr val="000000"/>
                          </a:solidFill>
                          <a:effectLst/>
                          <a:latin typeface="Arial" panose="020B0604020202020204" pitchFamily="34" charset="0"/>
                          <a:cs typeface="Arial" panose="020B0604020202020204" pitchFamily="34" charset="0"/>
                        </a:rPr>
                        <a:t>11</a:t>
                      </a:r>
                    </a:p>
                  </a:txBody>
                  <a:tcPr marL="4626" marR="4626" marT="4626"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c>
                  <a:txBody>
                    <a:bodyPr/>
                    <a:lstStyle/>
                    <a:p>
                      <a:pPr algn="ctr"/>
                      <a:r>
                        <a:rPr lang="en-US" dirty="0" smtClean="0">
                          <a:latin typeface=" Arial"/>
                        </a:rPr>
                        <a:t>12</a:t>
                      </a:r>
                      <a:endParaRPr lang="en-US" dirty="0">
                        <a:latin typeface=" Arial"/>
                      </a:endParaRPr>
                    </a:p>
                  </a:txBody>
                  <a:tcPr marL="4626" marR="4626" marT="4626"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dirty="0" smtClean="0">
                          <a:latin typeface=" Arial"/>
                        </a:rPr>
                        <a:t>10</a:t>
                      </a:r>
                      <a:endParaRPr lang="en-US" dirty="0">
                        <a:latin typeface=" Arial"/>
                      </a:endParaRPr>
                    </a:p>
                  </a:txBody>
                  <a:tcPr marL="4626" marR="4626" marT="4626"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2089540878"/>
                  </a:ext>
                </a:extLst>
              </a:tr>
              <a:tr h="178102">
                <a:tc>
                  <a:txBody>
                    <a:bodyPr/>
                    <a:lstStyle/>
                    <a:p>
                      <a:pPr algn="ctr" fontAlgn="b"/>
                      <a:r>
                        <a:rPr lang="en-US" sz="1400" b="1" i="0" u="none" strike="noStrike" dirty="0">
                          <a:solidFill>
                            <a:srgbClr val="000000"/>
                          </a:solidFill>
                          <a:effectLst/>
                          <a:latin typeface="Arial" panose="020B0604020202020204" pitchFamily="34" charset="0"/>
                          <a:cs typeface="Arial" panose="020B0604020202020204" pitchFamily="34" charset="0"/>
                        </a:rPr>
                        <a:t>ATR ACTION PLAN</a:t>
                      </a:r>
                    </a:p>
                  </a:txBody>
                  <a:tcPr marL="4626" marR="4626" marT="4626"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400" b="1" i="0" u="none" strike="noStrike" dirty="0">
                          <a:solidFill>
                            <a:srgbClr val="000000"/>
                          </a:solidFill>
                          <a:effectLst/>
                          <a:latin typeface="Arial" panose="020B0604020202020204" pitchFamily="34" charset="0"/>
                          <a:cs typeface="Arial" panose="020B0604020202020204" pitchFamily="34" charset="0"/>
                        </a:rPr>
                        <a:t>1</a:t>
                      </a:r>
                    </a:p>
                  </a:txBody>
                  <a:tcPr marL="4626" marR="4626" marT="4626"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c>
                  <a:txBody>
                    <a:bodyPr/>
                    <a:lstStyle/>
                    <a:p>
                      <a:pPr algn="ctr"/>
                      <a:r>
                        <a:rPr lang="en-US" dirty="0" smtClean="0">
                          <a:latin typeface=" Arial"/>
                        </a:rPr>
                        <a:t>1</a:t>
                      </a:r>
                      <a:endParaRPr lang="en-US" dirty="0">
                        <a:latin typeface=" Arial"/>
                      </a:endParaRPr>
                    </a:p>
                  </a:txBody>
                  <a:tcPr marL="4626" marR="4626" marT="4626"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dirty="0" smtClean="0">
                          <a:latin typeface=" Arial"/>
                        </a:rPr>
                        <a:t>1</a:t>
                      </a:r>
                      <a:endParaRPr lang="en-US" dirty="0">
                        <a:latin typeface=" Arial"/>
                      </a:endParaRPr>
                    </a:p>
                  </a:txBody>
                  <a:tcPr marL="4626" marR="4626" marT="4626"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497275387"/>
                  </a:ext>
                </a:extLst>
              </a:tr>
            </a:tbl>
          </a:graphicData>
        </a:graphic>
      </p:graphicFrame>
      <p:sp>
        <p:nvSpPr>
          <p:cNvPr id="15" name="TextBox 14">
            <a:extLst>
              <a:ext uri="{FF2B5EF4-FFF2-40B4-BE49-F238E27FC236}">
                <a16:creationId xmlns:a16="http://schemas.microsoft.com/office/drawing/2014/main" xmlns="" id="{65917D10-7115-A1A7-B140-D9BBA2984168}"/>
              </a:ext>
            </a:extLst>
          </p:cNvPr>
          <p:cNvSpPr txBox="1"/>
          <p:nvPr/>
        </p:nvSpPr>
        <p:spPr>
          <a:xfrm>
            <a:off x="3388333" y="1709110"/>
            <a:ext cx="5627529" cy="523220"/>
          </a:xfrm>
          <a:prstGeom prst="rect">
            <a:avLst/>
          </a:prstGeom>
          <a:noFill/>
        </p:spPr>
        <p:txBody>
          <a:bodyPr wrap="square">
            <a:spAutoFit/>
          </a:bodyPr>
          <a:lstStyle/>
          <a:p>
            <a:pPr algn="ctr"/>
            <a:r>
              <a:rPr lang="en-US" sz="2800" i="1" dirty="0">
                <a:solidFill>
                  <a:schemeClr val="tx1">
                    <a:lumMod val="50000"/>
                    <a:lumOff val="50000"/>
                  </a:schemeClr>
                </a:solidFill>
                <a:latin typeface="Franklin Gothic Book" panose="020B0503020102020204" pitchFamily="34" charset="0"/>
              </a:rPr>
              <a:t>SUBMISSION STATUS OF UNITS</a:t>
            </a:r>
          </a:p>
        </p:txBody>
      </p:sp>
      <p:sp>
        <p:nvSpPr>
          <p:cNvPr id="16" name="TextBox 15"/>
          <p:cNvSpPr txBox="1"/>
          <p:nvPr/>
        </p:nvSpPr>
        <p:spPr>
          <a:xfrm>
            <a:off x="1124712" y="1278975"/>
            <a:ext cx="10241280" cy="523220"/>
          </a:xfrm>
          <a:prstGeom prst="rect">
            <a:avLst/>
          </a:prstGeom>
          <a:noFill/>
        </p:spPr>
        <p:txBody>
          <a:bodyPr wrap="square" rtlCol="0">
            <a:spAutoFit/>
          </a:bodyPr>
          <a:lstStyle/>
          <a:p>
            <a:pPr algn="ctr"/>
            <a:r>
              <a:rPr lang="en-US" sz="2800" i="1" dirty="0" smtClean="0">
                <a:solidFill>
                  <a:schemeClr val="bg2">
                    <a:lumMod val="50000"/>
                  </a:schemeClr>
                </a:solidFill>
                <a:latin typeface="Franklin Gothic Book" panose="020B0503020102020204" pitchFamily="34" charset="0"/>
              </a:rPr>
              <a:t>ATR PARAMETERS</a:t>
            </a:r>
            <a:endParaRPr lang="en-US" sz="2800" i="1" dirty="0">
              <a:solidFill>
                <a:schemeClr val="bg2">
                  <a:lumMod val="50000"/>
                </a:schemeClr>
              </a:solidFill>
              <a:latin typeface="Franklin Gothic Book" panose="020B0503020102020204" pitchFamily="34" charset="0"/>
            </a:endParaRPr>
          </a:p>
        </p:txBody>
      </p:sp>
    </p:spTree>
    <p:extLst>
      <p:ext uri="{BB962C8B-B14F-4D97-AF65-F5344CB8AC3E}">
        <p14:creationId xmlns:p14="http://schemas.microsoft.com/office/powerpoint/2010/main" val="3047137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 Same Side Corner Rectangle 6"/>
          <p:cNvSpPr/>
          <p:nvPr/>
        </p:nvSpPr>
        <p:spPr>
          <a:xfrm rot="16200000">
            <a:off x="372147" y="2038134"/>
            <a:ext cx="822960" cy="274320"/>
          </a:xfrm>
          <a:prstGeom prst="round2SameRect">
            <a:avLst/>
          </a:prstGeom>
          <a:solidFill>
            <a:srgbClr val="5B9BD5"/>
          </a:solidFill>
          <a:ln w="57150">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 Same Side Corner Rectangle 7"/>
          <p:cNvSpPr/>
          <p:nvPr/>
        </p:nvSpPr>
        <p:spPr>
          <a:xfrm rot="16200000">
            <a:off x="372147" y="4384932"/>
            <a:ext cx="822960" cy="274320"/>
          </a:xfrm>
          <a:prstGeom prst="round2SameRect">
            <a:avLst/>
          </a:prstGeom>
          <a:solidFill>
            <a:srgbClr val="A5A5A5">
              <a:alpha val="50000"/>
            </a:srgbClr>
          </a:solidFill>
          <a:ln w="57150">
            <a:solidFill>
              <a:srgbClr val="A5A5A5">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 Same Side Corner Rectangle 9"/>
          <p:cNvSpPr/>
          <p:nvPr/>
        </p:nvSpPr>
        <p:spPr>
          <a:xfrm rot="16200000">
            <a:off x="372147" y="5491655"/>
            <a:ext cx="822960" cy="274320"/>
          </a:xfrm>
          <a:prstGeom prst="round2SameRect">
            <a:avLst/>
          </a:prstGeom>
          <a:solidFill>
            <a:srgbClr val="FFC000">
              <a:alpha val="50000"/>
            </a:srgbClr>
          </a:solidFill>
          <a:ln w="57150">
            <a:solidFill>
              <a:srgbClr val="FFC000">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 Same Side Corner Rectangle 10"/>
          <p:cNvSpPr/>
          <p:nvPr/>
        </p:nvSpPr>
        <p:spPr>
          <a:xfrm rot="16200000">
            <a:off x="372147" y="3278208"/>
            <a:ext cx="822960" cy="274320"/>
          </a:xfrm>
          <a:prstGeom prst="round2SameRect">
            <a:avLst/>
          </a:prstGeom>
          <a:solidFill>
            <a:srgbClr val="ED7D31">
              <a:alpha val="50000"/>
            </a:srgbClr>
          </a:solidFill>
          <a:ln w="57150">
            <a:solidFill>
              <a:srgbClr val="ED7D31">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 Same Side Corner Rectangle 11"/>
          <p:cNvSpPr/>
          <p:nvPr/>
        </p:nvSpPr>
        <p:spPr>
          <a:xfrm rot="16200000">
            <a:off x="372147" y="1064760"/>
            <a:ext cx="822960" cy="274320"/>
          </a:xfrm>
          <a:prstGeom prst="round2SameRect">
            <a:avLst/>
          </a:prstGeom>
          <a:solidFill>
            <a:srgbClr val="70AD47">
              <a:alpha val="50000"/>
            </a:srgbClr>
          </a:solidFill>
          <a:ln w="57150">
            <a:solidFill>
              <a:srgbClr val="70AD47">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934500" y="790440"/>
            <a:ext cx="10609799" cy="5303520"/>
          </a:xfrm>
          <a:prstGeom prst="rect">
            <a:avLst/>
          </a:prstGeom>
          <a:solidFill>
            <a:schemeClr val="bg1"/>
          </a:solidFill>
          <a:ln w="57150">
            <a:solidFill>
              <a:srgbClr val="5B9BD5"/>
            </a:solidFill>
          </a:ln>
        </p:spPr>
        <p:txBody>
          <a:bodyPr wrap="none" anchor="t" anchorCtr="0">
            <a:noAutofit/>
          </a:bodyPr>
          <a:lstStyle/>
          <a:p>
            <a:pPr algn="ctr"/>
            <a:r>
              <a:rPr lang="en-US" sz="3500" dirty="0" smtClean="0">
                <a:solidFill>
                  <a:schemeClr val="tx1">
                    <a:lumMod val="65000"/>
                    <a:lumOff val="35000"/>
                  </a:schemeClr>
                </a:solidFill>
                <a:latin typeface="Franklin Gothic Demi Cond" panose="020B0706030402020204" pitchFamily="34" charset="0"/>
              </a:rPr>
              <a:t>COMPLIANCES AND ACCOMPLISHMENTS TO DC’s GUIDANCE</a:t>
            </a:r>
            <a:endParaRPr lang="en-US" sz="3500" dirty="0"/>
          </a:p>
        </p:txBody>
      </p:sp>
      <p:sp>
        <p:nvSpPr>
          <p:cNvPr id="15" name="TextBox 14">
            <a:extLst>
              <a:ext uri="{FF2B5EF4-FFF2-40B4-BE49-F238E27FC236}">
                <a16:creationId xmlns:a16="http://schemas.microsoft.com/office/drawing/2014/main" xmlns="" id="{65917D10-7115-A1A7-B140-D9BBA2984168}"/>
              </a:ext>
            </a:extLst>
          </p:cNvPr>
          <p:cNvSpPr txBox="1"/>
          <p:nvPr/>
        </p:nvSpPr>
        <p:spPr>
          <a:xfrm>
            <a:off x="3388333" y="1709110"/>
            <a:ext cx="5627529" cy="523220"/>
          </a:xfrm>
          <a:prstGeom prst="rect">
            <a:avLst/>
          </a:prstGeom>
          <a:noFill/>
        </p:spPr>
        <p:txBody>
          <a:bodyPr wrap="square">
            <a:spAutoFit/>
          </a:bodyPr>
          <a:lstStyle/>
          <a:p>
            <a:pPr algn="ctr"/>
            <a:r>
              <a:rPr lang="en-US" sz="2800" i="1" dirty="0">
                <a:solidFill>
                  <a:schemeClr val="tx1">
                    <a:lumMod val="50000"/>
                    <a:lumOff val="50000"/>
                  </a:schemeClr>
                </a:solidFill>
                <a:latin typeface="Franklin Gothic Book" panose="020B0503020102020204" pitchFamily="34" charset="0"/>
              </a:rPr>
              <a:t>SUBMISSION STATUS OF UNITS</a:t>
            </a:r>
          </a:p>
        </p:txBody>
      </p:sp>
      <p:sp>
        <p:nvSpPr>
          <p:cNvPr id="16" name="TextBox 15"/>
          <p:cNvSpPr txBox="1"/>
          <p:nvPr/>
        </p:nvSpPr>
        <p:spPr>
          <a:xfrm>
            <a:off x="1124712" y="1278975"/>
            <a:ext cx="10241280" cy="523220"/>
          </a:xfrm>
          <a:prstGeom prst="rect">
            <a:avLst/>
          </a:prstGeom>
          <a:noFill/>
        </p:spPr>
        <p:txBody>
          <a:bodyPr wrap="square" rtlCol="0">
            <a:spAutoFit/>
          </a:bodyPr>
          <a:lstStyle/>
          <a:p>
            <a:pPr algn="ctr"/>
            <a:r>
              <a:rPr lang="en-US" sz="2800" i="1" dirty="0" smtClean="0">
                <a:solidFill>
                  <a:schemeClr val="bg2">
                    <a:lumMod val="50000"/>
                  </a:schemeClr>
                </a:solidFill>
                <a:latin typeface="Franklin Gothic Book" panose="020B0503020102020204" pitchFamily="34" charset="0"/>
              </a:rPr>
              <a:t>ATR PARAMETERS</a:t>
            </a:r>
            <a:endParaRPr lang="en-US" sz="2800" i="1" dirty="0">
              <a:solidFill>
                <a:schemeClr val="bg2">
                  <a:lumMod val="50000"/>
                </a:schemeClr>
              </a:solidFill>
              <a:latin typeface="Franklin Gothic Book" panose="020B0503020102020204" pitchFamily="34" charset="0"/>
            </a:endParaRPr>
          </a:p>
        </p:txBody>
      </p:sp>
      <p:graphicFrame>
        <p:nvGraphicFramePr>
          <p:cNvPr id="14" name="Table 13"/>
          <p:cNvGraphicFramePr>
            <a:graphicFrameLocks noGrp="1"/>
          </p:cNvGraphicFramePr>
          <p:nvPr>
            <p:extLst>
              <p:ext uri="{D42A27DB-BD31-4B8C-83A1-F6EECF244321}">
                <p14:modId xmlns:p14="http://schemas.microsoft.com/office/powerpoint/2010/main" val="264695378"/>
              </p:ext>
            </p:extLst>
          </p:nvPr>
        </p:nvGraphicFramePr>
        <p:xfrm>
          <a:off x="1124711" y="2433069"/>
          <a:ext cx="10241281" cy="1141638"/>
        </p:xfrm>
        <a:graphic>
          <a:graphicData uri="http://schemas.openxmlformats.org/drawingml/2006/table">
            <a:tbl>
              <a:tblPr>
                <a:tableStyleId>{5C22544A-7EE6-4342-B048-85BDC9FD1C3A}</a:tableStyleId>
              </a:tblPr>
              <a:tblGrid>
                <a:gridCol w="2084473">
                  <a:extLst>
                    <a:ext uri="{9D8B030D-6E8A-4147-A177-3AD203B41FA5}">
                      <a16:colId xmlns:a16="http://schemas.microsoft.com/office/drawing/2014/main" xmlns="" val="1640206433"/>
                    </a:ext>
                  </a:extLst>
                </a:gridCol>
                <a:gridCol w="2084473">
                  <a:extLst>
                    <a:ext uri="{9D8B030D-6E8A-4147-A177-3AD203B41FA5}">
                      <a16:colId xmlns:a16="http://schemas.microsoft.com/office/drawing/2014/main" xmlns="" val="2225253642"/>
                    </a:ext>
                  </a:extLst>
                </a:gridCol>
                <a:gridCol w="2084473">
                  <a:extLst>
                    <a:ext uri="{9D8B030D-6E8A-4147-A177-3AD203B41FA5}">
                      <a16:colId xmlns:a16="http://schemas.microsoft.com/office/drawing/2014/main" xmlns="" val="3169422813"/>
                    </a:ext>
                  </a:extLst>
                </a:gridCol>
                <a:gridCol w="3987862">
                  <a:extLst>
                    <a:ext uri="{9D8B030D-6E8A-4147-A177-3AD203B41FA5}">
                      <a16:colId xmlns:a16="http://schemas.microsoft.com/office/drawing/2014/main" xmlns="" val="4172121178"/>
                    </a:ext>
                  </a:extLst>
                </a:gridCol>
              </a:tblGrid>
              <a:tr h="178102">
                <a:tc gridSpan="4">
                  <a:txBody>
                    <a:bodyPr/>
                    <a:lstStyle/>
                    <a:p>
                      <a:pPr algn="ctr" fontAlgn="b"/>
                      <a:r>
                        <a:rPr lang="en-US" sz="1400" b="1" u="none" strike="noStrike" dirty="0">
                          <a:solidFill>
                            <a:schemeClr val="bg1"/>
                          </a:solidFill>
                          <a:effectLst/>
                          <a:latin typeface="Arial" panose="020B0604020202020204" pitchFamily="34" charset="0"/>
                          <a:cs typeface="Arial" panose="020B0604020202020204" pitchFamily="34" charset="0"/>
                        </a:rPr>
                        <a:t>ADHERENCE TO INDICATIVE TIMELINE</a:t>
                      </a:r>
                      <a:endParaRPr lang="en-US" sz="1400" b="1" i="0" u="none" strike="noStrike" dirty="0">
                        <a:solidFill>
                          <a:schemeClr val="bg1"/>
                        </a:solidFill>
                        <a:effectLst/>
                        <a:latin typeface="Arial" panose="020B0604020202020204" pitchFamily="34" charset="0"/>
                        <a:cs typeface="Arial" panose="020B0604020202020204" pitchFamily="34" charset="0"/>
                      </a:endParaRPr>
                    </a:p>
                  </a:txBody>
                  <a:tcPr marL="4626" marR="4626" marT="4626"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xmlns="" val="310356482"/>
                  </a:ext>
                </a:extLst>
              </a:tr>
              <a:tr h="319907">
                <a:tc>
                  <a:txBody>
                    <a:bodyPr/>
                    <a:lstStyle/>
                    <a:p>
                      <a:pPr algn="ctr" fontAlgn="b"/>
                      <a:r>
                        <a:rPr lang="en-US" sz="1400" b="1" i="0" u="none" strike="noStrike" dirty="0">
                          <a:solidFill>
                            <a:schemeClr val="bg1"/>
                          </a:solidFill>
                          <a:effectLst/>
                          <a:latin typeface="Arial" panose="020B0604020202020204" pitchFamily="34" charset="0"/>
                          <a:cs typeface="Arial" panose="020B0604020202020204" pitchFamily="34" charset="0"/>
                        </a:rPr>
                        <a:t>Initiated Status </a:t>
                      </a:r>
                    </a:p>
                    <a:p>
                      <a:pPr algn="ctr" fontAlgn="b"/>
                      <a:r>
                        <a:rPr lang="en-US" sz="1400" b="1" i="0" u="none" strike="noStrike" dirty="0">
                          <a:solidFill>
                            <a:schemeClr val="bg1"/>
                          </a:solidFill>
                          <a:effectLst/>
                          <a:latin typeface="Arial" panose="020B0604020202020204" pitchFamily="34" charset="0"/>
                          <a:cs typeface="Arial" panose="020B0604020202020204" pitchFamily="34" charset="0"/>
                        </a:rPr>
                        <a:t>Date Conferred</a:t>
                      </a:r>
                    </a:p>
                    <a:p>
                      <a:pPr algn="ctr" fontAlgn="b"/>
                      <a:endParaRPr lang="en-US" sz="1400" b="1" i="0" u="none" strike="noStrike" dirty="0">
                        <a:solidFill>
                          <a:schemeClr val="bg1"/>
                        </a:solidFill>
                        <a:effectLst/>
                        <a:latin typeface="Arial" panose="020B0604020202020204" pitchFamily="34" charset="0"/>
                        <a:cs typeface="Arial" panose="020B0604020202020204" pitchFamily="34" charset="0"/>
                      </a:endParaRPr>
                    </a:p>
                  </a:txBody>
                  <a:tcPr marL="4626" marR="4626" marT="4626"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en-US" sz="1400" b="1" u="none" strike="noStrike" dirty="0">
                          <a:solidFill>
                            <a:schemeClr val="bg1"/>
                          </a:solidFill>
                          <a:effectLst/>
                          <a:latin typeface="Arial" panose="020B0604020202020204" pitchFamily="34" charset="0"/>
                          <a:cs typeface="Arial" panose="020B0604020202020204" pitchFamily="34" charset="0"/>
                        </a:rPr>
                        <a:t>Compliant Status </a:t>
                      </a:r>
                    </a:p>
                    <a:p>
                      <a:pPr marL="0" marR="0" indent="0" algn="ctr" defTabSz="914400" rtl="0" eaLnBrk="1" fontAlgn="b" latinLnBrk="0" hangingPunct="1">
                        <a:lnSpc>
                          <a:spcPct val="100000"/>
                        </a:lnSpc>
                        <a:spcBef>
                          <a:spcPts val="0"/>
                        </a:spcBef>
                        <a:spcAft>
                          <a:spcPts val="0"/>
                        </a:spcAft>
                        <a:buClrTx/>
                        <a:buSzTx/>
                        <a:buFontTx/>
                        <a:buNone/>
                        <a:tabLst/>
                        <a:defRPr/>
                      </a:pPr>
                      <a:r>
                        <a:rPr lang="en-US" sz="1400" b="1" i="0" u="none" strike="noStrike" dirty="0">
                          <a:solidFill>
                            <a:schemeClr val="bg1"/>
                          </a:solidFill>
                          <a:effectLst/>
                          <a:latin typeface="Arial" panose="020B0604020202020204" pitchFamily="34" charset="0"/>
                          <a:cs typeface="Arial" panose="020B0604020202020204" pitchFamily="34" charset="0"/>
                        </a:rPr>
                        <a:t>Date Conferred</a:t>
                      </a:r>
                    </a:p>
                    <a:p>
                      <a:pPr algn="ctr" fontAlgn="b"/>
                      <a:endParaRPr lang="en-US" sz="1400" b="1" i="0" u="none" strike="noStrike" dirty="0">
                        <a:solidFill>
                          <a:schemeClr val="bg1"/>
                        </a:solidFill>
                        <a:effectLst/>
                        <a:latin typeface="Arial" panose="020B0604020202020204" pitchFamily="34" charset="0"/>
                        <a:cs typeface="Arial" panose="020B0604020202020204" pitchFamily="34" charset="0"/>
                      </a:endParaRPr>
                    </a:p>
                  </a:txBody>
                  <a:tcPr marL="4626" marR="4626" marT="4626"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fontAlgn="b"/>
                      <a:r>
                        <a:rPr lang="en-US" sz="1400" b="1" i="0" u="none" strike="noStrike" dirty="0">
                          <a:solidFill>
                            <a:schemeClr val="bg1"/>
                          </a:solidFill>
                          <a:effectLst/>
                          <a:latin typeface="Arial" panose="020B0604020202020204" pitchFamily="34" charset="0"/>
                          <a:cs typeface="Arial" panose="020B0604020202020204" pitchFamily="34" charset="0"/>
                        </a:rPr>
                        <a:t>Proficient Status</a:t>
                      </a:r>
                    </a:p>
                    <a:p>
                      <a:pPr algn="ctr" fontAlgn="b"/>
                      <a:r>
                        <a:rPr lang="en-US" sz="1400" b="1" i="0" u="none" strike="noStrike" dirty="0">
                          <a:solidFill>
                            <a:schemeClr val="bg1"/>
                          </a:solidFill>
                          <a:effectLst/>
                          <a:latin typeface="Arial" panose="020B0604020202020204" pitchFamily="34" charset="0"/>
                          <a:cs typeface="Arial" panose="020B0604020202020204" pitchFamily="34" charset="0"/>
                        </a:rPr>
                        <a:t>Date Conferred</a:t>
                      </a:r>
                    </a:p>
                  </a:txBody>
                  <a:tcPr marL="4626" marR="4626" marT="4626"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fontAlgn="b"/>
                      <a:r>
                        <a:rPr lang="en-US" sz="1400" b="1" i="0" u="none" strike="noStrike" dirty="0">
                          <a:solidFill>
                            <a:schemeClr val="bg1"/>
                          </a:solidFill>
                          <a:effectLst/>
                          <a:latin typeface="Arial" panose="020B0604020202020204" pitchFamily="34" charset="0"/>
                          <a:cs typeface="Arial" panose="020B0604020202020204" pitchFamily="34" charset="0"/>
                        </a:rPr>
                        <a:t>Institutionalized Stage Bid Status/ Date of Conferral </a:t>
                      </a:r>
                    </a:p>
                  </a:txBody>
                  <a:tcPr marL="4626" marR="4626" marT="4626"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xmlns="" val="3706483610"/>
                  </a:ext>
                </a:extLst>
              </a:tr>
              <a:tr h="162346">
                <a:tc>
                  <a:txBody>
                    <a:bodyPr/>
                    <a:lstStyle/>
                    <a:p>
                      <a:pPr algn="ctr"/>
                      <a:r>
                        <a:rPr lang="en-US" dirty="0" smtClean="0">
                          <a:latin typeface=" Arial"/>
                        </a:rPr>
                        <a:t>Nov 2015</a:t>
                      </a:r>
                      <a:endParaRPr lang="en-US" dirty="0">
                        <a:latin typeface=" Arial"/>
                      </a:endParaRPr>
                    </a:p>
                  </a:txBody>
                  <a:tcPr marL="4626" marR="4626" marT="4626"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a:txBody>
                    <a:bodyPr/>
                    <a:lstStyle/>
                    <a:p>
                      <a:pPr algn="ctr"/>
                      <a:r>
                        <a:rPr lang="en-US" dirty="0" smtClean="0">
                          <a:latin typeface=" Arial"/>
                        </a:rPr>
                        <a:t>June 2016</a:t>
                      </a:r>
                      <a:endParaRPr lang="en-US" dirty="0">
                        <a:latin typeface=" Arial"/>
                      </a:endParaRPr>
                    </a:p>
                  </a:txBody>
                  <a:tcPr marL="4626" marR="4626" marT="4626"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a:txBody>
                    <a:bodyPr/>
                    <a:lstStyle/>
                    <a:p>
                      <a:pPr algn="ctr"/>
                      <a:r>
                        <a:rPr lang="en-US" dirty="0" smtClean="0">
                          <a:latin typeface=" Arial"/>
                        </a:rPr>
                        <a:t>Oct 2020</a:t>
                      </a:r>
                      <a:endParaRPr lang="en-US" dirty="0">
                        <a:latin typeface=" Arial"/>
                      </a:endParaRPr>
                    </a:p>
                  </a:txBody>
                  <a:tcPr marL="4626" marR="4626" marT="4626"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a:txBody>
                    <a:bodyPr/>
                    <a:lstStyle/>
                    <a:p>
                      <a:pPr algn="ctr"/>
                      <a:r>
                        <a:rPr lang="en-US" dirty="0">
                          <a:latin typeface=" Arial"/>
                        </a:rPr>
                        <a:t>  </a:t>
                      </a:r>
                      <a:r>
                        <a:rPr lang="en-US" dirty="0" smtClean="0">
                          <a:latin typeface=" Arial"/>
                        </a:rPr>
                        <a:t>Ongoing Validation</a:t>
                      </a:r>
                      <a:endParaRPr lang="en-US" dirty="0">
                        <a:latin typeface=" Arial"/>
                      </a:endParaRPr>
                    </a:p>
                  </a:txBody>
                  <a:tcPr marL="4626" marR="4626" marT="4626"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2796279425"/>
                  </a:ext>
                </a:extLst>
              </a:tr>
            </a:tbl>
          </a:graphicData>
        </a:graphic>
      </p:graphicFrame>
      <p:graphicFrame>
        <p:nvGraphicFramePr>
          <p:cNvPr id="18" name="Table 17"/>
          <p:cNvGraphicFramePr>
            <a:graphicFrameLocks noGrp="1"/>
          </p:cNvGraphicFramePr>
          <p:nvPr>
            <p:extLst>
              <p:ext uri="{D42A27DB-BD31-4B8C-83A1-F6EECF244321}">
                <p14:modId xmlns:p14="http://schemas.microsoft.com/office/powerpoint/2010/main" val="336484538"/>
              </p:ext>
            </p:extLst>
          </p:nvPr>
        </p:nvGraphicFramePr>
        <p:xfrm>
          <a:off x="1124711" y="3775446"/>
          <a:ext cx="10241280" cy="1424717"/>
        </p:xfrm>
        <a:graphic>
          <a:graphicData uri="http://schemas.openxmlformats.org/drawingml/2006/table">
            <a:tbl>
              <a:tblPr>
                <a:tableStyleId>{5C22544A-7EE6-4342-B048-85BDC9FD1C3A}</a:tableStyleId>
              </a:tblPr>
              <a:tblGrid>
                <a:gridCol w="1706880">
                  <a:extLst>
                    <a:ext uri="{9D8B030D-6E8A-4147-A177-3AD203B41FA5}">
                      <a16:colId xmlns:a16="http://schemas.microsoft.com/office/drawing/2014/main" xmlns="" val="1640206433"/>
                    </a:ext>
                  </a:extLst>
                </a:gridCol>
                <a:gridCol w="1706880">
                  <a:extLst>
                    <a:ext uri="{9D8B030D-6E8A-4147-A177-3AD203B41FA5}">
                      <a16:colId xmlns:a16="http://schemas.microsoft.com/office/drawing/2014/main" xmlns="" val="3472342075"/>
                    </a:ext>
                  </a:extLst>
                </a:gridCol>
                <a:gridCol w="1706880">
                  <a:extLst>
                    <a:ext uri="{9D8B030D-6E8A-4147-A177-3AD203B41FA5}">
                      <a16:colId xmlns:a16="http://schemas.microsoft.com/office/drawing/2014/main" xmlns="" val="637054558"/>
                    </a:ext>
                  </a:extLst>
                </a:gridCol>
                <a:gridCol w="1706880">
                  <a:extLst>
                    <a:ext uri="{9D8B030D-6E8A-4147-A177-3AD203B41FA5}">
                      <a16:colId xmlns:a16="http://schemas.microsoft.com/office/drawing/2014/main" xmlns="" val="3340979308"/>
                    </a:ext>
                  </a:extLst>
                </a:gridCol>
                <a:gridCol w="1706880">
                  <a:extLst>
                    <a:ext uri="{9D8B030D-6E8A-4147-A177-3AD203B41FA5}">
                      <a16:colId xmlns:a16="http://schemas.microsoft.com/office/drawing/2014/main" xmlns="" val="1679547598"/>
                    </a:ext>
                  </a:extLst>
                </a:gridCol>
                <a:gridCol w="1706880">
                  <a:extLst>
                    <a:ext uri="{9D8B030D-6E8A-4147-A177-3AD203B41FA5}">
                      <a16:colId xmlns:a16="http://schemas.microsoft.com/office/drawing/2014/main" xmlns="" val="3967683022"/>
                    </a:ext>
                  </a:extLst>
                </a:gridCol>
              </a:tblGrid>
              <a:tr h="375854">
                <a:tc gridSpan="6">
                  <a:txBody>
                    <a:bodyPr/>
                    <a:lstStyle/>
                    <a:p>
                      <a:pPr algn="ctr" fontAlgn="ctr"/>
                      <a:r>
                        <a:rPr lang="en-US" sz="1800" b="1" i="0" u="none" strike="noStrike" baseline="0" dirty="0">
                          <a:solidFill>
                            <a:schemeClr val="bg1"/>
                          </a:solidFill>
                          <a:effectLst/>
                          <a:latin typeface="Arial" panose="020B0604020202020204" pitchFamily="34" charset="0"/>
                          <a:cs typeface="Arial" panose="020B0604020202020204" pitchFamily="34" charset="0"/>
                        </a:rPr>
                        <a:t>FUNCTIONALITY OF PERSONAL </a:t>
                      </a:r>
                      <a:r>
                        <a:rPr lang="en-US" sz="1800" b="1" i="0" u="none" strike="noStrike" baseline="0" dirty="0" smtClean="0">
                          <a:solidFill>
                            <a:schemeClr val="bg1"/>
                          </a:solidFill>
                          <a:effectLst/>
                          <a:latin typeface="Arial" panose="020B0604020202020204" pitchFamily="34" charset="0"/>
                          <a:cs typeface="Arial" panose="020B0604020202020204" pitchFamily="34" charset="0"/>
                        </a:rPr>
                        <a:t>SCORECARD 2022</a:t>
                      </a:r>
                      <a:endParaRPr lang="en-US" sz="1800" b="1" i="0" u="none" strike="noStrike" dirty="0">
                        <a:solidFill>
                          <a:schemeClr val="bg1"/>
                        </a:solidFill>
                        <a:effectLst/>
                        <a:latin typeface="Arial" panose="020B0604020202020204" pitchFamily="34" charset="0"/>
                        <a:cs typeface="Arial" panose="020B0604020202020204" pitchFamily="34" charset="0"/>
                      </a:endParaRPr>
                    </a:p>
                  </a:txBody>
                  <a:tcPr marL="4626" marR="4626" marT="4626"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hMerge="1">
                  <a:txBody>
                    <a:bodyPr/>
                    <a:lstStyle/>
                    <a:p>
                      <a:endParaRPr lang="en-US"/>
                    </a:p>
                  </a:txBody>
                  <a:tcPr/>
                </a:tc>
                <a:tc hMerge="1">
                  <a:txBody>
                    <a:bodyPr/>
                    <a:lstStyle/>
                    <a:p>
                      <a:endParaRPr lang="en-US"/>
                    </a:p>
                  </a:txBody>
                  <a:tcPr/>
                </a:tc>
                <a:tc hMerge="1">
                  <a:txBody>
                    <a:bodyPr/>
                    <a:lstStyle/>
                    <a:p>
                      <a:pPr algn="ctr" fontAlgn="ctr"/>
                      <a:endParaRPr lang="en-US" sz="1400" b="1" i="0" u="none" strike="noStrike" dirty="0">
                        <a:solidFill>
                          <a:schemeClr val="tx1"/>
                        </a:solidFill>
                        <a:effectLst/>
                        <a:latin typeface="Arial" panose="020B0604020202020204" pitchFamily="34" charset="0"/>
                        <a:cs typeface="Arial" panose="020B0604020202020204" pitchFamily="34" charset="0"/>
                      </a:endParaRPr>
                    </a:p>
                  </a:txBody>
                  <a:tcPr marL="4626" marR="4626" marT="462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xmlns="" val="4291347204"/>
                  </a:ext>
                </a:extLst>
              </a:tr>
              <a:tr h="375854">
                <a:tc gridSpan="3">
                  <a:txBody>
                    <a:bodyPr/>
                    <a:lstStyle/>
                    <a:p>
                      <a:pPr algn="ctr" fontAlgn="ctr"/>
                      <a:r>
                        <a:rPr lang="en-US" sz="1400" b="1" i="0" u="none" strike="noStrike" dirty="0">
                          <a:solidFill>
                            <a:schemeClr val="bg1"/>
                          </a:solidFill>
                          <a:effectLst/>
                          <a:latin typeface="Arial" panose="020B0604020202020204" pitchFamily="34" charset="0"/>
                          <a:cs typeface="Arial" panose="020B0604020202020204" pitchFamily="34" charset="0"/>
                        </a:rPr>
                        <a:t>IST </a:t>
                      </a:r>
                      <a:r>
                        <a:rPr lang="en-US" sz="1400" b="1" i="0" u="none" strike="noStrike" dirty="0" smtClean="0">
                          <a:solidFill>
                            <a:schemeClr val="bg1"/>
                          </a:solidFill>
                          <a:effectLst/>
                          <a:latin typeface="Arial" panose="020B0604020202020204" pitchFamily="34" charset="0"/>
                          <a:cs typeface="Arial" panose="020B0604020202020204" pitchFamily="34" charset="0"/>
                        </a:rPr>
                        <a:t>SEMESTER</a:t>
                      </a:r>
                      <a:endParaRPr lang="en-US" sz="1400" b="1" i="0" u="none" strike="noStrike" dirty="0">
                        <a:solidFill>
                          <a:schemeClr val="bg1"/>
                        </a:solidFill>
                        <a:effectLst/>
                        <a:latin typeface="Arial" panose="020B0604020202020204" pitchFamily="34" charset="0"/>
                        <a:cs typeface="Arial" panose="020B0604020202020204" pitchFamily="34" charset="0"/>
                      </a:endParaRPr>
                    </a:p>
                  </a:txBody>
                  <a:tcPr marL="4626" marR="4626" marT="4626"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hMerge="1">
                  <a:txBody>
                    <a:bodyPr/>
                    <a:lstStyle/>
                    <a:p>
                      <a:pPr algn="ctr" fontAlgn="ctr"/>
                      <a:endParaRPr lang="en-US" sz="1400" b="1" i="0" u="none" strike="noStrike" dirty="0">
                        <a:solidFill>
                          <a:schemeClr val="tx1"/>
                        </a:solidFill>
                        <a:effectLst/>
                        <a:latin typeface="Arial" panose="020B0604020202020204" pitchFamily="34" charset="0"/>
                        <a:cs typeface="Arial" panose="020B0604020202020204" pitchFamily="34" charset="0"/>
                      </a:endParaRPr>
                    </a:p>
                  </a:txBody>
                  <a:tcPr marL="4626" marR="4626" marT="462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hMerge="1">
                  <a:txBody>
                    <a:bodyPr/>
                    <a:lstStyle/>
                    <a:p>
                      <a:pPr algn="ctr" fontAlgn="ctr"/>
                      <a:endParaRPr lang="en-US" sz="1400" b="1" i="0" u="none" strike="noStrike" dirty="0">
                        <a:solidFill>
                          <a:schemeClr val="tx1"/>
                        </a:solidFill>
                        <a:effectLst/>
                        <a:latin typeface="Arial" panose="020B0604020202020204" pitchFamily="34" charset="0"/>
                        <a:cs typeface="Arial" panose="020B0604020202020204" pitchFamily="34" charset="0"/>
                      </a:endParaRPr>
                    </a:p>
                  </a:txBody>
                  <a:tcPr marL="4626" marR="4626" marT="462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gridSpan="3">
                  <a:txBody>
                    <a:bodyPr/>
                    <a:lstStyle/>
                    <a:p>
                      <a:pPr algn="ctr" fontAlgn="ctr"/>
                      <a:r>
                        <a:rPr lang="en-US" sz="1400" b="1" i="0" u="none" strike="noStrike" dirty="0">
                          <a:solidFill>
                            <a:schemeClr val="bg1"/>
                          </a:solidFill>
                          <a:effectLst/>
                          <a:latin typeface="Arial" panose="020B0604020202020204" pitchFamily="34" charset="0"/>
                          <a:cs typeface="Arial" panose="020B0604020202020204" pitchFamily="34" charset="0"/>
                        </a:rPr>
                        <a:t>2ND SEMESTER</a:t>
                      </a:r>
                    </a:p>
                  </a:txBody>
                  <a:tcPr marL="4626" marR="4626" marT="4626"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hMerge="1">
                  <a:txBody>
                    <a:bodyPr/>
                    <a:lstStyle/>
                    <a:p>
                      <a:pPr algn="ctr" fontAlgn="ctr"/>
                      <a:endParaRPr lang="en-US" sz="1400" b="1" i="0" u="none" strike="noStrike" dirty="0">
                        <a:solidFill>
                          <a:schemeClr val="tx1"/>
                        </a:solidFill>
                        <a:effectLst/>
                        <a:latin typeface="Arial" panose="020B0604020202020204" pitchFamily="34" charset="0"/>
                        <a:cs typeface="Arial" panose="020B0604020202020204" pitchFamily="34" charset="0"/>
                      </a:endParaRPr>
                    </a:p>
                  </a:txBody>
                  <a:tcPr marL="4626" marR="4626" marT="462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hMerge="1">
                  <a:txBody>
                    <a:bodyPr/>
                    <a:lstStyle/>
                    <a:p>
                      <a:pPr algn="ctr" fontAlgn="ctr"/>
                      <a:endParaRPr lang="en-US" sz="1400" b="1" i="0" u="none" strike="noStrike" dirty="0">
                        <a:solidFill>
                          <a:schemeClr val="tx1"/>
                        </a:solidFill>
                        <a:effectLst/>
                        <a:latin typeface="Arial" panose="020B0604020202020204" pitchFamily="34" charset="0"/>
                        <a:cs typeface="Arial" panose="020B0604020202020204" pitchFamily="34" charset="0"/>
                      </a:endParaRPr>
                    </a:p>
                  </a:txBody>
                  <a:tcPr marL="4626" marR="4626" marT="462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xmlns="" val="310356482"/>
                  </a:ext>
                </a:extLst>
              </a:tr>
              <a:tr h="251961">
                <a:tc>
                  <a:txBody>
                    <a:bodyPr/>
                    <a:lstStyle/>
                    <a:p>
                      <a:pPr algn="ctr" fontAlgn="ctr"/>
                      <a:r>
                        <a:rPr lang="en-US" sz="1400" b="1" i="0" u="none" strike="noStrike" dirty="0">
                          <a:solidFill>
                            <a:sysClr val="windowText" lastClr="000000"/>
                          </a:solidFill>
                          <a:effectLst/>
                          <a:latin typeface="Arial" panose="020B0604020202020204" pitchFamily="34" charset="0"/>
                          <a:cs typeface="Arial" panose="020B0604020202020204" pitchFamily="34" charset="0"/>
                        </a:rPr>
                        <a:t>G</a:t>
                      </a:r>
                    </a:p>
                  </a:txBody>
                  <a:tcPr marL="4626" marR="4626" marT="4626"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fontAlgn="ctr"/>
                      <a:r>
                        <a:rPr lang="en-US" sz="1400" b="1" i="0" u="none" strike="noStrike" dirty="0">
                          <a:solidFill>
                            <a:sysClr val="windowText" lastClr="000000"/>
                          </a:solidFill>
                          <a:effectLst/>
                          <a:latin typeface="Arial" panose="020B0604020202020204" pitchFamily="34" charset="0"/>
                          <a:cs typeface="Arial" panose="020B0604020202020204" pitchFamily="34" charset="0"/>
                        </a:rPr>
                        <a:t>Y</a:t>
                      </a:r>
                    </a:p>
                  </a:txBody>
                  <a:tcPr marL="4626" marR="4626" marT="4626"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p>
                      <a:pPr algn="ctr" fontAlgn="ctr"/>
                      <a:r>
                        <a:rPr lang="en-US" sz="1400" b="1" i="0" u="none" strike="noStrike" dirty="0">
                          <a:solidFill>
                            <a:sysClr val="windowText" lastClr="000000"/>
                          </a:solidFill>
                          <a:effectLst/>
                          <a:latin typeface="Arial" panose="020B0604020202020204" pitchFamily="34" charset="0"/>
                          <a:cs typeface="Arial" panose="020B0604020202020204" pitchFamily="34" charset="0"/>
                        </a:rPr>
                        <a:t>R</a:t>
                      </a:r>
                    </a:p>
                  </a:txBody>
                  <a:tcPr marL="4626" marR="4626" marT="4626"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algn="ctr" fontAlgn="ctr"/>
                      <a:r>
                        <a:rPr lang="en-US" sz="1400" b="1" i="0" u="none" strike="noStrike" dirty="0">
                          <a:solidFill>
                            <a:sysClr val="windowText" lastClr="000000"/>
                          </a:solidFill>
                          <a:effectLst/>
                          <a:latin typeface="Arial" panose="020B0604020202020204" pitchFamily="34" charset="0"/>
                          <a:cs typeface="Arial" panose="020B0604020202020204" pitchFamily="34" charset="0"/>
                        </a:rPr>
                        <a:t>G</a:t>
                      </a:r>
                    </a:p>
                  </a:txBody>
                  <a:tcPr marL="4626" marR="4626" marT="4626"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fontAlgn="ctr"/>
                      <a:r>
                        <a:rPr lang="en-US" sz="1400" b="1" i="0" u="none" strike="noStrike" dirty="0">
                          <a:solidFill>
                            <a:sysClr val="windowText" lastClr="000000"/>
                          </a:solidFill>
                          <a:effectLst/>
                          <a:latin typeface="Arial" panose="020B0604020202020204" pitchFamily="34" charset="0"/>
                          <a:cs typeface="Arial" panose="020B0604020202020204" pitchFamily="34" charset="0"/>
                        </a:rPr>
                        <a:t>Y</a:t>
                      </a:r>
                    </a:p>
                  </a:txBody>
                  <a:tcPr marL="4626" marR="4626" marT="4626"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p>
                      <a:pPr algn="ctr" fontAlgn="ctr"/>
                      <a:r>
                        <a:rPr lang="en-US" sz="1400" b="1" i="0" u="none" strike="noStrike" dirty="0">
                          <a:solidFill>
                            <a:sysClr val="windowText" lastClr="000000"/>
                          </a:solidFill>
                          <a:effectLst/>
                          <a:latin typeface="Arial" panose="020B0604020202020204" pitchFamily="34" charset="0"/>
                          <a:cs typeface="Arial" panose="020B0604020202020204" pitchFamily="34" charset="0"/>
                        </a:rPr>
                        <a:t>R</a:t>
                      </a:r>
                    </a:p>
                  </a:txBody>
                  <a:tcPr marL="4626" marR="4626" marT="4626"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xmlns="" val="58332190"/>
                  </a:ext>
                </a:extLst>
              </a:tr>
              <a:tr h="421048">
                <a:tc>
                  <a:txBody>
                    <a:bodyPr/>
                    <a:lstStyle/>
                    <a:p>
                      <a:pPr algn="ctr"/>
                      <a:r>
                        <a:rPr lang="en-US" dirty="0" smtClean="0"/>
                        <a:t>71.8%</a:t>
                      </a:r>
                      <a:endParaRPr lang="en-US" dirty="0"/>
                    </a:p>
                  </a:txBody>
                  <a:tcPr marL="4626" marR="4626" marT="4626"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c>
                  <a:txBody>
                    <a:bodyPr/>
                    <a:lstStyle/>
                    <a:p>
                      <a:pPr algn="ctr"/>
                      <a:r>
                        <a:rPr lang="en-US" dirty="0" smtClean="0"/>
                        <a:t>12.7%</a:t>
                      </a:r>
                      <a:endParaRPr lang="en-US" dirty="0"/>
                    </a:p>
                  </a:txBody>
                  <a:tcPr marL="4626" marR="4626" marT="4626"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FFF7F"/>
                    </a:solidFill>
                  </a:tcPr>
                </a:tc>
                <a:tc>
                  <a:txBody>
                    <a:bodyPr/>
                    <a:lstStyle/>
                    <a:p>
                      <a:pPr algn="ctr"/>
                      <a:r>
                        <a:rPr lang="en-US" dirty="0" smtClean="0"/>
                        <a:t>15.4%</a:t>
                      </a:r>
                      <a:endParaRPr lang="en-US" dirty="0"/>
                    </a:p>
                  </a:txBody>
                  <a:tcPr marL="4626" marR="4626" marT="4626"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F6666"/>
                    </a:solidFill>
                  </a:tcPr>
                </a:tc>
                <a:tc>
                  <a:txBody>
                    <a:bodyPr/>
                    <a:lstStyle/>
                    <a:p>
                      <a:pPr algn="ctr"/>
                      <a:r>
                        <a:rPr lang="en-US" dirty="0" smtClean="0"/>
                        <a:t>85.33%</a:t>
                      </a:r>
                      <a:endParaRPr lang="en-US" dirty="0"/>
                    </a:p>
                  </a:txBody>
                  <a:tcPr marL="4626" marR="4626" marT="4626"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c>
                  <a:txBody>
                    <a:bodyPr/>
                    <a:lstStyle/>
                    <a:p>
                      <a:pPr algn="ctr"/>
                      <a:r>
                        <a:rPr lang="en-US" dirty="0" smtClean="0"/>
                        <a:t>5.26%</a:t>
                      </a:r>
                      <a:endParaRPr lang="en-US" dirty="0"/>
                    </a:p>
                  </a:txBody>
                  <a:tcPr marL="4626" marR="4626" marT="4626"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FFF7F"/>
                    </a:solidFill>
                  </a:tcPr>
                </a:tc>
                <a:tc>
                  <a:txBody>
                    <a:bodyPr/>
                    <a:lstStyle/>
                    <a:p>
                      <a:pPr algn="ctr"/>
                      <a:r>
                        <a:rPr lang="en-US" smtClean="0"/>
                        <a:t>9.39%</a:t>
                      </a:r>
                      <a:endParaRPr lang="en-US" dirty="0"/>
                    </a:p>
                  </a:txBody>
                  <a:tcPr marL="4626" marR="4626" marT="4626"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F6666"/>
                    </a:solidFill>
                  </a:tcPr>
                </a:tc>
                <a:extLst>
                  <a:ext uri="{0D108BD9-81ED-4DB2-BD59-A6C34878D82A}">
                    <a16:rowId xmlns:a16="http://schemas.microsoft.com/office/drawing/2014/main" xmlns="" val="2796279425"/>
                  </a:ext>
                </a:extLst>
              </a:tr>
            </a:tbl>
          </a:graphicData>
        </a:graphic>
      </p:graphicFrame>
    </p:spTree>
    <p:extLst>
      <p:ext uri="{BB962C8B-B14F-4D97-AF65-F5344CB8AC3E}">
        <p14:creationId xmlns:p14="http://schemas.microsoft.com/office/powerpoint/2010/main" val="758768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down)">
                                      <p:cBhvr>
                                        <p:cTn id="7" dur="500"/>
                                        <p:tgtEl>
                                          <p:spTgt spid="14"/>
                                        </p:tgtEl>
                                      </p:cBhvr>
                                    </p:animEffect>
                                  </p:childTnLst>
                                </p:cTn>
                              </p:par>
                              <p:par>
                                <p:cTn id="8" presetID="22" presetClass="entr" presetSubtype="4"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wipe(down)">
                                      <p:cBhvr>
                                        <p:cTn id="10"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 Same Side Corner Rectangle 13"/>
          <p:cNvSpPr/>
          <p:nvPr/>
        </p:nvSpPr>
        <p:spPr>
          <a:xfrm rot="16200000">
            <a:off x="372147" y="2171484"/>
            <a:ext cx="822960" cy="274320"/>
          </a:xfrm>
          <a:prstGeom prst="round2SameRect">
            <a:avLst/>
          </a:prstGeom>
          <a:solidFill>
            <a:srgbClr val="5B9BD5"/>
          </a:solidFill>
          <a:ln w="57150">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 Same Side Corner Rectangle 16"/>
          <p:cNvSpPr/>
          <p:nvPr/>
        </p:nvSpPr>
        <p:spPr>
          <a:xfrm rot="16200000">
            <a:off x="372147" y="4384932"/>
            <a:ext cx="822960" cy="274320"/>
          </a:xfrm>
          <a:prstGeom prst="round2SameRect">
            <a:avLst/>
          </a:prstGeom>
          <a:solidFill>
            <a:srgbClr val="A5A5A5">
              <a:alpha val="50000"/>
            </a:srgbClr>
          </a:solidFill>
          <a:ln w="57150">
            <a:solidFill>
              <a:srgbClr val="A5A5A5">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 Same Side Corner Rectangle 19"/>
          <p:cNvSpPr/>
          <p:nvPr/>
        </p:nvSpPr>
        <p:spPr>
          <a:xfrm rot="16200000">
            <a:off x="372147" y="5491655"/>
            <a:ext cx="822960" cy="274320"/>
          </a:xfrm>
          <a:prstGeom prst="round2SameRect">
            <a:avLst/>
          </a:prstGeom>
          <a:solidFill>
            <a:srgbClr val="FFC000">
              <a:alpha val="50000"/>
            </a:srgbClr>
          </a:solidFill>
          <a:ln w="57150">
            <a:solidFill>
              <a:srgbClr val="FFC000">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 Same Side Corner Rectangle 22"/>
          <p:cNvSpPr/>
          <p:nvPr/>
        </p:nvSpPr>
        <p:spPr>
          <a:xfrm rot="16200000">
            <a:off x="372147" y="3278208"/>
            <a:ext cx="822960" cy="274320"/>
          </a:xfrm>
          <a:prstGeom prst="round2SameRect">
            <a:avLst/>
          </a:prstGeom>
          <a:solidFill>
            <a:srgbClr val="ED7D31">
              <a:alpha val="50000"/>
            </a:srgbClr>
          </a:solidFill>
          <a:ln w="57150">
            <a:solidFill>
              <a:srgbClr val="ED7D31">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 Same Side Corner Rectangle 4"/>
          <p:cNvSpPr/>
          <p:nvPr/>
        </p:nvSpPr>
        <p:spPr>
          <a:xfrm rot="16200000">
            <a:off x="372147" y="1064760"/>
            <a:ext cx="822960" cy="274320"/>
          </a:xfrm>
          <a:prstGeom prst="round2SameRect">
            <a:avLst/>
          </a:prstGeom>
          <a:solidFill>
            <a:srgbClr val="70AD47">
              <a:alpha val="50000"/>
            </a:srgbClr>
          </a:solidFill>
          <a:ln w="57150">
            <a:solidFill>
              <a:srgbClr val="70AD47">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934500" y="790440"/>
            <a:ext cx="10609799" cy="5303520"/>
          </a:xfrm>
          <a:prstGeom prst="rect">
            <a:avLst/>
          </a:prstGeom>
          <a:solidFill>
            <a:schemeClr val="bg1"/>
          </a:solidFill>
          <a:ln w="57150">
            <a:solidFill>
              <a:srgbClr val="5B9BD5"/>
            </a:solidFill>
          </a:ln>
        </p:spPr>
        <p:txBody>
          <a:bodyPr wrap="none" anchor="t" anchorCtr="0">
            <a:noAutofit/>
          </a:bodyPr>
          <a:lstStyle/>
          <a:p>
            <a:pPr algn="ctr"/>
            <a:r>
              <a:rPr lang="en-US" sz="3500" dirty="0" smtClean="0">
                <a:solidFill>
                  <a:schemeClr val="tx1">
                    <a:lumMod val="65000"/>
                    <a:lumOff val="35000"/>
                  </a:schemeClr>
                </a:solidFill>
                <a:latin typeface="Franklin Gothic Demi Cond" panose="020B0706030402020204" pitchFamily="34" charset="0"/>
              </a:rPr>
              <a:t>COMPLIANCES AND ACCOMPLISHMENTS TO DC’s GUIDANCE</a:t>
            </a:r>
            <a:endParaRPr lang="en-US" sz="3500" dirty="0"/>
          </a:p>
        </p:txBody>
      </p:sp>
      <p:sp>
        <p:nvSpPr>
          <p:cNvPr id="12" name="TextBox 11"/>
          <p:cNvSpPr txBox="1"/>
          <p:nvPr/>
        </p:nvSpPr>
        <p:spPr>
          <a:xfrm>
            <a:off x="1988108" y="1360795"/>
            <a:ext cx="8502581" cy="584775"/>
          </a:xfrm>
          <a:prstGeom prst="rect">
            <a:avLst/>
          </a:prstGeom>
          <a:noFill/>
        </p:spPr>
        <p:txBody>
          <a:bodyPr wrap="square" rtlCol="0">
            <a:spAutoFit/>
          </a:bodyPr>
          <a:lstStyle/>
          <a:p>
            <a:pPr algn="ctr"/>
            <a:r>
              <a:rPr lang="en-US" sz="3200" i="1" dirty="0" smtClean="0">
                <a:solidFill>
                  <a:schemeClr val="bg2">
                    <a:lumMod val="50000"/>
                  </a:schemeClr>
                </a:solidFill>
                <a:latin typeface="Franklin Gothic Book" panose="020B0503020102020204" pitchFamily="34" charset="0"/>
              </a:rPr>
              <a:t>SPECIALIZATION COURSES</a:t>
            </a:r>
            <a:endParaRPr lang="en-US" sz="3200" i="1" dirty="0">
              <a:solidFill>
                <a:schemeClr val="bg2">
                  <a:lumMod val="50000"/>
                </a:schemeClr>
              </a:solidFill>
              <a:latin typeface="Franklin Gothic Book" panose="020B0503020102020204" pitchFamily="34" charset="0"/>
            </a:endParaRPr>
          </a:p>
        </p:txBody>
      </p:sp>
      <p:sp>
        <p:nvSpPr>
          <p:cNvPr id="2" name="Slide Number Placeholder 1"/>
          <p:cNvSpPr>
            <a:spLocks noGrp="1"/>
          </p:cNvSpPr>
          <p:nvPr>
            <p:ph type="sldNum" sz="quarter" idx="12"/>
          </p:nvPr>
        </p:nvSpPr>
        <p:spPr/>
        <p:txBody>
          <a:bodyPr/>
          <a:lstStyle/>
          <a:p>
            <a:fld id="{7687A7F3-AD38-4866-8553-4B19922F7C99}" type="slidenum">
              <a:rPr lang="en-PH" smtClean="0"/>
              <a:t>9</a:t>
            </a:fld>
            <a:endParaRPr lang="en-PH"/>
          </a:p>
        </p:txBody>
      </p:sp>
      <p:graphicFrame>
        <p:nvGraphicFramePr>
          <p:cNvPr id="16" name="Table 15"/>
          <p:cNvGraphicFramePr>
            <a:graphicFrameLocks noGrp="1"/>
          </p:cNvGraphicFramePr>
          <p:nvPr>
            <p:extLst>
              <p:ext uri="{D42A27DB-BD31-4B8C-83A1-F6EECF244321}">
                <p14:modId xmlns:p14="http://schemas.microsoft.com/office/powerpoint/2010/main" val="2475968073"/>
              </p:ext>
            </p:extLst>
          </p:nvPr>
        </p:nvGraphicFramePr>
        <p:xfrm>
          <a:off x="1118936" y="1945571"/>
          <a:ext cx="10234862" cy="2452238"/>
        </p:xfrm>
        <a:graphic>
          <a:graphicData uri="http://schemas.openxmlformats.org/drawingml/2006/table">
            <a:tbl>
              <a:tblPr/>
              <a:tblGrid>
                <a:gridCol w="988086">
                  <a:extLst>
                    <a:ext uri="{9D8B030D-6E8A-4147-A177-3AD203B41FA5}">
                      <a16:colId xmlns:a16="http://schemas.microsoft.com/office/drawing/2014/main" xmlns="" val="20000"/>
                    </a:ext>
                  </a:extLst>
                </a:gridCol>
                <a:gridCol w="660484">
                  <a:extLst>
                    <a:ext uri="{9D8B030D-6E8A-4147-A177-3AD203B41FA5}">
                      <a16:colId xmlns:a16="http://schemas.microsoft.com/office/drawing/2014/main" xmlns="" val="20001"/>
                    </a:ext>
                  </a:extLst>
                </a:gridCol>
                <a:gridCol w="660484">
                  <a:extLst>
                    <a:ext uri="{9D8B030D-6E8A-4147-A177-3AD203B41FA5}">
                      <a16:colId xmlns:a16="http://schemas.microsoft.com/office/drawing/2014/main" xmlns="" val="20002"/>
                    </a:ext>
                  </a:extLst>
                </a:gridCol>
                <a:gridCol w="660484">
                  <a:extLst>
                    <a:ext uri="{9D8B030D-6E8A-4147-A177-3AD203B41FA5}">
                      <a16:colId xmlns:a16="http://schemas.microsoft.com/office/drawing/2014/main" xmlns="" val="20003"/>
                    </a:ext>
                  </a:extLst>
                </a:gridCol>
                <a:gridCol w="660484">
                  <a:extLst>
                    <a:ext uri="{9D8B030D-6E8A-4147-A177-3AD203B41FA5}">
                      <a16:colId xmlns:a16="http://schemas.microsoft.com/office/drawing/2014/main" xmlns="" val="20004"/>
                    </a:ext>
                  </a:extLst>
                </a:gridCol>
                <a:gridCol w="660484">
                  <a:extLst>
                    <a:ext uri="{9D8B030D-6E8A-4147-A177-3AD203B41FA5}">
                      <a16:colId xmlns:a16="http://schemas.microsoft.com/office/drawing/2014/main" xmlns="" val="20005"/>
                    </a:ext>
                  </a:extLst>
                </a:gridCol>
                <a:gridCol w="660484">
                  <a:extLst>
                    <a:ext uri="{9D8B030D-6E8A-4147-A177-3AD203B41FA5}">
                      <a16:colId xmlns:a16="http://schemas.microsoft.com/office/drawing/2014/main" xmlns="" val="20006"/>
                    </a:ext>
                  </a:extLst>
                </a:gridCol>
                <a:gridCol w="660484">
                  <a:extLst>
                    <a:ext uri="{9D8B030D-6E8A-4147-A177-3AD203B41FA5}">
                      <a16:colId xmlns:a16="http://schemas.microsoft.com/office/drawing/2014/main" xmlns="" val="20007"/>
                    </a:ext>
                  </a:extLst>
                </a:gridCol>
                <a:gridCol w="660484">
                  <a:extLst>
                    <a:ext uri="{9D8B030D-6E8A-4147-A177-3AD203B41FA5}">
                      <a16:colId xmlns:a16="http://schemas.microsoft.com/office/drawing/2014/main" xmlns="" val="20008"/>
                    </a:ext>
                  </a:extLst>
                </a:gridCol>
                <a:gridCol w="660484">
                  <a:extLst>
                    <a:ext uri="{9D8B030D-6E8A-4147-A177-3AD203B41FA5}">
                      <a16:colId xmlns:a16="http://schemas.microsoft.com/office/drawing/2014/main" xmlns="" val="20009"/>
                    </a:ext>
                  </a:extLst>
                </a:gridCol>
                <a:gridCol w="660484">
                  <a:extLst>
                    <a:ext uri="{9D8B030D-6E8A-4147-A177-3AD203B41FA5}">
                      <a16:colId xmlns:a16="http://schemas.microsoft.com/office/drawing/2014/main" xmlns="" val="20010"/>
                    </a:ext>
                  </a:extLst>
                </a:gridCol>
                <a:gridCol w="660484">
                  <a:extLst>
                    <a:ext uri="{9D8B030D-6E8A-4147-A177-3AD203B41FA5}">
                      <a16:colId xmlns:a16="http://schemas.microsoft.com/office/drawing/2014/main" xmlns="" val="20011"/>
                    </a:ext>
                  </a:extLst>
                </a:gridCol>
                <a:gridCol w="660484">
                  <a:extLst>
                    <a:ext uri="{9D8B030D-6E8A-4147-A177-3AD203B41FA5}">
                      <a16:colId xmlns:a16="http://schemas.microsoft.com/office/drawing/2014/main" xmlns="" val="20012"/>
                    </a:ext>
                  </a:extLst>
                </a:gridCol>
                <a:gridCol w="660484">
                  <a:extLst>
                    <a:ext uri="{9D8B030D-6E8A-4147-A177-3AD203B41FA5}">
                      <a16:colId xmlns:a16="http://schemas.microsoft.com/office/drawing/2014/main" xmlns="" val="20013"/>
                    </a:ext>
                  </a:extLst>
                </a:gridCol>
                <a:gridCol w="660484">
                  <a:extLst>
                    <a:ext uri="{9D8B030D-6E8A-4147-A177-3AD203B41FA5}">
                      <a16:colId xmlns:a16="http://schemas.microsoft.com/office/drawing/2014/main" xmlns="" val="20014"/>
                    </a:ext>
                  </a:extLst>
                </a:gridCol>
              </a:tblGrid>
              <a:tr h="180385">
                <a:tc>
                  <a:txBody>
                    <a:bodyPr/>
                    <a:lstStyle/>
                    <a:p>
                      <a:pPr algn="ctr" fontAlgn="ctr">
                        <a:buNone/>
                      </a:pPr>
                      <a:endParaRPr lang="en-US" sz="1200" b="1" i="0" u="none" strike="noStrike" dirty="0">
                        <a:solidFill>
                          <a:schemeClr val="bg1"/>
                        </a:solidFill>
                        <a:effectLst/>
                        <a:latin typeface=" Arial"/>
                        <a:cs typeface="Arial" panose="020B0604020202020204" pitchFamily="34" charset="0"/>
                      </a:endParaRPr>
                    </a:p>
                  </a:txBody>
                  <a:tcPr marL="9584" marR="9584" marT="9584"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gridSpan="7">
                  <a:txBody>
                    <a:bodyPr/>
                    <a:lstStyle/>
                    <a:p>
                      <a:pPr algn="ctr">
                        <a:buNone/>
                      </a:pPr>
                      <a:r>
                        <a:rPr lang="en-US" sz="1200" b="1" dirty="0" smtClean="0">
                          <a:solidFill>
                            <a:schemeClr val="bg1"/>
                          </a:solidFill>
                          <a:latin typeface=" Arial"/>
                        </a:rPr>
                        <a:t>2022</a:t>
                      </a:r>
                      <a:endParaRPr lang="en-US" sz="1200" b="1" dirty="0">
                        <a:solidFill>
                          <a:schemeClr val="bg1"/>
                        </a:solidFill>
                        <a:latin typeface=" Arial"/>
                      </a:endParaRPr>
                    </a:p>
                  </a:txBody>
                  <a:tcPr marL="9584" marR="9584" marT="9584"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hMerge="1">
                  <a:txBody>
                    <a:bodyPr/>
                    <a:lstStyle/>
                    <a:p>
                      <a:endParaRPr lang="en-US"/>
                    </a:p>
                  </a:txBody>
                  <a:tcPr marL="9584" marR="9584" marT="9584" marB="0" anchor="ctr">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accent2">
                        <a:lumMod val="20000"/>
                        <a:lumOff val="80000"/>
                      </a:schemeClr>
                    </a:solidFill>
                  </a:tcPr>
                </a:tc>
                <a:tc hMerge="1">
                  <a:txBody>
                    <a:bodyPr/>
                    <a:lstStyle/>
                    <a:p>
                      <a:endParaRPr lang="en-US"/>
                    </a:p>
                  </a:txBody>
                  <a:tcPr marL="9584" marR="9584" marT="9584"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accent2">
                        <a:lumMod val="20000"/>
                        <a:lumOff val="80000"/>
                      </a:schemeClr>
                    </a:solidFill>
                  </a:tcPr>
                </a:tc>
                <a:tc hMerge="1">
                  <a:txBody>
                    <a:bodyPr/>
                    <a:lstStyle/>
                    <a:p>
                      <a:endParaRPr lang="en-US"/>
                    </a:p>
                  </a:txBody>
                  <a:tcPr marL="9584" marR="9584" marT="9584" marB="0" anchor="b">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accent2">
                        <a:lumMod val="20000"/>
                        <a:lumOff val="80000"/>
                      </a:schemeClr>
                    </a:solidFill>
                  </a:tcPr>
                </a:tc>
                <a:tc hMerge="1">
                  <a:txBody>
                    <a:bodyPr/>
                    <a:lstStyle/>
                    <a:p>
                      <a:endParaRPr lang="en-US"/>
                    </a:p>
                  </a:txBody>
                  <a:tcPr marL="9584" marR="9584" marT="9584"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accent2">
                        <a:lumMod val="20000"/>
                        <a:lumOff val="80000"/>
                      </a:schemeClr>
                    </a:solidFill>
                  </a:tcPr>
                </a:tc>
                <a:tc hMerge="1">
                  <a:txBody>
                    <a:bodyPr/>
                    <a:lstStyle/>
                    <a:p>
                      <a:endParaRPr lang="en-US"/>
                    </a:p>
                  </a:txBody>
                  <a:tcPr marL="9584" marR="9584" marT="9584" marB="0" anchor="b">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accent2">
                        <a:lumMod val="20000"/>
                        <a:lumOff val="80000"/>
                      </a:schemeClr>
                    </a:solidFill>
                  </a:tcPr>
                </a:tc>
                <a:tc hMerge="1">
                  <a:txBody>
                    <a:bodyPr/>
                    <a:lstStyle/>
                    <a:p>
                      <a:endParaRPr lang="en-US"/>
                    </a:p>
                  </a:txBody>
                  <a:tcPr marL="9584" marR="9584" marT="9584"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accent2">
                        <a:lumMod val="20000"/>
                        <a:lumOff val="80000"/>
                      </a:schemeClr>
                    </a:solidFill>
                  </a:tcPr>
                </a:tc>
                <a:tc gridSpan="7">
                  <a:txBody>
                    <a:bodyPr/>
                    <a:lstStyle/>
                    <a:p>
                      <a:pPr algn="ctr" fontAlgn="ctr">
                        <a:buNone/>
                      </a:pPr>
                      <a:r>
                        <a:rPr lang="en-US" sz="1200" b="1" i="0" u="none" strike="noStrike" dirty="0">
                          <a:solidFill>
                            <a:schemeClr val="bg1"/>
                          </a:solidFill>
                          <a:effectLst/>
                          <a:latin typeface=" Arial"/>
                          <a:cs typeface="Arial" panose="020B0604020202020204" pitchFamily="34" charset="0"/>
                        </a:rPr>
                        <a:t>2022</a:t>
                      </a:r>
                    </a:p>
                  </a:txBody>
                  <a:tcPr marL="9584" marR="9584" marT="9584"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hMerge="1">
                  <a:txBody>
                    <a:bodyPr/>
                    <a:lstStyle/>
                    <a:p>
                      <a:endParaRPr lang="en-US"/>
                    </a:p>
                  </a:txBody>
                  <a:tcPr marL="9584" marR="9584" marT="9584" marB="0" anchor="ctr">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accent6">
                        <a:lumMod val="20000"/>
                        <a:lumOff val="80000"/>
                      </a:schemeClr>
                    </a:solidFill>
                  </a:tcPr>
                </a:tc>
                <a:tc hMerge="1">
                  <a:txBody>
                    <a:bodyPr/>
                    <a:lstStyle/>
                    <a:p>
                      <a:endParaRPr lang="en-US"/>
                    </a:p>
                  </a:txBody>
                  <a:tcPr marL="9584" marR="9584" marT="9584"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accent6">
                        <a:lumMod val="20000"/>
                        <a:lumOff val="80000"/>
                      </a:schemeClr>
                    </a:solidFill>
                  </a:tcPr>
                </a:tc>
                <a:tc hMerge="1">
                  <a:txBody>
                    <a:bodyPr/>
                    <a:lstStyle/>
                    <a:p>
                      <a:endParaRPr lang="en-US"/>
                    </a:p>
                  </a:txBody>
                  <a:tcPr marL="9584" marR="9584" marT="9584" marB="0" anchor="b">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accent6">
                        <a:lumMod val="20000"/>
                        <a:lumOff val="80000"/>
                      </a:schemeClr>
                    </a:solidFill>
                  </a:tcPr>
                </a:tc>
                <a:tc hMerge="1">
                  <a:txBody>
                    <a:bodyPr/>
                    <a:lstStyle/>
                    <a:p>
                      <a:endParaRPr lang="en-US"/>
                    </a:p>
                  </a:txBody>
                  <a:tcPr marL="9584" marR="9584" marT="9584"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accent6">
                        <a:lumMod val="20000"/>
                        <a:lumOff val="80000"/>
                      </a:schemeClr>
                    </a:solidFill>
                  </a:tcPr>
                </a:tc>
                <a:tc hMerge="1">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B w="12700" cap="flat" cmpd="sng" algn="ctr">
                      <a:solidFill>
                        <a:schemeClr val="tx1">
                          <a:lumMod val="50000"/>
                          <a:lumOff val="50000"/>
                        </a:schemeClr>
                      </a:solidFill>
                      <a:prstDash val="solid"/>
                      <a:round/>
                      <a:headEnd type="none" w="med" len="med"/>
                      <a:tailEnd type="none" w="med" len="med"/>
                    </a:lnB>
                  </a:tcPr>
                </a:tc>
                <a:tc hMerge="1">
                  <a:txBody>
                    <a:bodyPr/>
                    <a:lstStyle/>
                    <a:p>
                      <a:endParaRPr lang="en-US"/>
                    </a:p>
                  </a:txBody>
                  <a:tcPr marL="9584" marR="9584" marT="9584"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extLst>
                  <a:ext uri="{0D108BD9-81ED-4DB2-BD59-A6C34878D82A}">
                    <a16:rowId xmlns:a16="http://schemas.microsoft.com/office/drawing/2014/main" xmlns="" val="10000"/>
                  </a:ext>
                </a:extLst>
              </a:tr>
              <a:tr h="180385">
                <a:tc rowSpan="3">
                  <a:txBody>
                    <a:bodyPr/>
                    <a:lstStyle/>
                    <a:p>
                      <a:pPr algn="ctr" fontAlgn="ctr"/>
                      <a:r>
                        <a:rPr lang="en-US" sz="1200" b="1" i="0" u="none" strike="noStrike" dirty="0" smtClean="0">
                          <a:solidFill>
                            <a:schemeClr val="bg1"/>
                          </a:solidFill>
                          <a:effectLst/>
                          <a:latin typeface=" Arial"/>
                          <a:cs typeface="Arial" panose="020B0604020202020204" pitchFamily="34" charset="0"/>
                        </a:rPr>
                        <a:t>6</a:t>
                      </a:r>
                      <a:r>
                        <a:rPr lang="en-US" sz="1200" b="1" i="0" u="none" strike="noStrike" baseline="0" dirty="0" smtClean="0">
                          <a:solidFill>
                            <a:schemeClr val="bg1"/>
                          </a:solidFill>
                          <a:effectLst/>
                          <a:latin typeface=" Arial"/>
                          <a:cs typeface="Arial" panose="020B0604020202020204" pitchFamily="34" charset="0"/>
                        </a:rPr>
                        <a:t> Cav Coy (S)</a:t>
                      </a:r>
                      <a:endParaRPr lang="en-US" sz="1200" b="1" i="0" u="none" strike="noStrike" dirty="0">
                        <a:solidFill>
                          <a:schemeClr val="bg1"/>
                        </a:solidFill>
                        <a:effectLst/>
                        <a:latin typeface=" Arial"/>
                        <a:cs typeface="Arial" panose="020B0604020202020204" pitchFamily="34" charset="0"/>
                      </a:endParaRPr>
                    </a:p>
                  </a:txBody>
                  <a:tcPr marL="9584" marR="9584" marT="9584"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gridSpan="2">
                  <a:txBody>
                    <a:bodyPr/>
                    <a:lstStyle/>
                    <a:p>
                      <a:pPr algn="ctr"/>
                      <a:r>
                        <a:rPr lang="en-US" sz="1200" b="1" i="0" u="none" strike="noStrike" dirty="0">
                          <a:solidFill>
                            <a:schemeClr val="bg1"/>
                          </a:solidFill>
                          <a:effectLst/>
                          <a:latin typeface=" Arial"/>
                          <a:cs typeface="Arial" panose="020B0604020202020204" pitchFamily="34" charset="0"/>
                        </a:rPr>
                        <a:t>1TC</a:t>
                      </a:r>
                      <a:endParaRPr lang="en-US" sz="1200" dirty="0">
                        <a:solidFill>
                          <a:schemeClr val="bg1"/>
                        </a:solidFill>
                        <a:latin typeface=" Arial"/>
                      </a:endParaRPr>
                    </a:p>
                  </a:txBody>
                  <a:tcPr marL="9584" marR="9584" marT="9584"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hMerge="1">
                  <a:txBody>
                    <a:bodyPr/>
                    <a:lstStyle/>
                    <a:p>
                      <a:endParaRPr lang="en-US"/>
                    </a:p>
                  </a:txBody>
                  <a:tcPr marL="9584" marR="9584" marT="958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gridSpan="2">
                  <a:txBody>
                    <a:bodyPr/>
                    <a:lstStyle/>
                    <a:p>
                      <a:pPr algn="ctr"/>
                      <a:r>
                        <a:rPr lang="en-US" sz="1200" b="1" i="0" u="none" strike="noStrike" dirty="0">
                          <a:solidFill>
                            <a:schemeClr val="bg1"/>
                          </a:solidFill>
                          <a:effectLst/>
                          <a:latin typeface=" Arial"/>
                          <a:cs typeface="Arial" panose="020B0604020202020204" pitchFamily="34" charset="0"/>
                        </a:rPr>
                        <a:t>2TC</a:t>
                      </a:r>
                      <a:endParaRPr lang="en-PH" sz="1200" dirty="0">
                        <a:solidFill>
                          <a:schemeClr val="bg1"/>
                        </a:solidFill>
                        <a:latin typeface=" Arial"/>
                      </a:endParaRPr>
                    </a:p>
                  </a:txBody>
                  <a:tcPr marL="9584" marR="9584" marT="9584"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hMerge="1">
                  <a:txBody>
                    <a:bodyPr/>
                    <a:lstStyle/>
                    <a:p>
                      <a:endParaRPr lang="en-US"/>
                    </a:p>
                  </a:txBody>
                  <a:tcPr marL="9584" marR="9584" marT="958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2">
                        <a:lumMod val="20000"/>
                        <a:lumOff val="80000"/>
                      </a:schemeClr>
                    </a:solidFill>
                  </a:tcPr>
                </a:tc>
                <a:tc gridSpan="2">
                  <a:txBody>
                    <a:bodyPr/>
                    <a:lstStyle/>
                    <a:p>
                      <a:pPr algn="ctr"/>
                      <a:r>
                        <a:rPr lang="en-US" sz="1200" b="1" i="0" u="none" strike="noStrike">
                          <a:solidFill>
                            <a:schemeClr val="bg1"/>
                          </a:solidFill>
                          <a:effectLst/>
                          <a:latin typeface=" Arial"/>
                          <a:cs typeface="Arial" panose="020B0604020202020204" pitchFamily="34" charset="0"/>
                        </a:rPr>
                        <a:t>3TC</a:t>
                      </a:r>
                      <a:endParaRPr lang="en-PH" sz="1200">
                        <a:solidFill>
                          <a:schemeClr val="bg1"/>
                        </a:solidFill>
                        <a:latin typeface=" Arial"/>
                      </a:endParaRPr>
                    </a:p>
                  </a:txBody>
                  <a:tcPr marL="9584" marR="9584" marT="9584"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hMerge="1">
                  <a:txBody>
                    <a:bodyPr/>
                    <a:lstStyle/>
                    <a:p>
                      <a:endParaRPr lang="en-US"/>
                    </a:p>
                  </a:txBody>
                  <a:tcPr marL="9584" marR="9584" marT="958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rowSpan="2">
                  <a:txBody>
                    <a:bodyPr/>
                    <a:lstStyle/>
                    <a:p>
                      <a:pPr algn="ctr"/>
                      <a:r>
                        <a:rPr lang="en-US" sz="1200" b="1" dirty="0">
                          <a:solidFill>
                            <a:schemeClr val="bg1"/>
                          </a:solidFill>
                          <a:latin typeface=" Arial"/>
                        </a:rPr>
                        <a:t>TOTAL</a:t>
                      </a:r>
                    </a:p>
                  </a:txBody>
                  <a:tcPr marL="9584" marR="9584" marT="9584"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gridSpan="2">
                  <a:txBody>
                    <a:bodyPr/>
                    <a:lstStyle/>
                    <a:p>
                      <a:pPr algn="ctr" fontAlgn="ctr"/>
                      <a:r>
                        <a:rPr lang="en-US" sz="1200" b="1" i="0" u="none" strike="noStrike" dirty="0">
                          <a:solidFill>
                            <a:schemeClr val="bg1"/>
                          </a:solidFill>
                          <a:effectLst/>
                          <a:latin typeface=" Arial"/>
                          <a:cs typeface="Arial" panose="020B0604020202020204" pitchFamily="34" charset="0"/>
                        </a:rPr>
                        <a:t>1TC</a:t>
                      </a:r>
                    </a:p>
                  </a:txBody>
                  <a:tcPr marL="9584" marR="9584" marT="9584"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hMerge="1">
                  <a:txBody>
                    <a:bodyPr/>
                    <a:lstStyle/>
                    <a:p>
                      <a:endParaRPr lang="en-US"/>
                    </a:p>
                  </a:txBody>
                  <a:tcPr marL="9584" marR="9584" marT="958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gridSpan="2">
                  <a:txBody>
                    <a:bodyPr/>
                    <a:lstStyle/>
                    <a:p>
                      <a:pPr algn="ctr"/>
                      <a:r>
                        <a:rPr lang="en-US" sz="1200" b="1" i="0" u="none" strike="noStrike" dirty="0">
                          <a:solidFill>
                            <a:schemeClr val="bg1"/>
                          </a:solidFill>
                          <a:effectLst/>
                          <a:latin typeface=" Arial"/>
                          <a:cs typeface="Arial" panose="020B0604020202020204" pitchFamily="34" charset="0"/>
                        </a:rPr>
                        <a:t>2TC</a:t>
                      </a:r>
                      <a:endParaRPr lang="en-US" sz="1200" dirty="0">
                        <a:solidFill>
                          <a:schemeClr val="bg1"/>
                        </a:solidFill>
                        <a:latin typeface=" Arial"/>
                      </a:endParaRPr>
                    </a:p>
                  </a:txBody>
                  <a:tcPr marL="9584" marR="9584" marT="9584"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hMerge="1">
                  <a:txBody>
                    <a:bodyPr/>
                    <a:lstStyle/>
                    <a:p>
                      <a:endParaRPr lang="en-US"/>
                    </a:p>
                  </a:txBody>
                  <a:tcPr marL="9584" marR="9584" marT="958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gridSpan="2">
                  <a:txBody>
                    <a:bodyPr/>
                    <a:lstStyle/>
                    <a:p>
                      <a:pPr algn="ctr"/>
                      <a:r>
                        <a:rPr lang="en-US" sz="1200" b="1" i="0" u="none" strike="noStrike" dirty="0">
                          <a:solidFill>
                            <a:schemeClr val="bg1"/>
                          </a:solidFill>
                          <a:effectLst/>
                          <a:latin typeface=" Arial"/>
                          <a:cs typeface="Arial" panose="020B0604020202020204" pitchFamily="34" charset="0"/>
                        </a:rPr>
                        <a:t>3TC</a:t>
                      </a:r>
                      <a:endParaRPr lang="en-US" sz="1200" dirty="0">
                        <a:solidFill>
                          <a:schemeClr val="bg1"/>
                        </a:solidFill>
                        <a:latin typeface=" Arial"/>
                      </a:endParaRPr>
                    </a:p>
                  </a:txBody>
                  <a:tcPr marL="9584" marR="9584" marT="9584"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hMerge="1">
                  <a:txBody>
                    <a:bodyPr/>
                    <a:lstStyle/>
                    <a:p>
                      <a:endParaRPr lang="en-US"/>
                    </a:p>
                  </a:txBody>
                  <a:tcPr>
                    <a:lnL w="12700" cap="flat" cmpd="sng" algn="ctr">
                      <a:solidFill>
                        <a:schemeClr val="tx1"/>
                      </a:solidFill>
                      <a:prstDash val="solid"/>
                      <a:round/>
                      <a:headEnd type="none" w="med" len="med"/>
                      <a:tailEnd type="none" w="med" len="med"/>
                    </a:lnL>
                  </a:tcPr>
                </a:tc>
                <a:tc rowSpan="2">
                  <a:txBody>
                    <a:bodyPr/>
                    <a:lstStyle/>
                    <a:p>
                      <a:pPr algn="ctr" fontAlgn="ctr"/>
                      <a:r>
                        <a:rPr lang="en-US" sz="1200" b="1" i="0" u="none" strike="noStrike" dirty="0">
                          <a:solidFill>
                            <a:schemeClr val="bg1"/>
                          </a:solidFill>
                          <a:effectLst/>
                          <a:latin typeface=" Arial"/>
                          <a:cs typeface="Arial" panose="020B0604020202020204" pitchFamily="34" charset="0"/>
                        </a:rPr>
                        <a:t>TOTAL</a:t>
                      </a:r>
                    </a:p>
                  </a:txBody>
                  <a:tcPr marL="9584" marR="9584" marT="9584"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xmlns="" val="10001"/>
                  </a:ext>
                </a:extLst>
              </a:tr>
              <a:tr h="200174">
                <a:tc vMerge="1">
                  <a:txBody>
                    <a:bodyPr/>
                    <a:lstStyle/>
                    <a:p>
                      <a:endParaRPr lang="en-US"/>
                    </a:p>
                  </a:txBody>
                  <a:tcPr/>
                </a:tc>
                <a:tc>
                  <a:txBody>
                    <a:bodyPr/>
                    <a:lstStyle/>
                    <a:p>
                      <a:pPr algn="ctr" fontAlgn="ctr"/>
                      <a:r>
                        <a:rPr lang="en-US" sz="1200" b="1" i="0" u="none" strike="noStrike" dirty="0">
                          <a:solidFill>
                            <a:schemeClr val="bg1"/>
                          </a:solidFill>
                          <a:effectLst/>
                          <a:latin typeface=" Arial"/>
                          <a:cs typeface="Arial" panose="020B0604020202020204" pitchFamily="34" charset="0"/>
                        </a:rPr>
                        <a:t>OFFR</a:t>
                      </a:r>
                    </a:p>
                  </a:txBody>
                  <a:tcPr marL="9584" marR="9584" marT="9584"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a:txBody>
                    <a:bodyPr/>
                    <a:lstStyle/>
                    <a:p>
                      <a:pPr algn="ctr" fontAlgn="ctr"/>
                      <a:r>
                        <a:rPr lang="en-US" sz="1200" b="1" i="0" u="none" strike="noStrike" dirty="0">
                          <a:solidFill>
                            <a:schemeClr val="bg1"/>
                          </a:solidFill>
                          <a:effectLst/>
                          <a:latin typeface=" Arial"/>
                          <a:cs typeface="Arial" panose="020B0604020202020204" pitchFamily="34" charset="0"/>
                        </a:rPr>
                        <a:t>EP</a:t>
                      </a:r>
                    </a:p>
                  </a:txBody>
                  <a:tcPr marL="9584" marR="9584" marT="9584"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a:txBody>
                    <a:bodyPr/>
                    <a:lstStyle/>
                    <a:p>
                      <a:pPr algn="ctr" fontAlgn="b"/>
                      <a:r>
                        <a:rPr lang="en-US" sz="1200" b="1" i="0" u="none" strike="noStrike" dirty="0">
                          <a:solidFill>
                            <a:schemeClr val="bg1"/>
                          </a:solidFill>
                          <a:effectLst/>
                          <a:latin typeface=" Arial"/>
                          <a:cs typeface="Arial" panose="020B0604020202020204" pitchFamily="34" charset="0"/>
                        </a:rPr>
                        <a:t>OFFR</a:t>
                      </a:r>
                    </a:p>
                  </a:txBody>
                  <a:tcPr marL="9584" marR="9584" marT="9584"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a:txBody>
                    <a:bodyPr/>
                    <a:lstStyle/>
                    <a:p>
                      <a:pPr algn="ctr" fontAlgn="b"/>
                      <a:r>
                        <a:rPr lang="en-US" sz="1200" b="1" i="0" u="none" strike="noStrike" dirty="0">
                          <a:solidFill>
                            <a:schemeClr val="bg1"/>
                          </a:solidFill>
                          <a:effectLst/>
                          <a:latin typeface=" Arial"/>
                          <a:cs typeface="Arial" panose="020B0604020202020204" pitchFamily="34" charset="0"/>
                        </a:rPr>
                        <a:t>EP</a:t>
                      </a:r>
                    </a:p>
                  </a:txBody>
                  <a:tcPr marL="9584" marR="9584" marT="9584"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a:txBody>
                    <a:bodyPr/>
                    <a:lstStyle/>
                    <a:p>
                      <a:pPr algn="ctr" fontAlgn="b"/>
                      <a:r>
                        <a:rPr lang="en-US" sz="1200" b="1" i="0" u="none" strike="noStrike" dirty="0">
                          <a:solidFill>
                            <a:schemeClr val="bg1"/>
                          </a:solidFill>
                          <a:effectLst/>
                          <a:latin typeface=" Arial"/>
                          <a:cs typeface="Arial" panose="020B0604020202020204" pitchFamily="34" charset="0"/>
                        </a:rPr>
                        <a:t>OFFR</a:t>
                      </a:r>
                    </a:p>
                  </a:txBody>
                  <a:tcPr marL="9584" marR="9584" marT="9584"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a:txBody>
                    <a:bodyPr/>
                    <a:lstStyle/>
                    <a:p>
                      <a:pPr algn="ctr" fontAlgn="b"/>
                      <a:r>
                        <a:rPr lang="en-US" sz="1200" b="1" i="0" u="none" strike="noStrike" dirty="0">
                          <a:solidFill>
                            <a:schemeClr val="bg1"/>
                          </a:solidFill>
                          <a:effectLst/>
                          <a:latin typeface=" Arial"/>
                          <a:cs typeface="Arial" panose="020B0604020202020204" pitchFamily="34" charset="0"/>
                        </a:rPr>
                        <a:t>EP</a:t>
                      </a:r>
                    </a:p>
                  </a:txBody>
                  <a:tcPr marL="9584" marR="9584" marT="9584"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vMerge="1">
                  <a:txBody>
                    <a:bodyPr/>
                    <a:lstStyle/>
                    <a:p>
                      <a:endParaRPr lang="en-US"/>
                    </a:p>
                  </a:txBody>
                  <a:tcPr marL="9584" marR="9584" marT="958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fontAlgn="ctr"/>
                      <a:r>
                        <a:rPr lang="en-US" sz="1200" b="1" i="0" u="none" strike="noStrike" dirty="0">
                          <a:solidFill>
                            <a:schemeClr val="bg1"/>
                          </a:solidFill>
                          <a:effectLst/>
                          <a:latin typeface=" Arial"/>
                          <a:cs typeface="Arial" panose="020B0604020202020204" pitchFamily="34" charset="0"/>
                        </a:rPr>
                        <a:t>OFFR</a:t>
                      </a:r>
                    </a:p>
                  </a:txBody>
                  <a:tcPr marL="9584" marR="9584" marT="9584"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a:txBody>
                    <a:bodyPr/>
                    <a:lstStyle/>
                    <a:p>
                      <a:pPr algn="ctr" fontAlgn="ctr"/>
                      <a:r>
                        <a:rPr lang="en-US" sz="1200" b="1" i="0" u="none" strike="noStrike" dirty="0">
                          <a:solidFill>
                            <a:schemeClr val="bg1"/>
                          </a:solidFill>
                          <a:effectLst/>
                          <a:latin typeface=" Arial"/>
                          <a:cs typeface="Arial" panose="020B0604020202020204" pitchFamily="34" charset="0"/>
                        </a:rPr>
                        <a:t>EP</a:t>
                      </a:r>
                    </a:p>
                  </a:txBody>
                  <a:tcPr marL="9584" marR="9584" marT="9584"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a:txBody>
                    <a:bodyPr/>
                    <a:lstStyle/>
                    <a:p>
                      <a:pPr algn="ctr" fontAlgn="ctr"/>
                      <a:r>
                        <a:rPr lang="en-US" sz="1200" b="1" i="0" u="none" strike="noStrike" dirty="0">
                          <a:solidFill>
                            <a:schemeClr val="bg1"/>
                          </a:solidFill>
                          <a:effectLst/>
                          <a:latin typeface=" Arial"/>
                          <a:cs typeface="Arial" panose="020B0604020202020204" pitchFamily="34" charset="0"/>
                        </a:rPr>
                        <a:t>OFFR</a:t>
                      </a:r>
                    </a:p>
                  </a:txBody>
                  <a:tcPr marL="9584" marR="9584" marT="9584"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a:txBody>
                    <a:bodyPr/>
                    <a:lstStyle/>
                    <a:p>
                      <a:pPr algn="ctr" fontAlgn="ctr"/>
                      <a:r>
                        <a:rPr lang="en-US" sz="1200" b="1" i="0" u="none" strike="noStrike" dirty="0">
                          <a:solidFill>
                            <a:schemeClr val="bg1"/>
                          </a:solidFill>
                          <a:effectLst/>
                          <a:latin typeface=" Arial"/>
                          <a:cs typeface="Arial" panose="020B0604020202020204" pitchFamily="34" charset="0"/>
                        </a:rPr>
                        <a:t>EP</a:t>
                      </a:r>
                    </a:p>
                  </a:txBody>
                  <a:tcPr marL="9584" marR="9584" marT="9584"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a:txBody>
                    <a:bodyPr/>
                    <a:lstStyle/>
                    <a:p>
                      <a:pPr algn="ctr" fontAlgn="ctr"/>
                      <a:r>
                        <a:rPr lang="en-US" sz="1200" b="1" i="0" u="none" strike="noStrike" dirty="0">
                          <a:solidFill>
                            <a:schemeClr val="bg1"/>
                          </a:solidFill>
                          <a:effectLst/>
                          <a:latin typeface=" Arial"/>
                          <a:cs typeface="Arial" panose="020B0604020202020204" pitchFamily="34" charset="0"/>
                        </a:rPr>
                        <a:t>OFFR</a:t>
                      </a:r>
                    </a:p>
                  </a:txBody>
                  <a:tcPr marL="9584" marR="9584" marT="9584"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a:txBody>
                    <a:bodyPr/>
                    <a:lstStyle/>
                    <a:p>
                      <a:pPr algn="ctr"/>
                      <a:r>
                        <a:rPr lang="en-US" sz="1200" b="1" i="0" u="none" strike="noStrike" dirty="0">
                          <a:solidFill>
                            <a:schemeClr val="bg1"/>
                          </a:solidFill>
                          <a:effectLst/>
                          <a:latin typeface=" Arial"/>
                          <a:cs typeface="Arial" panose="020B0604020202020204" pitchFamily="34" charset="0"/>
                        </a:rPr>
                        <a:t>EP</a:t>
                      </a:r>
                      <a:endParaRPr lang="en-US" sz="1200" dirty="0">
                        <a:solidFill>
                          <a:schemeClr val="bg1"/>
                        </a:solidFill>
                        <a:latin typeface=" Arial"/>
                      </a:endParaRPr>
                    </a:p>
                  </a:txBody>
                  <a:tcPr marL="9584" marR="9584" marT="9584"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vMerge="1">
                  <a:txBody>
                    <a:bodyPr/>
                    <a:lstStyle/>
                    <a:p>
                      <a:endParaRPr lang="en-US"/>
                    </a:p>
                  </a:txBody>
                  <a:tcPr/>
                </a:tc>
                <a:extLst>
                  <a:ext uri="{0D108BD9-81ED-4DB2-BD59-A6C34878D82A}">
                    <a16:rowId xmlns:a16="http://schemas.microsoft.com/office/drawing/2014/main" xmlns="" val="10002"/>
                  </a:ext>
                </a:extLst>
              </a:tr>
              <a:tr h="190565">
                <a:tc vMerge="1">
                  <a:txBody>
                    <a:bodyPr/>
                    <a:lstStyle/>
                    <a:p>
                      <a:endParaRPr lang="en-US"/>
                    </a:p>
                  </a:txBody>
                  <a:tcPr marL="9584" marR="9584" marT="958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gridSpan="6">
                  <a:txBody>
                    <a:bodyPr/>
                    <a:lstStyle/>
                    <a:p>
                      <a:pPr algn="ctr"/>
                      <a:r>
                        <a:rPr lang="en-US" sz="1200" b="1" i="0" u="none" strike="noStrike" dirty="0">
                          <a:solidFill>
                            <a:schemeClr val="bg1"/>
                          </a:solidFill>
                          <a:effectLst/>
                          <a:latin typeface=" Arial"/>
                          <a:cs typeface="Arial" panose="020B0604020202020204" pitchFamily="34" charset="0"/>
                        </a:rPr>
                        <a:t>PROGRAMMED</a:t>
                      </a:r>
                      <a:endParaRPr lang="en-US" sz="1200" dirty="0">
                        <a:solidFill>
                          <a:schemeClr val="bg1"/>
                        </a:solidFill>
                        <a:latin typeface=" Arial"/>
                      </a:endParaRPr>
                    </a:p>
                  </a:txBody>
                  <a:tcPr marL="9584" marR="9584" marT="9584"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hMerge="1">
                  <a:txBody>
                    <a:bodyPr/>
                    <a:lstStyle/>
                    <a:p>
                      <a:endParaRPr lang="en-US"/>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hMerge="1">
                  <a:txBody>
                    <a:bodyPr/>
                    <a:lstStyle/>
                    <a:p>
                      <a:endParaRPr lang="en-US"/>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hMerge="1">
                  <a:txBody>
                    <a:bodyPr/>
                    <a:lstStyle/>
                    <a:p>
                      <a:endParaRPr lang="en-US"/>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hMerge="1">
                  <a:txBody>
                    <a:bodyPr/>
                    <a:lstStyle/>
                    <a:p>
                      <a:endParaRPr lang="en-US"/>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hMerge="1">
                  <a:txBody>
                    <a:bodyPr/>
                    <a:lstStyle/>
                    <a:p>
                      <a:endParaRPr lang="en-US"/>
                    </a:p>
                  </a:txBody>
                  <a:tcPr marL="9584" marR="9584" marT="958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endParaRPr lang="en-US" sz="1200" dirty="0">
                        <a:solidFill>
                          <a:schemeClr val="bg1"/>
                        </a:solidFill>
                        <a:latin typeface=" Arial"/>
                      </a:endParaRPr>
                    </a:p>
                  </a:txBody>
                  <a:tcPr marL="9584" marR="9584" marT="9584"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gridSpan="6">
                  <a:txBody>
                    <a:bodyPr/>
                    <a:lstStyle/>
                    <a:p>
                      <a:pPr algn="ctr" fontAlgn="b"/>
                      <a:r>
                        <a:rPr lang="en-US" sz="1200" b="1" i="0" u="none" strike="noStrike" dirty="0">
                          <a:solidFill>
                            <a:schemeClr val="bg1"/>
                          </a:solidFill>
                          <a:effectLst/>
                          <a:latin typeface=" Arial"/>
                          <a:cs typeface="Arial" panose="020B0604020202020204" pitchFamily="34" charset="0"/>
                        </a:rPr>
                        <a:t>ACTUAL</a:t>
                      </a:r>
                    </a:p>
                  </a:txBody>
                  <a:tcPr marL="9584" marR="9584" marT="9584"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hMerge="1">
                  <a:txBody>
                    <a:bodyPr/>
                    <a:lstStyle/>
                    <a:p>
                      <a:endParaRPr lang="en-US"/>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hMerge="1">
                  <a:txBody>
                    <a:bodyPr/>
                    <a:lstStyle/>
                    <a:p>
                      <a:endParaRPr lang="en-US"/>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hMerge="1">
                  <a:txBody>
                    <a:bodyPr/>
                    <a:lstStyle/>
                    <a:p>
                      <a:endParaRPr lang="en-US"/>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hMerge="1">
                  <a:txBody>
                    <a:bodyPr/>
                    <a:lstStyle/>
                    <a:p>
                      <a:endParaRPr lang="en-US"/>
                    </a:p>
                  </a:txBody>
                  <a:tcPr/>
                </a:tc>
                <a:tc hMerge="1">
                  <a:txBody>
                    <a:bodyPr/>
                    <a:lstStyle/>
                    <a:p>
                      <a:endParaRPr lang="en-US"/>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fontAlgn="b"/>
                      <a:endParaRPr lang="en-US" sz="1200" b="0" i="0" u="none" strike="noStrike" dirty="0">
                        <a:solidFill>
                          <a:schemeClr val="bg1"/>
                        </a:solidFill>
                        <a:effectLst/>
                        <a:latin typeface=" Arial"/>
                        <a:cs typeface="Arial" panose="020B0604020202020204" pitchFamily="34" charset="0"/>
                      </a:endParaRPr>
                    </a:p>
                  </a:txBody>
                  <a:tcPr marL="9584" marR="9584" marT="9584"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xmlns="" val="10003"/>
                  </a:ext>
                </a:extLst>
              </a:tr>
              <a:tr h="351788">
                <a:tc>
                  <a:txBody>
                    <a:bodyPr/>
                    <a:lstStyle/>
                    <a:p>
                      <a:pPr algn="l" fontAlgn="b">
                        <a:buNone/>
                      </a:pPr>
                      <a:r>
                        <a:rPr lang="en-US" sz="1200" u="none" strike="noStrike" dirty="0" smtClean="0">
                          <a:effectLst/>
                          <a:latin typeface=" Arial"/>
                        </a:rPr>
                        <a:t>H6CAV COY (S)</a:t>
                      </a:r>
                      <a:endParaRPr lang="en-US" sz="1200" b="0" i="0" u="none" strike="noStrike" dirty="0">
                        <a:solidFill>
                          <a:srgbClr val="000000"/>
                        </a:solidFill>
                        <a:effectLst/>
                        <a:latin typeface=" Arial"/>
                        <a:cs typeface="Calibri" panose="020F0502020204030204" pitchFamily="34" charset="0"/>
                      </a:endParaRPr>
                    </a:p>
                  </a:txBody>
                  <a:tcPr marL="45720" marR="45720" marT="9584"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tc>
                  <a:txBody>
                    <a:bodyPr/>
                    <a:lstStyle/>
                    <a:p>
                      <a:pPr algn="ctr" fontAlgn="b">
                        <a:buNone/>
                      </a:pPr>
                      <a:r>
                        <a:rPr lang="en-US" sz="1200" b="0" i="0" u="none" strike="noStrike" dirty="0" smtClean="0">
                          <a:solidFill>
                            <a:srgbClr val="000000"/>
                          </a:solidFill>
                          <a:effectLst/>
                          <a:latin typeface=" Arial"/>
                          <a:cs typeface="Arial" panose="020B0604020202020204" pitchFamily="34" charset="0"/>
                        </a:rPr>
                        <a:t>0</a:t>
                      </a:r>
                      <a:endParaRPr lang="en-US" sz="1200" b="0" i="0" u="none" strike="noStrike" dirty="0">
                        <a:solidFill>
                          <a:srgbClr val="000000"/>
                        </a:solidFill>
                        <a:effectLst/>
                        <a:latin typeface=" Arial"/>
                        <a:cs typeface="Arial" panose="020B0604020202020204" pitchFamily="34" charset="0"/>
                      </a:endParaRPr>
                    </a:p>
                  </a:txBody>
                  <a:tcPr marL="9584" marR="9584" marT="9584" marB="0" anchor="b">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tc>
                  <a:txBody>
                    <a:bodyPr/>
                    <a:lstStyle/>
                    <a:p>
                      <a:pPr algn="ctr" fontAlgn="b">
                        <a:buNone/>
                      </a:pPr>
                      <a:r>
                        <a:rPr lang="en-US" sz="1200" b="0" i="0" u="none" strike="noStrike" dirty="0" smtClean="0">
                          <a:solidFill>
                            <a:srgbClr val="000000"/>
                          </a:solidFill>
                          <a:effectLst/>
                          <a:latin typeface=" Arial"/>
                          <a:cs typeface="Arial" panose="020B0604020202020204" pitchFamily="34" charset="0"/>
                        </a:rPr>
                        <a:t>0</a:t>
                      </a:r>
                      <a:endParaRPr lang="en-US" sz="1200" b="0" i="0" u="none" strike="noStrike" dirty="0">
                        <a:solidFill>
                          <a:srgbClr val="000000"/>
                        </a:solidFill>
                        <a:effectLst/>
                        <a:latin typeface=" Arial"/>
                        <a:cs typeface="Arial" panose="020B0604020202020204" pitchFamily="34" charset="0"/>
                      </a:endParaRPr>
                    </a:p>
                  </a:txBody>
                  <a:tcPr marL="9584" marR="9584" marT="9584" marB="0" anchor="b">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tc>
                  <a:txBody>
                    <a:bodyPr/>
                    <a:lstStyle/>
                    <a:p>
                      <a:pPr algn="ctr" fontAlgn="b">
                        <a:buNone/>
                      </a:pPr>
                      <a:r>
                        <a:rPr lang="en-US" sz="1200" b="0" i="0" u="none" strike="noStrike" dirty="0" smtClean="0">
                          <a:solidFill>
                            <a:srgbClr val="000000"/>
                          </a:solidFill>
                          <a:effectLst/>
                          <a:latin typeface=" Arial"/>
                          <a:cs typeface="Arial" panose="020B0604020202020204" pitchFamily="34" charset="0"/>
                        </a:rPr>
                        <a:t>0</a:t>
                      </a:r>
                      <a:endParaRPr lang="en-US" sz="1200" b="0" i="0" u="none" strike="noStrike" dirty="0">
                        <a:solidFill>
                          <a:srgbClr val="000000"/>
                        </a:solidFill>
                        <a:effectLst/>
                        <a:latin typeface=" Arial"/>
                        <a:cs typeface="Arial" panose="020B0604020202020204" pitchFamily="34" charset="0"/>
                      </a:endParaRPr>
                    </a:p>
                  </a:txBody>
                  <a:tcPr marL="9584" marR="9584" marT="9584" marB="0" anchor="b">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tc>
                  <a:txBody>
                    <a:bodyPr/>
                    <a:lstStyle/>
                    <a:p>
                      <a:pPr algn="ctr" fontAlgn="b">
                        <a:buNone/>
                      </a:pPr>
                      <a:r>
                        <a:rPr lang="en-US" sz="1200" b="0" i="0" u="none" strike="noStrike" dirty="0" smtClean="0">
                          <a:solidFill>
                            <a:srgbClr val="000000"/>
                          </a:solidFill>
                          <a:effectLst/>
                          <a:latin typeface=" Arial"/>
                          <a:cs typeface="Arial" panose="020B0604020202020204" pitchFamily="34" charset="0"/>
                        </a:rPr>
                        <a:t>0</a:t>
                      </a:r>
                      <a:endParaRPr lang="en-US" sz="1200" b="0" i="0" u="none" strike="noStrike" dirty="0">
                        <a:solidFill>
                          <a:srgbClr val="000000"/>
                        </a:solidFill>
                        <a:effectLst/>
                        <a:latin typeface=" Arial"/>
                        <a:cs typeface="Arial" panose="020B0604020202020204" pitchFamily="34" charset="0"/>
                      </a:endParaRPr>
                    </a:p>
                  </a:txBody>
                  <a:tcPr marL="9584" marR="9584" marT="9584" marB="0" anchor="b">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tc>
                  <a:txBody>
                    <a:bodyPr/>
                    <a:lstStyle/>
                    <a:p>
                      <a:pPr algn="ctr" fontAlgn="b">
                        <a:buNone/>
                      </a:pPr>
                      <a:r>
                        <a:rPr lang="en-US" sz="1200" b="0" i="0" u="none" strike="noStrike" dirty="0" smtClean="0">
                          <a:solidFill>
                            <a:srgbClr val="000000"/>
                          </a:solidFill>
                          <a:effectLst/>
                          <a:latin typeface=" Arial"/>
                          <a:cs typeface="Arial" panose="020B0604020202020204" pitchFamily="34" charset="0"/>
                        </a:rPr>
                        <a:t>0</a:t>
                      </a:r>
                      <a:endParaRPr lang="en-US" sz="1200" b="0" i="0" u="none" strike="noStrike" dirty="0">
                        <a:solidFill>
                          <a:srgbClr val="000000"/>
                        </a:solidFill>
                        <a:effectLst/>
                        <a:latin typeface=" Arial"/>
                        <a:cs typeface="Arial" panose="020B0604020202020204" pitchFamily="34" charset="0"/>
                      </a:endParaRPr>
                    </a:p>
                  </a:txBody>
                  <a:tcPr marL="9584" marR="9584" marT="9584" marB="0" anchor="b">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tc>
                  <a:txBody>
                    <a:bodyPr/>
                    <a:lstStyle/>
                    <a:p>
                      <a:pPr algn="ctr" fontAlgn="b">
                        <a:buNone/>
                      </a:pPr>
                      <a:r>
                        <a:rPr lang="en-US" sz="1200" b="0" i="0" u="none" strike="noStrike" dirty="0" smtClean="0">
                          <a:solidFill>
                            <a:srgbClr val="000000"/>
                          </a:solidFill>
                          <a:effectLst/>
                          <a:latin typeface=" Arial"/>
                          <a:cs typeface="Arial" panose="020B0604020202020204" pitchFamily="34" charset="0"/>
                        </a:rPr>
                        <a:t>0</a:t>
                      </a:r>
                      <a:endParaRPr lang="en-US" sz="1200" b="0" i="0" u="none" strike="noStrike" dirty="0">
                        <a:solidFill>
                          <a:srgbClr val="000000"/>
                        </a:solidFill>
                        <a:effectLst/>
                        <a:latin typeface=" Arial"/>
                        <a:cs typeface="Arial" panose="020B0604020202020204" pitchFamily="34" charset="0"/>
                      </a:endParaRPr>
                    </a:p>
                  </a:txBody>
                  <a:tcPr marL="9584" marR="9584" marT="9584" marB="0" anchor="b">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tc>
                  <a:txBody>
                    <a:bodyPr/>
                    <a:lstStyle/>
                    <a:p>
                      <a:pPr algn="ctr" fontAlgn="b">
                        <a:buNone/>
                      </a:pPr>
                      <a:r>
                        <a:rPr lang="en-US" sz="1200" b="0" i="0" u="none" strike="noStrike" dirty="0" smtClean="0">
                          <a:solidFill>
                            <a:srgbClr val="000000"/>
                          </a:solidFill>
                          <a:effectLst/>
                          <a:latin typeface=" Arial"/>
                          <a:cs typeface="Arial" panose="020B0604020202020204" pitchFamily="34" charset="0"/>
                        </a:rPr>
                        <a:t>0</a:t>
                      </a:r>
                      <a:endParaRPr lang="en-US" sz="1200" b="0" i="0" u="none" strike="noStrike" dirty="0">
                        <a:solidFill>
                          <a:srgbClr val="000000"/>
                        </a:solidFill>
                        <a:effectLst/>
                        <a:latin typeface=" Arial"/>
                        <a:cs typeface="Arial" panose="020B0604020202020204" pitchFamily="34" charset="0"/>
                      </a:endParaRPr>
                    </a:p>
                  </a:txBody>
                  <a:tcPr marL="9584" marR="9584" marT="9584" marB="0" anchor="b">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tc>
                  <a:txBody>
                    <a:bodyPr/>
                    <a:lstStyle/>
                    <a:p>
                      <a:pPr algn="ctr" fontAlgn="b">
                        <a:buNone/>
                      </a:pPr>
                      <a:r>
                        <a:rPr lang="en-US" sz="1200" b="0" i="0" u="none" strike="noStrike" dirty="0" smtClean="0">
                          <a:solidFill>
                            <a:srgbClr val="000000"/>
                          </a:solidFill>
                          <a:effectLst/>
                          <a:latin typeface=" Arial"/>
                          <a:cs typeface="Arial" panose="020B0604020202020204" pitchFamily="34" charset="0"/>
                        </a:rPr>
                        <a:t>0</a:t>
                      </a:r>
                      <a:endParaRPr lang="en-US" sz="1200" b="0" i="0" u="none" strike="noStrike" dirty="0">
                        <a:solidFill>
                          <a:srgbClr val="000000"/>
                        </a:solidFill>
                        <a:effectLst/>
                        <a:latin typeface=" Arial"/>
                        <a:cs typeface="Arial" panose="020B0604020202020204" pitchFamily="34" charset="0"/>
                      </a:endParaRPr>
                    </a:p>
                  </a:txBody>
                  <a:tcPr marL="9584" marR="9584" marT="9584" marB="0" anchor="b">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tc>
                  <a:txBody>
                    <a:bodyPr/>
                    <a:lstStyle/>
                    <a:p>
                      <a:pPr algn="ctr" fontAlgn="b">
                        <a:buNone/>
                      </a:pPr>
                      <a:r>
                        <a:rPr lang="en-US" sz="1200" b="0" i="0" u="none" strike="noStrike" dirty="0" smtClean="0">
                          <a:solidFill>
                            <a:srgbClr val="000000"/>
                          </a:solidFill>
                          <a:effectLst/>
                          <a:latin typeface=" Arial"/>
                          <a:cs typeface="Arial" panose="020B0604020202020204" pitchFamily="34" charset="0"/>
                        </a:rPr>
                        <a:t>0</a:t>
                      </a:r>
                      <a:endParaRPr lang="en-US" sz="1200" b="0" i="0" u="none" strike="noStrike" dirty="0">
                        <a:solidFill>
                          <a:srgbClr val="000000"/>
                        </a:solidFill>
                        <a:effectLst/>
                        <a:latin typeface=" Arial"/>
                        <a:cs typeface="Arial" panose="020B0604020202020204" pitchFamily="34" charset="0"/>
                      </a:endParaRPr>
                    </a:p>
                  </a:txBody>
                  <a:tcPr marL="9584" marR="9584" marT="9584" marB="0" anchor="b">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tc>
                  <a:txBody>
                    <a:bodyPr/>
                    <a:lstStyle/>
                    <a:p>
                      <a:pPr algn="ctr" fontAlgn="b">
                        <a:buNone/>
                      </a:pPr>
                      <a:r>
                        <a:rPr lang="en-US" sz="1200" b="0" i="0" u="none" strike="noStrike" dirty="0" smtClean="0">
                          <a:solidFill>
                            <a:srgbClr val="000000"/>
                          </a:solidFill>
                          <a:effectLst/>
                          <a:latin typeface=" Arial"/>
                          <a:cs typeface="Arial" panose="020B0604020202020204" pitchFamily="34" charset="0"/>
                        </a:rPr>
                        <a:t>0</a:t>
                      </a:r>
                      <a:endParaRPr lang="en-US" sz="1200" b="0" i="0" u="none" strike="noStrike" dirty="0">
                        <a:solidFill>
                          <a:srgbClr val="000000"/>
                        </a:solidFill>
                        <a:effectLst/>
                        <a:latin typeface=" Arial"/>
                        <a:cs typeface="Arial" panose="020B0604020202020204" pitchFamily="34" charset="0"/>
                      </a:endParaRPr>
                    </a:p>
                  </a:txBody>
                  <a:tcPr marL="9584" marR="9584" marT="9584" marB="0" anchor="b">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tc>
                  <a:txBody>
                    <a:bodyPr/>
                    <a:lstStyle/>
                    <a:p>
                      <a:pPr algn="ctr" fontAlgn="b">
                        <a:buNone/>
                      </a:pPr>
                      <a:r>
                        <a:rPr lang="en-US" sz="1200" b="0" i="0" u="none" strike="noStrike" dirty="0" smtClean="0">
                          <a:solidFill>
                            <a:srgbClr val="000000"/>
                          </a:solidFill>
                          <a:effectLst/>
                          <a:latin typeface=" Arial"/>
                          <a:cs typeface="Arial" panose="020B0604020202020204" pitchFamily="34" charset="0"/>
                        </a:rPr>
                        <a:t>0</a:t>
                      </a:r>
                      <a:endParaRPr lang="en-US" sz="1200" b="0" i="0" u="none" strike="noStrike" dirty="0">
                        <a:solidFill>
                          <a:srgbClr val="000000"/>
                        </a:solidFill>
                        <a:effectLst/>
                        <a:latin typeface=" Arial"/>
                        <a:cs typeface="Arial" panose="020B0604020202020204" pitchFamily="34" charset="0"/>
                      </a:endParaRPr>
                    </a:p>
                  </a:txBody>
                  <a:tcPr marL="9584" marR="9584" marT="9584" marB="0" anchor="b">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tc>
                  <a:txBody>
                    <a:bodyPr/>
                    <a:lstStyle/>
                    <a:p>
                      <a:pPr algn="ctr" fontAlgn="b">
                        <a:buNone/>
                      </a:pPr>
                      <a:r>
                        <a:rPr lang="en-US" sz="1200" b="0" i="0" u="none" strike="noStrike" dirty="0" smtClean="0">
                          <a:solidFill>
                            <a:srgbClr val="000000"/>
                          </a:solidFill>
                          <a:effectLst/>
                          <a:latin typeface=" Arial"/>
                          <a:cs typeface="Arial" panose="020B0604020202020204" pitchFamily="34" charset="0"/>
                        </a:rPr>
                        <a:t>0</a:t>
                      </a:r>
                      <a:endParaRPr lang="en-US" sz="1200" b="0" i="0" u="none" strike="noStrike" dirty="0">
                        <a:solidFill>
                          <a:srgbClr val="000000"/>
                        </a:solidFill>
                        <a:effectLst/>
                        <a:latin typeface=" Arial"/>
                        <a:cs typeface="Arial" panose="020B0604020202020204" pitchFamily="34" charset="0"/>
                      </a:endParaRPr>
                    </a:p>
                  </a:txBody>
                  <a:tcPr marL="9584" marR="9584" marT="9584" marB="0" anchor="b">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tc>
                  <a:txBody>
                    <a:bodyPr/>
                    <a:lstStyle/>
                    <a:p>
                      <a:pPr algn="ctr" fontAlgn="b">
                        <a:buNone/>
                      </a:pPr>
                      <a:r>
                        <a:rPr lang="en-US" sz="1200" b="0" i="0" u="none" strike="noStrike" dirty="0" smtClean="0">
                          <a:solidFill>
                            <a:srgbClr val="000000"/>
                          </a:solidFill>
                          <a:effectLst/>
                          <a:latin typeface=" Arial"/>
                          <a:cs typeface="Arial" panose="020B0604020202020204" pitchFamily="34" charset="0"/>
                        </a:rPr>
                        <a:t>0</a:t>
                      </a:r>
                      <a:endParaRPr lang="en-US" sz="1200" b="0" i="0" u="none" strike="noStrike" dirty="0">
                        <a:solidFill>
                          <a:srgbClr val="000000"/>
                        </a:solidFill>
                        <a:effectLst/>
                        <a:latin typeface=" Arial"/>
                        <a:cs typeface="Arial" panose="020B0604020202020204" pitchFamily="34" charset="0"/>
                      </a:endParaRPr>
                    </a:p>
                  </a:txBody>
                  <a:tcPr marL="9584" marR="9584" marT="9584" marB="0" anchor="b">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tc>
                  <a:txBody>
                    <a:bodyPr/>
                    <a:lstStyle/>
                    <a:p>
                      <a:pPr algn="ctr" fontAlgn="b">
                        <a:buNone/>
                      </a:pPr>
                      <a:r>
                        <a:rPr lang="en-US" sz="1200" b="0" i="0" u="none" strike="noStrike" dirty="0" smtClean="0">
                          <a:solidFill>
                            <a:srgbClr val="000000"/>
                          </a:solidFill>
                          <a:effectLst/>
                          <a:latin typeface=" Arial"/>
                          <a:cs typeface="Arial" panose="020B0604020202020204" pitchFamily="34" charset="0"/>
                        </a:rPr>
                        <a:t>0</a:t>
                      </a:r>
                      <a:endParaRPr lang="en-US" sz="1200" b="0" i="0" u="none" strike="noStrike" dirty="0">
                        <a:solidFill>
                          <a:srgbClr val="000000"/>
                        </a:solidFill>
                        <a:effectLst/>
                        <a:latin typeface=" Arial"/>
                        <a:cs typeface="Arial" panose="020B0604020202020204" pitchFamily="34" charset="0"/>
                      </a:endParaRPr>
                    </a:p>
                  </a:txBody>
                  <a:tcPr marL="9584" marR="9584" marT="9584" marB="0" anchor="b">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18"/>
                  </a:ext>
                </a:extLst>
              </a:tr>
              <a:tr h="351788">
                <a:tc>
                  <a:txBody>
                    <a:bodyPr/>
                    <a:lstStyle/>
                    <a:p>
                      <a:pPr algn="l" fontAlgn="b">
                        <a:buNone/>
                      </a:pPr>
                      <a:r>
                        <a:rPr lang="en-US" sz="1200" b="0" i="0" u="none" strike="noStrike" dirty="0" smtClean="0">
                          <a:solidFill>
                            <a:srgbClr val="000000"/>
                          </a:solidFill>
                          <a:effectLst/>
                          <a:latin typeface=" Arial"/>
                          <a:cs typeface="Calibri" panose="020F0502020204030204" pitchFamily="34" charset="0"/>
                        </a:rPr>
                        <a:t>1</a:t>
                      </a:r>
                      <a:r>
                        <a:rPr lang="en-US" sz="1200" b="0" i="0" u="none" strike="noStrike" baseline="30000" dirty="0" smtClean="0">
                          <a:solidFill>
                            <a:srgbClr val="000000"/>
                          </a:solidFill>
                          <a:effectLst/>
                          <a:latin typeface=" Arial"/>
                          <a:cs typeface="Calibri" panose="020F0502020204030204" pitchFamily="34" charset="0"/>
                        </a:rPr>
                        <a:t>ST</a:t>
                      </a:r>
                      <a:r>
                        <a:rPr lang="en-US" sz="1200" b="0" i="0" u="none" strike="noStrike" dirty="0" smtClean="0">
                          <a:solidFill>
                            <a:srgbClr val="000000"/>
                          </a:solidFill>
                          <a:effectLst/>
                          <a:latin typeface=" Arial"/>
                          <a:cs typeface="Calibri" panose="020F0502020204030204" pitchFamily="34" charset="0"/>
                        </a:rPr>
                        <a:t> SCTPLTN</a:t>
                      </a:r>
                      <a:endParaRPr lang="en-US" sz="1200" b="0" i="0" u="none" strike="noStrike" dirty="0">
                        <a:solidFill>
                          <a:srgbClr val="000000"/>
                        </a:solidFill>
                        <a:effectLst/>
                        <a:latin typeface=" Arial"/>
                        <a:cs typeface="Calibri" panose="020F0502020204030204" pitchFamily="34" charset="0"/>
                      </a:endParaRPr>
                    </a:p>
                  </a:txBody>
                  <a:tcPr marL="45720" marR="45720" marT="9584"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tc>
                  <a:txBody>
                    <a:bodyPr/>
                    <a:lstStyle/>
                    <a:p>
                      <a:pPr algn="ctr" fontAlgn="b">
                        <a:buNone/>
                      </a:pPr>
                      <a:r>
                        <a:rPr lang="en-US" sz="1200" b="0" i="0" u="none" strike="noStrike" dirty="0" smtClean="0">
                          <a:solidFill>
                            <a:srgbClr val="000000"/>
                          </a:solidFill>
                          <a:effectLst/>
                          <a:latin typeface=" Arial"/>
                          <a:cs typeface="Arial" panose="020B0604020202020204" pitchFamily="34" charset="0"/>
                        </a:rPr>
                        <a:t>0</a:t>
                      </a:r>
                      <a:endParaRPr lang="en-US" sz="1200" b="0" i="0" u="none" strike="noStrike" dirty="0">
                        <a:solidFill>
                          <a:srgbClr val="000000"/>
                        </a:solidFill>
                        <a:effectLst/>
                        <a:latin typeface=" Arial"/>
                        <a:cs typeface="Arial" panose="020B0604020202020204" pitchFamily="34" charset="0"/>
                      </a:endParaRPr>
                    </a:p>
                  </a:txBody>
                  <a:tcPr marL="9584" marR="9584" marT="9584" marB="0" anchor="b">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tc>
                  <a:txBody>
                    <a:bodyPr/>
                    <a:lstStyle/>
                    <a:p>
                      <a:pPr algn="ctr" fontAlgn="b">
                        <a:buNone/>
                      </a:pPr>
                      <a:r>
                        <a:rPr lang="en-US" sz="1200" b="0" i="0" u="none" strike="noStrike" dirty="0" smtClean="0">
                          <a:solidFill>
                            <a:srgbClr val="000000"/>
                          </a:solidFill>
                          <a:effectLst/>
                          <a:latin typeface=" Arial"/>
                          <a:cs typeface="Arial" panose="020B0604020202020204" pitchFamily="34" charset="0"/>
                        </a:rPr>
                        <a:t>0</a:t>
                      </a:r>
                      <a:endParaRPr lang="en-US" sz="1200" b="0" i="0" u="none" strike="noStrike" dirty="0">
                        <a:solidFill>
                          <a:srgbClr val="000000"/>
                        </a:solidFill>
                        <a:effectLst/>
                        <a:latin typeface=" Arial"/>
                        <a:cs typeface="Arial" panose="020B0604020202020204" pitchFamily="34" charset="0"/>
                      </a:endParaRPr>
                    </a:p>
                  </a:txBody>
                  <a:tcPr marL="9584" marR="9584" marT="9584" marB="0" anchor="b">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tc>
                  <a:txBody>
                    <a:bodyPr/>
                    <a:lstStyle/>
                    <a:p>
                      <a:pPr algn="ctr" fontAlgn="b">
                        <a:buNone/>
                      </a:pPr>
                      <a:r>
                        <a:rPr lang="en-US" sz="1200" b="0" i="0" u="none" strike="noStrike" dirty="0" smtClean="0">
                          <a:solidFill>
                            <a:srgbClr val="000000"/>
                          </a:solidFill>
                          <a:effectLst/>
                          <a:latin typeface=" Arial"/>
                          <a:cs typeface="Arial" panose="020B0604020202020204" pitchFamily="34" charset="0"/>
                        </a:rPr>
                        <a:t>0</a:t>
                      </a:r>
                      <a:endParaRPr lang="en-US" sz="1200" b="0" i="0" u="none" strike="noStrike" dirty="0">
                        <a:solidFill>
                          <a:srgbClr val="000000"/>
                        </a:solidFill>
                        <a:effectLst/>
                        <a:latin typeface=" Arial"/>
                        <a:cs typeface="Arial" panose="020B0604020202020204" pitchFamily="34" charset="0"/>
                      </a:endParaRPr>
                    </a:p>
                  </a:txBody>
                  <a:tcPr marL="9584" marR="9584" marT="9584" marB="0" anchor="b">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tc>
                  <a:txBody>
                    <a:bodyPr/>
                    <a:lstStyle/>
                    <a:p>
                      <a:pPr algn="ctr" fontAlgn="b">
                        <a:buNone/>
                      </a:pPr>
                      <a:r>
                        <a:rPr lang="en-US" sz="1200" b="0" i="0" u="none" strike="noStrike" dirty="0" smtClean="0">
                          <a:solidFill>
                            <a:srgbClr val="000000"/>
                          </a:solidFill>
                          <a:effectLst/>
                          <a:latin typeface=" Arial"/>
                          <a:cs typeface="Arial" panose="020B0604020202020204" pitchFamily="34" charset="0"/>
                        </a:rPr>
                        <a:t>0</a:t>
                      </a:r>
                      <a:endParaRPr lang="en-US" sz="1200" b="0" i="0" u="none" strike="noStrike" dirty="0">
                        <a:solidFill>
                          <a:srgbClr val="000000"/>
                        </a:solidFill>
                        <a:effectLst/>
                        <a:latin typeface=" Arial"/>
                        <a:cs typeface="Arial" panose="020B0604020202020204" pitchFamily="34" charset="0"/>
                      </a:endParaRPr>
                    </a:p>
                  </a:txBody>
                  <a:tcPr marL="9584" marR="9584" marT="9584" marB="0" anchor="b">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tc>
                  <a:txBody>
                    <a:bodyPr/>
                    <a:lstStyle/>
                    <a:p>
                      <a:pPr algn="ctr" fontAlgn="b">
                        <a:buNone/>
                      </a:pPr>
                      <a:r>
                        <a:rPr lang="en-US" sz="1200" b="0" i="0" u="none" strike="noStrike" dirty="0" smtClean="0">
                          <a:solidFill>
                            <a:srgbClr val="000000"/>
                          </a:solidFill>
                          <a:effectLst/>
                          <a:latin typeface=" Arial"/>
                          <a:cs typeface="Arial" panose="020B0604020202020204" pitchFamily="34" charset="0"/>
                        </a:rPr>
                        <a:t>0</a:t>
                      </a:r>
                      <a:endParaRPr lang="en-US" sz="1200" b="0" i="0" u="none" strike="noStrike" dirty="0">
                        <a:solidFill>
                          <a:srgbClr val="000000"/>
                        </a:solidFill>
                        <a:effectLst/>
                        <a:latin typeface=" Arial"/>
                        <a:cs typeface="Arial" panose="020B0604020202020204" pitchFamily="34" charset="0"/>
                      </a:endParaRPr>
                    </a:p>
                  </a:txBody>
                  <a:tcPr marL="9584" marR="9584" marT="9584" marB="0" anchor="b">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tc>
                  <a:txBody>
                    <a:bodyPr/>
                    <a:lstStyle/>
                    <a:p>
                      <a:pPr algn="ctr" fontAlgn="b">
                        <a:buNone/>
                      </a:pPr>
                      <a:r>
                        <a:rPr lang="en-US" sz="1200" b="0" i="0" u="none" strike="noStrike" dirty="0" smtClean="0">
                          <a:solidFill>
                            <a:srgbClr val="000000"/>
                          </a:solidFill>
                          <a:effectLst/>
                          <a:latin typeface=" Arial"/>
                          <a:cs typeface="Arial" panose="020B0604020202020204" pitchFamily="34" charset="0"/>
                        </a:rPr>
                        <a:t>1</a:t>
                      </a:r>
                      <a:endParaRPr lang="en-US" sz="1200" b="0" i="0" u="none" strike="noStrike" dirty="0">
                        <a:solidFill>
                          <a:srgbClr val="000000"/>
                        </a:solidFill>
                        <a:effectLst/>
                        <a:latin typeface=" Arial"/>
                        <a:cs typeface="Arial" panose="020B0604020202020204" pitchFamily="34" charset="0"/>
                      </a:endParaRPr>
                    </a:p>
                  </a:txBody>
                  <a:tcPr marL="9584" marR="9584" marT="9584" marB="0" anchor="b">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tc>
                  <a:txBody>
                    <a:bodyPr/>
                    <a:lstStyle/>
                    <a:p>
                      <a:pPr algn="ctr" fontAlgn="b">
                        <a:buNone/>
                      </a:pPr>
                      <a:r>
                        <a:rPr lang="en-US" sz="1200" b="0" i="0" u="none" strike="noStrike" dirty="0" smtClean="0">
                          <a:solidFill>
                            <a:srgbClr val="000000"/>
                          </a:solidFill>
                          <a:effectLst/>
                          <a:latin typeface=" Arial"/>
                          <a:cs typeface="Arial" panose="020B0604020202020204" pitchFamily="34" charset="0"/>
                        </a:rPr>
                        <a:t>1</a:t>
                      </a:r>
                      <a:endParaRPr lang="en-US" sz="1200" b="0" i="0" u="none" strike="noStrike" dirty="0">
                        <a:solidFill>
                          <a:srgbClr val="000000"/>
                        </a:solidFill>
                        <a:effectLst/>
                        <a:latin typeface=" Arial"/>
                        <a:cs typeface="Arial" panose="020B0604020202020204" pitchFamily="34" charset="0"/>
                      </a:endParaRPr>
                    </a:p>
                  </a:txBody>
                  <a:tcPr marL="9584" marR="9584" marT="9584" marB="0" anchor="b">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tc>
                  <a:txBody>
                    <a:bodyPr/>
                    <a:lstStyle/>
                    <a:p>
                      <a:pPr algn="ctr" fontAlgn="b">
                        <a:buNone/>
                      </a:pPr>
                      <a:r>
                        <a:rPr lang="en-US" sz="1200" b="0" i="0" u="none" strike="noStrike" dirty="0" smtClean="0">
                          <a:solidFill>
                            <a:srgbClr val="000000"/>
                          </a:solidFill>
                          <a:effectLst/>
                          <a:latin typeface=" Arial"/>
                          <a:cs typeface="Arial" panose="020B0604020202020204" pitchFamily="34" charset="0"/>
                        </a:rPr>
                        <a:t>0</a:t>
                      </a:r>
                      <a:endParaRPr lang="en-US" sz="1200" b="0" i="0" u="none" strike="noStrike" dirty="0">
                        <a:solidFill>
                          <a:srgbClr val="000000"/>
                        </a:solidFill>
                        <a:effectLst/>
                        <a:latin typeface=" Arial"/>
                        <a:cs typeface="Arial" panose="020B0604020202020204" pitchFamily="34" charset="0"/>
                      </a:endParaRPr>
                    </a:p>
                  </a:txBody>
                  <a:tcPr marL="9584" marR="9584" marT="9584" marB="0" anchor="b">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tc>
                  <a:txBody>
                    <a:bodyPr/>
                    <a:lstStyle/>
                    <a:p>
                      <a:pPr algn="ctr" fontAlgn="b">
                        <a:buNone/>
                      </a:pPr>
                      <a:r>
                        <a:rPr lang="en-US" sz="1200" b="0" i="0" u="none" strike="noStrike" dirty="0" smtClean="0">
                          <a:solidFill>
                            <a:srgbClr val="000000"/>
                          </a:solidFill>
                          <a:effectLst/>
                          <a:latin typeface=" Arial"/>
                          <a:cs typeface="Arial" panose="020B0604020202020204" pitchFamily="34" charset="0"/>
                        </a:rPr>
                        <a:t>0</a:t>
                      </a:r>
                      <a:endParaRPr lang="en-US" sz="1200" b="0" i="0" u="none" strike="noStrike" dirty="0">
                        <a:solidFill>
                          <a:srgbClr val="000000"/>
                        </a:solidFill>
                        <a:effectLst/>
                        <a:latin typeface=" Arial"/>
                        <a:cs typeface="Arial" panose="020B0604020202020204" pitchFamily="34" charset="0"/>
                      </a:endParaRPr>
                    </a:p>
                  </a:txBody>
                  <a:tcPr marL="9584" marR="9584" marT="9584" marB="0" anchor="b">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tc>
                  <a:txBody>
                    <a:bodyPr/>
                    <a:lstStyle/>
                    <a:p>
                      <a:pPr algn="ctr" fontAlgn="b">
                        <a:buNone/>
                      </a:pPr>
                      <a:r>
                        <a:rPr lang="en-US" sz="1200" b="0" i="0" u="none" strike="noStrike" dirty="0" smtClean="0">
                          <a:solidFill>
                            <a:srgbClr val="000000"/>
                          </a:solidFill>
                          <a:effectLst/>
                          <a:latin typeface=" Arial"/>
                          <a:cs typeface="Arial" panose="020B0604020202020204" pitchFamily="34" charset="0"/>
                        </a:rPr>
                        <a:t>0</a:t>
                      </a:r>
                      <a:endParaRPr lang="en-US" sz="1200" b="0" i="0" u="none" strike="noStrike" dirty="0">
                        <a:solidFill>
                          <a:srgbClr val="000000"/>
                        </a:solidFill>
                        <a:effectLst/>
                        <a:latin typeface=" Arial"/>
                        <a:cs typeface="Arial" panose="020B0604020202020204" pitchFamily="34" charset="0"/>
                      </a:endParaRPr>
                    </a:p>
                  </a:txBody>
                  <a:tcPr marL="9584" marR="9584" marT="9584" marB="0" anchor="b">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tc>
                  <a:txBody>
                    <a:bodyPr/>
                    <a:lstStyle/>
                    <a:p>
                      <a:pPr algn="ctr" fontAlgn="b">
                        <a:buNone/>
                      </a:pPr>
                      <a:r>
                        <a:rPr lang="en-US" sz="1200" b="0" i="0" u="none" strike="noStrike" dirty="0" smtClean="0">
                          <a:solidFill>
                            <a:srgbClr val="000000"/>
                          </a:solidFill>
                          <a:effectLst/>
                          <a:latin typeface=" Arial"/>
                          <a:cs typeface="Arial" panose="020B0604020202020204" pitchFamily="34" charset="0"/>
                        </a:rPr>
                        <a:t>0</a:t>
                      </a:r>
                      <a:endParaRPr lang="en-US" sz="1200" b="0" i="0" u="none" strike="noStrike" dirty="0">
                        <a:solidFill>
                          <a:srgbClr val="000000"/>
                        </a:solidFill>
                        <a:effectLst/>
                        <a:latin typeface=" Arial"/>
                        <a:cs typeface="Arial" panose="020B0604020202020204" pitchFamily="34" charset="0"/>
                      </a:endParaRPr>
                    </a:p>
                  </a:txBody>
                  <a:tcPr marL="9584" marR="9584" marT="9584" marB="0" anchor="b">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tc>
                  <a:txBody>
                    <a:bodyPr/>
                    <a:lstStyle/>
                    <a:p>
                      <a:pPr algn="ctr" fontAlgn="b">
                        <a:buNone/>
                      </a:pPr>
                      <a:r>
                        <a:rPr lang="en-US" sz="1200" b="0" i="0" u="none" strike="noStrike" dirty="0" smtClean="0">
                          <a:solidFill>
                            <a:srgbClr val="000000"/>
                          </a:solidFill>
                          <a:effectLst/>
                          <a:latin typeface=" Arial"/>
                          <a:cs typeface="Arial" panose="020B0604020202020204" pitchFamily="34" charset="0"/>
                        </a:rPr>
                        <a:t>0</a:t>
                      </a:r>
                      <a:endParaRPr lang="en-US" sz="1200" b="0" i="0" u="none" strike="noStrike" dirty="0">
                        <a:solidFill>
                          <a:srgbClr val="000000"/>
                        </a:solidFill>
                        <a:effectLst/>
                        <a:latin typeface=" Arial"/>
                        <a:cs typeface="Arial" panose="020B0604020202020204" pitchFamily="34" charset="0"/>
                      </a:endParaRPr>
                    </a:p>
                  </a:txBody>
                  <a:tcPr marL="9584" marR="9584" marT="9584" marB="0" anchor="b">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tc>
                  <a:txBody>
                    <a:bodyPr/>
                    <a:lstStyle/>
                    <a:p>
                      <a:pPr algn="ctr" fontAlgn="b">
                        <a:buNone/>
                      </a:pPr>
                      <a:r>
                        <a:rPr lang="en-US" sz="1200" b="0" i="0" u="none" strike="noStrike" dirty="0" smtClean="0">
                          <a:solidFill>
                            <a:srgbClr val="000000"/>
                          </a:solidFill>
                          <a:effectLst/>
                          <a:latin typeface=" Arial"/>
                          <a:cs typeface="Arial" panose="020B0604020202020204" pitchFamily="34" charset="0"/>
                        </a:rPr>
                        <a:t>0</a:t>
                      </a:r>
                      <a:endParaRPr lang="en-US" sz="1200" b="0" i="0" u="none" strike="noStrike" dirty="0">
                        <a:solidFill>
                          <a:srgbClr val="000000"/>
                        </a:solidFill>
                        <a:effectLst/>
                        <a:latin typeface=" Arial"/>
                        <a:cs typeface="Arial" panose="020B0604020202020204" pitchFamily="34" charset="0"/>
                      </a:endParaRPr>
                    </a:p>
                  </a:txBody>
                  <a:tcPr marL="9584" marR="9584" marT="9584" marB="0" anchor="b">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tc>
                  <a:txBody>
                    <a:bodyPr/>
                    <a:lstStyle/>
                    <a:p>
                      <a:pPr algn="ctr" fontAlgn="b">
                        <a:buNone/>
                      </a:pPr>
                      <a:r>
                        <a:rPr lang="en-US" sz="1200" b="0" i="0" u="none" strike="noStrike" dirty="0" smtClean="0">
                          <a:solidFill>
                            <a:srgbClr val="000000"/>
                          </a:solidFill>
                          <a:effectLst/>
                          <a:latin typeface=" Arial"/>
                          <a:cs typeface="Arial" panose="020B0604020202020204" pitchFamily="34" charset="0"/>
                        </a:rPr>
                        <a:t>0</a:t>
                      </a:r>
                      <a:endParaRPr lang="en-US" sz="1200" b="0" i="0" u="none" strike="noStrike" dirty="0">
                        <a:solidFill>
                          <a:srgbClr val="000000"/>
                        </a:solidFill>
                        <a:effectLst/>
                        <a:latin typeface=" Arial"/>
                        <a:cs typeface="Arial" panose="020B0604020202020204" pitchFamily="34" charset="0"/>
                      </a:endParaRPr>
                    </a:p>
                  </a:txBody>
                  <a:tcPr marL="9584" marR="9584" marT="9584" marB="0" anchor="b">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19"/>
                  </a:ext>
                </a:extLst>
              </a:tr>
              <a:tr h="342805">
                <a:tc>
                  <a:txBody>
                    <a:bodyPr/>
                    <a:lstStyle/>
                    <a:p>
                      <a:pPr marL="0" marR="0" lvl="0" indent="0" algn="l">
                        <a:lnSpc>
                          <a:spcPct val="100000"/>
                        </a:lnSpc>
                        <a:spcBef>
                          <a:spcPts val="0"/>
                        </a:spcBef>
                        <a:spcAft>
                          <a:spcPts val="0"/>
                        </a:spcAft>
                        <a:buFont typeface="+mj-lt"/>
                        <a:buNone/>
                      </a:pPr>
                      <a:r>
                        <a:rPr lang="en-US" sz="1200" b="0" dirty="0" smtClean="0">
                          <a:solidFill>
                            <a:schemeClr val="tx1"/>
                          </a:solidFill>
                          <a:effectLst/>
                          <a:latin typeface=" Arial"/>
                          <a:ea typeface="Calibri" panose="020F0502020204030204"/>
                          <a:cs typeface="Arial" panose="020B0604020202020204" pitchFamily="34" charset="0"/>
                        </a:rPr>
                        <a:t>2</a:t>
                      </a:r>
                      <a:r>
                        <a:rPr lang="en-US" sz="1200" b="0" baseline="30000" dirty="0" smtClean="0">
                          <a:solidFill>
                            <a:schemeClr val="tx1"/>
                          </a:solidFill>
                          <a:effectLst/>
                          <a:latin typeface=" Arial"/>
                          <a:ea typeface="Calibri" panose="020F0502020204030204"/>
                          <a:cs typeface="Arial" panose="020B0604020202020204" pitchFamily="34" charset="0"/>
                        </a:rPr>
                        <a:t>ND</a:t>
                      </a:r>
                      <a:r>
                        <a:rPr lang="en-US" sz="1200" b="0" baseline="0" dirty="0" smtClean="0">
                          <a:solidFill>
                            <a:schemeClr val="tx1"/>
                          </a:solidFill>
                          <a:effectLst/>
                          <a:latin typeface=" Arial"/>
                          <a:ea typeface="Calibri" panose="020F0502020204030204"/>
                          <a:cs typeface="Arial" panose="020B0604020202020204" pitchFamily="34" charset="0"/>
                        </a:rPr>
                        <a:t> </a:t>
                      </a:r>
                      <a:r>
                        <a:rPr lang="en-US" sz="1200" b="0" dirty="0" smtClean="0">
                          <a:solidFill>
                            <a:schemeClr val="tx1"/>
                          </a:solidFill>
                          <a:effectLst/>
                          <a:latin typeface=" Arial"/>
                          <a:ea typeface="Calibri" panose="020F0502020204030204"/>
                          <a:cs typeface="Arial" panose="020B0604020202020204" pitchFamily="34" charset="0"/>
                        </a:rPr>
                        <a:t>SCTPLTN</a:t>
                      </a:r>
                      <a:endParaRPr lang="en-US" sz="1200" b="0" dirty="0">
                        <a:solidFill>
                          <a:schemeClr val="tx1"/>
                        </a:solidFill>
                        <a:effectLst/>
                        <a:latin typeface=" Arial"/>
                        <a:ea typeface="Calibri" panose="020F0502020204030204"/>
                        <a:cs typeface="Arial" panose="020B0604020202020204" pitchFamily="34" charset="0"/>
                      </a:endParaRPr>
                    </a:p>
                  </a:txBody>
                  <a:tcPr marL="56057" marR="56057"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tc>
                  <a:txBody>
                    <a:bodyPr/>
                    <a:lstStyle/>
                    <a:p>
                      <a:pPr algn="ctr" fontAlgn="b">
                        <a:buNone/>
                      </a:pPr>
                      <a:r>
                        <a:rPr lang="en-US" sz="1200" b="0" i="0" u="none" strike="noStrike" dirty="0" smtClean="0">
                          <a:solidFill>
                            <a:srgbClr val="000000"/>
                          </a:solidFill>
                          <a:effectLst/>
                          <a:latin typeface=" Arial"/>
                          <a:cs typeface="Arial" panose="020B0604020202020204" pitchFamily="34" charset="0"/>
                        </a:rPr>
                        <a:t>0</a:t>
                      </a:r>
                      <a:endParaRPr lang="en-US" sz="1200" b="0" i="0" u="none" strike="noStrike" dirty="0">
                        <a:solidFill>
                          <a:srgbClr val="000000"/>
                        </a:solidFill>
                        <a:effectLst/>
                        <a:latin typeface=" Arial"/>
                        <a:cs typeface="Arial" panose="020B0604020202020204" pitchFamily="34" charset="0"/>
                      </a:endParaRPr>
                    </a:p>
                  </a:txBody>
                  <a:tcPr marL="9584" marR="9584" marT="9584" marB="0" anchor="b">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tc>
                  <a:txBody>
                    <a:bodyPr/>
                    <a:lstStyle/>
                    <a:p>
                      <a:pPr algn="ctr" fontAlgn="b">
                        <a:buNone/>
                      </a:pPr>
                      <a:r>
                        <a:rPr lang="en-US" sz="1200" b="0" i="0" u="none" strike="noStrike" dirty="0" smtClean="0">
                          <a:solidFill>
                            <a:srgbClr val="000000"/>
                          </a:solidFill>
                          <a:effectLst/>
                          <a:latin typeface=" Arial"/>
                          <a:cs typeface="Arial" panose="020B0604020202020204" pitchFamily="34" charset="0"/>
                        </a:rPr>
                        <a:t>0</a:t>
                      </a:r>
                      <a:endParaRPr lang="en-US" sz="1200" b="0" i="0" u="none" strike="noStrike" dirty="0">
                        <a:solidFill>
                          <a:srgbClr val="000000"/>
                        </a:solidFill>
                        <a:effectLst/>
                        <a:latin typeface=" Arial"/>
                        <a:cs typeface="Arial" panose="020B0604020202020204" pitchFamily="34" charset="0"/>
                      </a:endParaRPr>
                    </a:p>
                  </a:txBody>
                  <a:tcPr marL="9584" marR="9584" marT="9584" marB="0" anchor="b">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tc>
                  <a:txBody>
                    <a:bodyPr/>
                    <a:lstStyle/>
                    <a:p>
                      <a:pPr algn="ctr" fontAlgn="b">
                        <a:buNone/>
                      </a:pPr>
                      <a:r>
                        <a:rPr lang="en-US" sz="1200" b="0" i="0" u="none" strike="noStrike" dirty="0" smtClean="0">
                          <a:solidFill>
                            <a:srgbClr val="000000"/>
                          </a:solidFill>
                          <a:effectLst/>
                          <a:latin typeface=" Arial"/>
                          <a:cs typeface="Arial" panose="020B0604020202020204" pitchFamily="34" charset="0"/>
                        </a:rPr>
                        <a:t>0</a:t>
                      </a:r>
                      <a:endParaRPr lang="en-US" sz="1200" b="0" i="0" u="none" strike="noStrike" dirty="0">
                        <a:solidFill>
                          <a:srgbClr val="000000"/>
                        </a:solidFill>
                        <a:effectLst/>
                        <a:latin typeface=" Arial"/>
                        <a:cs typeface="Arial" panose="020B0604020202020204" pitchFamily="34" charset="0"/>
                      </a:endParaRPr>
                    </a:p>
                  </a:txBody>
                  <a:tcPr marL="9584" marR="9584" marT="9584" marB="0" anchor="b">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tc>
                  <a:txBody>
                    <a:bodyPr/>
                    <a:lstStyle/>
                    <a:p>
                      <a:pPr algn="ctr" fontAlgn="b">
                        <a:buNone/>
                      </a:pPr>
                      <a:r>
                        <a:rPr lang="en-US" sz="1200" b="0" i="0" u="none" strike="noStrike" dirty="0" smtClean="0">
                          <a:solidFill>
                            <a:srgbClr val="000000"/>
                          </a:solidFill>
                          <a:effectLst/>
                          <a:latin typeface=" Arial"/>
                          <a:cs typeface="Arial" panose="020B0604020202020204" pitchFamily="34" charset="0"/>
                        </a:rPr>
                        <a:t>0</a:t>
                      </a:r>
                      <a:endParaRPr lang="en-US" sz="1200" b="0" i="0" u="none" strike="noStrike" dirty="0">
                        <a:solidFill>
                          <a:srgbClr val="000000"/>
                        </a:solidFill>
                        <a:effectLst/>
                        <a:latin typeface=" Arial"/>
                        <a:cs typeface="Arial" panose="020B0604020202020204" pitchFamily="34" charset="0"/>
                      </a:endParaRPr>
                    </a:p>
                  </a:txBody>
                  <a:tcPr marL="9584" marR="9584" marT="9584" marB="0" anchor="b">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tc>
                  <a:txBody>
                    <a:bodyPr/>
                    <a:lstStyle/>
                    <a:p>
                      <a:pPr algn="ctr" fontAlgn="b">
                        <a:buNone/>
                      </a:pPr>
                      <a:r>
                        <a:rPr lang="en-US" sz="1200" b="0" i="0" u="none" strike="noStrike" dirty="0" smtClean="0">
                          <a:solidFill>
                            <a:srgbClr val="000000"/>
                          </a:solidFill>
                          <a:effectLst/>
                          <a:latin typeface=" Arial"/>
                          <a:cs typeface="Arial" panose="020B0604020202020204" pitchFamily="34" charset="0"/>
                        </a:rPr>
                        <a:t>0</a:t>
                      </a:r>
                      <a:endParaRPr lang="en-US" sz="1200" b="0" i="0" u="none" strike="noStrike" dirty="0">
                        <a:solidFill>
                          <a:srgbClr val="000000"/>
                        </a:solidFill>
                        <a:effectLst/>
                        <a:latin typeface=" Arial"/>
                        <a:cs typeface="Arial" panose="020B0604020202020204" pitchFamily="34" charset="0"/>
                      </a:endParaRPr>
                    </a:p>
                  </a:txBody>
                  <a:tcPr marL="9584" marR="9584" marT="9584" marB="0" anchor="b">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tc>
                  <a:txBody>
                    <a:bodyPr/>
                    <a:lstStyle/>
                    <a:p>
                      <a:pPr algn="ctr" fontAlgn="b">
                        <a:buNone/>
                      </a:pPr>
                      <a:r>
                        <a:rPr lang="en-US" sz="1200" b="0" i="0" u="none" strike="noStrike" dirty="0" smtClean="0">
                          <a:solidFill>
                            <a:srgbClr val="000000"/>
                          </a:solidFill>
                          <a:effectLst/>
                          <a:latin typeface=" Arial"/>
                          <a:cs typeface="Arial" panose="020B0604020202020204" pitchFamily="34" charset="0"/>
                        </a:rPr>
                        <a:t>1</a:t>
                      </a:r>
                      <a:endParaRPr lang="en-US" sz="1200" b="0" i="0" u="none" strike="noStrike" dirty="0">
                        <a:solidFill>
                          <a:srgbClr val="000000"/>
                        </a:solidFill>
                        <a:effectLst/>
                        <a:latin typeface=" Arial"/>
                        <a:cs typeface="Arial" panose="020B0604020202020204" pitchFamily="34" charset="0"/>
                      </a:endParaRPr>
                    </a:p>
                  </a:txBody>
                  <a:tcPr marL="9584" marR="9584" marT="9584" marB="0" anchor="b">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tc>
                  <a:txBody>
                    <a:bodyPr/>
                    <a:lstStyle/>
                    <a:p>
                      <a:pPr algn="ctr" fontAlgn="b">
                        <a:buNone/>
                      </a:pPr>
                      <a:r>
                        <a:rPr lang="en-US" sz="1200" b="0" i="0" u="none" strike="noStrike" dirty="0" smtClean="0">
                          <a:solidFill>
                            <a:srgbClr val="000000"/>
                          </a:solidFill>
                          <a:effectLst/>
                          <a:latin typeface=" Arial"/>
                          <a:cs typeface="Arial" panose="020B0604020202020204" pitchFamily="34" charset="0"/>
                        </a:rPr>
                        <a:t>1</a:t>
                      </a:r>
                      <a:endParaRPr lang="en-US" sz="1200" b="0" i="0" u="none" strike="noStrike" dirty="0">
                        <a:solidFill>
                          <a:srgbClr val="000000"/>
                        </a:solidFill>
                        <a:effectLst/>
                        <a:latin typeface=" Arial"/>
                        <a:cs typeface="Arial" panose="020B0604020202020204" pitchFamily="34" charset="0"/>
                      </a:endParaRPr>
                    </a:p>
                  </a:txBody>
                  <a:tcPr marL="9584" marR="9584" marT="9584" marB="0" anchor="b">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tc>
                  <a:txBody>
                    <a:bodyPr/>
                    <a:lstStyle/>
                    <a:p>
                      <a:pPr algn="ctr" fontAlgn="b">
                        <a:buNone/>
                      </a:pPr>
                      <a:r>
                        <a:rPr lang="en-US" sz="1200" b="0" i="0" u="none" strike="noStrike" dirty="0" smtClean="0">
                          <a:solidFill>
                            <a:srgbClr val="000000"/>
                          </a:solidFill>
                          <a:effectLst/>
                          <a:latin typeface=" Arial"/>
                          <a:cs typeface="Arial" panose="020B0604020202020204" pitchFamily="34" charset="0"/>
                        </a:rPr>
                        <a:t>0</a:t>
                      </a:r>
                      <a:endParaRPr lang="en-US" sz="1200" b="0" i="0" u="none" strike="noStrike" dirty="0">
                        <a:solidFill>
                          <a:srgbClr val="000000"/>
                        </a:solidFill>
                        <a:effectLst/>
                        <a:latin typeface=" Arial"/>
                        <a:cs typeface="Arial" panose="020B0604020202020204" pitchFamily="34" charset="0"/>
                      </a:endParaRPr>
                    </a:p>
                  </a:txBody>
                  <a:tcPr marL="9584" marR="9584" marT="9584" marB="0" anchor="b">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tc>
                  <a:txBody>
                    <a:bodyPr/>
                    <a:lstStyle/>
                    <a:p>
                      <a:pPr algn="ctr" fontAlgn="b">
                        <a:buNone/>
                      </a:pPr>
                      <a:r>
                        <a:rPr lang="en-US" sz="1200" b="0" i="0" u="none" strike="noStrike" dirty="0" smtClean="0">
                          <a:solidFill>
                            <a:srgbClr val="000000"/>
                          </a:solidFill>
                          <a:effectLst/>
                          <a:latin typeface=" Arial"/>
                          <a:cs typeface="Arial" panose="020B0604020202020204" pitchFamily="34" charset="0"/>
                        </a:rPr>
                        <a:t>0</a:t>
                      </a:r>
                      <a:endParaRPr lang="en-US" sz="1200" b="0" i="0" u="none" strike="noStrike" dirty="0">
                        <a:solidFill>
                          <a:srgbClr val="000000"/>
                        </a:solidFill>
                        <a:effectLst/>
                        <a:latin typeface=" Arial"/>
                        <a:cs typeface="Arial" panose="020B0604020202020204" pitchFamily="34" charset="0"/>
                      </a:endParaRPr>
                    </a:p>
                  </a:txBody>
                  <a:tcPr marL="9584" marR="9584" marT="9584" marB="0" anchor="b">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tc>
                  <a:txBody>
                    <a:bodyPr/>
                    <a:lstStyle/>
                    <a:p>
                      <a:pPr algn="ctr" fontAlgn="b">
                        <a:buNone/>
                      </a:pPr>
                      <a:r>
                        <a:rPr lang="en-US" sz="1200" b="0" i="0" u="none" strike="noStrike" dirty="0" smtClean="0">
                          <a:solidFill>
                            <a:srgbClr val="000000"/>
                          </a:solidFill>
                          <a:effectLst/>
                          <a:latin typeface=" Arial"/>
                          <a:cs typeface="Arial" panose="020B0604020202020204" pitchFamily="34" charset="0"/>
                        </a:rPr>
                        <a:t>0</a:t>
                      </a:r>
                      <a:endParaRPr lang="en-US" sz="1200" b="0" i="0" u="none" strike="noStrike" dirty="0">
                        <a:solidFill>
                          <a:srgbClr val="000000"/>
                        </a:solidFill>
                        <a:effectLst/>
                        <a:latin typeface=" Arial"/>
                        <a:cs typeface="Arial" panose="020B0604020202020204" pitchFamily="34" charset="0"/>
                      </a:endParaRPr>
                    </a:p>
                  </a:txBody>
                  <a:tcPr marL="9584" marR="9584" marT="9584" marB="0" anchor="b">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tc>
                  <a:txBody>
                    <a:bodyPr/>
                    <a:lstStyle/>
                    <a:p>
                      <a:pPr algn="ctr" fontAlgn="b">
                        <a:buNone/>
                      </a:pPr>
                      <a:r>
                        <a:rPr lang="en-US" sz="1200" b="0" i="0" u="none" strike="noStrike" dirty="0" smtClean="0">
                          <a:solidFill>
                            <a:srgbClr val="000000"/>
                          </a:solidFill>
                          <a:effectLst/>
                          <a:latin typeface=" Arial"/>
                          <a:cs typeface="Arial" panose="020B0604020202020204" pitchFamily="34" charset="0"/>
                        </a:rPr>
                        <a:t>0</a:t>
                      </a:r>
                      <a:endParaRPr lang="en-US" sz="1200" b="0" i="0" u="none" strike="noStrike" dirty="0">
                        <a:solidFill>
                          <a:srgbClr val="000000"/>
                        </a:solidFill>
                        <a:effectLst/>
                        <a:latin typeface=" Arial"/>
                        <a:cs typeface="Arial" panose="020B0604020202020204" pitchFamily="34" charset="0"/>
                      </a:endParaRPr>
                    </a:p>
                  </a:txBody>
                  <a:tcPr marL="9584" marR="9584" marT="9584" marB="0" anchor="b">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tc>
                  <a:txBody>
                    <a:bodyPr/>
                    <a:lstStyle/>
                    <a:p>
                      <a:pPr algn="ctr" fontAlgn="b">
                        <a:buNone/>
                      </a:pPr>
                      <a:r>
                        <a:rPr lang="en-US" sz="1200" b="0" i="0" u="none" strike="noStrike" dirty="0" smtClean="0">
                          <a:solidFill>
                            <a:srgbClr val="000000"/>
                          </a:solidFill>
                          <a:effectLst/>
                          <a:latin typeface=" Arial"/>
                          <a:cs typeface="Arial" panose="020B0604020202020204" pitchFamily="34" charset="0"/>
                        </a:rPr>
                        <a:t>0</a:t>
                      </a:r>
                      <a:endParaRPr lang="en-US" sz="1200" b="0" i="0" u="none" strike="noStrike" dirty="0">
                        <a:solidFill>
                          <a:srgbClr val="000000"/>
                        </a:solidFill>
                        <a:effectLst/>
                        <a:latin typeface=" Arial"/>
                        <a:cs typeface="Arial" panose="020B0604020202020204" pitchFamily="34" charset="0"/>
                      </a:endParaRPr>
                    </a:p>
                  </a:txBody>
                  <a:tcPr marL="9584" marR="9584" marT="9584" marB="0" anchor="b">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tc>
                  <a:txBody>
                    <a:bodyPr/>
                    <a:lstStyle/>
                    <a:p>
                      <a:pPr algn="ctr" fontAlgn="b">
                        <a:buNone/>
                      </a:pPr>
                      <a:r>
                        <a:rPr lang="en-US" sz="1200" b="0" i="0" u="none" strike="noStrike" dirty="0" smtClean="0">
                          <a:solidFill>
                            <a:srgbClr val="000000"/>
                          </a:solidFill>
                          <a:effectLst/>
                          <a:latin typeface=" Arial"/>
                          <a:cs typeface="Arial" panose="020B0604020202020204" pitchFamily="34" charset="0"/>
                        </a:rPr>
                        <a:t>0</a:t>
                      </a:r>
                      <a:endParaRPr lang="en-US" sz="1200" b="0" i="0" u="none" strike="noStrike" dirty="0">
                        <a:solidFill>
                          <a:srgbClr val="000000"/>
                        </a:solidFill>
                        <a:effectLst/>
                        <a:latin typeface=" Arial"/>
                        <a:cs typeface="Arial" panose="020B0604020202020204" pitchFamily="34" charset="0"/>
                      </a:endParaRPr>
                    </a:p>
                  </a:txBody>
                  <a:tcPr marL="9584" marR="9584" marT="9584" marB="0" anchor="b">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tc>
                  <a:txBody>
                    <a:bodyPr/>
                    <a:lstStyle/>
                    <a:p>
                      <a:pPr algn="ctr" fontAlgn="b">
                        <a:buNone/>
                      </a:pPr>
                      <a:r>
                        <a:rPr lang="en-US" sz="1200" b="0" i="0" u="none" strike="noStrike" dirty="0" smtClean="0">
                          <a:solidFill>
                            <a:srgbClr val="000000"/>
                          </a:solidFill>
                          <a:effectLst/>
                          <a:latin typeface=" Arial"/>
                          <a:cs typeface="Arial" panose="020B0604020202020204" pitchFamily="34" charset="0"/>
                        </a:rPr>
                        <a:t>0</a:t>
                      </a:r>
                      <a:endParaRPr lang="en-US" sz="1200" b="0" i="0" u="none" strike="noStrike" dirty="0">
                        <a:solidFill>
                          <a:srgbClr val="000000"/>
                        </a:solidFill>
                        <a:effectLst/>
                        <a:latin typeface=" Arial"/>
                        <a:cs typeface="Arial" panose="020B0604020202020204" pitchFamily="34" charset="0"/>
                      </a:endParaRPr>
                    </a:p>
                  </a:txBody>
                  <a:tcPr marL="9584" marR="9584" marT="9584" marB="0" anchor="b">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20"/>
                  </a:ext>
                </a:extLst>
              </a:tr>
              <a:tr h="342805">
                <a:tc>
                  <a:txBody>
                    <a:bodyPr/>
                    <a:lstStyle/>
                    <a:p>
                      <a:pPr marL="0" marR="0" lvl="0" indent="0" algn="l">
                        <a:lnSpc>
                          <a:spcPct val="100000"/>
                        </a:lnSpc>
                        <a:spcBef>
                          <a:spcPts val="0"/>
                        </a:spcBef>
                        <a:spcAft>
                          <a:spcPts val="0"/>
                        </a:spcAft>
                        <a:buFont typeface="+mj-lt"/>
                        <a:buNone/>
                      </a:pPr>
                      <a:r>
                        <a:rPr lang="en-US" sz="1200" b="0" dirty="0" smtClean="0">
                          <a:solidFill>
                            <a:schemeClr val="tx1"/>
                          </a:solidFill>
                          <a:effectLst/>
                          <a:latin typeface=" Arial"/>
                          <a:ea typeface="Calibri" panose="020F0502020204030204"/>
                          <a:cs typeface="Arial" panose="020B0604020202020204" pitchFamily="34" charset="0"/>
                        </a:rPr>
                        <a:t>MORTAR</a:t>
                      </a:r>
                      <a:r>
                        <a:rPr lang="en-US" sz="1200" b="0" baseline="0" dirty="0" smtClean="0">
                          <a:solidFill>
                            <a:schemeClr val="tx1"/>
                          </a:solidFill>
                          <a:effectLst/>
                          <a:latin typeface=" Arial"/>
                          <a:ea typeface="Calibri" panose="020F0502020204030204"/>
                          <a:cs typeface="Arial" panose="020B0604020202020204" pitchFamily="34" charset="0"/>
                        </a:rPr>
                        <a:t> SEC</a:t>
                      </a:r>
                      <a:endParaRPr lang="en-US" sz="1200" b="0" dirty="0">
                        <a:solidFill>
                          <a:schemeClr val="tx1"/>
                        </a:solidFill>
                        <a:effectLst/>
                        <a:latin typeface=" Arial"/>
                        <a:ea typeface="Calibri" panose="020F0502020204030204"/>
                        <a:cs typeface="Arial" panose="020B0604020202020204" pitchFamily="34" charset="0"/>
                      </a:endParaRPr>
                    </a:p>
                  </a:txBody>
                  <a:tcPr marL="56057" marR="56057" marT="0"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tc>
                  <a:txBody>
                    <a:bodyPr/>
                    <a:lstStyle/>
                    <a:p>
                      <a:pPr algn="ctr" fontAlgn="b">
                        <a:buNone/>
                      </a:pPr>
                      <a:r>
                        <a:rPr lang="en-US" sz="1200" b="0" i="0" u="none" strike="noStrike" dirty="0" smtClean="0">
                          <a:solidFill>
                            <a:srgbClr val="000000"/>
                          </a:solidFill>
                          <a:effectLst/>
                          <a:latin typeface=" Arial"/>
                          <a:cs typeface="Arial" panose="020B0604020202020204" pitchFamily="34" charset="0"/>
                        </a:rPr>
                        <a:t>0</a:t>
                      </a:r>
                      <a:endParaRPr lang="en-US" sz="1200" b="0" i="0" u="none" strike="noStrike" dirty="0">
                        <a:solidFill>
                          <a:srgbClr val="000000"/>
                        </a:solidFill>
                        <a:effectLst/>
                        <a:latin typeface=" Arial"/>
                        <a:cs typeface="Arial" panose="020B0604020202020204" pitchFamily="34" charset="0"/>
                      </a:endParaRPr>
                    </a:p>
                  </a:txBody>
                  <a:tcPr marL="9584" marR="9584" marT="9584" marB="0" anchor="b">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tc>
                  <a:txBody>
                    <a:bodyPr/>
                    <a:lstStyle/>
                    <a:p>
                      <a:pPr algn="ctr" fontAlgn="b">
                        <a:buNone/>
                      </a:pPr>
                      <a:r>
                        <a:rPr lang="en-US" sz="1200" b="0" i="0" u="none" strike="noStrike" dirty="0" smtClean="0">
                          <a:solidFill>
                            <a:srgbClr val="000000"/>
                          </a:solidFill>
                          <a:effectLst/>
                          <a:latin typeface=" Arial"/>
                          <a:cs typeface="Arial" panose="020B0604020202020204" pitchFamily="34" charset="0"/>
                        </a:rPr>
                        <a:t>0</a:t>
                      </a:r>
                      <a:endParaRPr lang="en-US" sz="1200" b="0" i="0" u="none" strike="noStrike" dirty="0">
                        <a:solidFill>
                          <a:srgbClr val="000000"/>
                        </a:solidFill>
                        <a:effectLst/>
                        <a:latin typeface=" Arial"/>
                        <a:cs typeface="Arial" panose="020B0604020202020204" pitchFamily="34" charset="0"/>
                      </a:endParaRPr>
                    </a:p>
                  </a:txBody>
                  <a:tcPr marL="9584" marR="9584" marT="9584" marB="0" anchor="b">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tc>
                  <a:txBody>
                    <a:bodyPr/>
                    <a:lstStyle/>
                    <a:p>
                      <a:pPr algn="ctr" fontAlgn="b">
                        <a:buNone/>
                      </a:pPr>
                      <a:r>
                        <a:rPr lang="en-US" sz="1200" b="0" i="0" u="none" strike="noStrike" dirty="0" smtClean="0">
                          <a:solidFill>
                            <a:srgbClr val="000000"/>
                          </a:solidFill>
                          <a:effectLst/>
                          <a:latin typeface=" Arial"/>
                          <a:cs typeface="Arial" panose="020B0604020202020204" pitchFamily="34" charset="0"/>
                        </a:rPr>
                        <a:t>0</a:t>
                      </a:r>
                      <a:endParaRPr lang="en-US" sz="1200" b="0" i="0" u="none" strike="noStrike" dirty="0">
                        <a:solidFill>
                          <a:srgbClr val="000000"/>
                        </a:solidFill>
                        <a:effectLst/>
                        <a:latin typeface=" Arial"/>
                        <a:cs typeface="Arial" panose="020B0604020202020204" pitchFamily="34" charset="0"/>
                      </a:endParaRPr>
                    </a:p>
                  </a:txBody>
                  <a:tcPr marL="9584" marR="9584" marT="9584" marB="0" anchor="b">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tc>
                  <a:txBody>
                    <a:bodyPr/>
                    <a:lstStyle/>
                    <a:p>
                      <a:pPr algn="ctr" fontAlgn="b">
                        <a:buNone/>
                      </a:pPr>
                      <a:r>
                        <a:rPr lang="en-US" sz="1200" b="0" i="0" u="none" strike="noStrike" dirty="0" smtClean="0">
                          <a:solidFill>
                            <a:srgbClr val="000000"/>
                          </a:solidFill>
                          <a:effectLst/>
                          <a:latin typeface=" Arial"/>
                          <a:cs typeface="Arial" panose="020B0604020202020204" pitchFamily="34" charset="0"/>
                        </a:rPr>
                        <a:t>0</a:t>
                      </a:r>
                      <a:endParaRPr lang="en-US" sz="1200" b="0" i="0" u="none" strike="noStrike" dirty="0">
                        <a:solidFill>
                          <a:srgbClr val="000000"/>
                        </a:solidFill>
                        <a:effectLst/>
                        <a:latin typeface=" Arial"/>
                        <a:cs typeface="Arial" panose="020B0604020202020204" pitchFamily="34" charset="0"/>
                      </a:endParaRPr>
                    </a:p>
                  </a:txBody>
                  <a:tcPr marL="9584" marR="9584" marT="9584" marB="0" anchor="b">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tc>
                  <a:txBody>
                    <a:bodyPr/>
                    <a:lstStyle/>
                    <a:p>
                      <a:pPr algn="ctr" fontAlgn="b">
                        <a:buNone/>
                      </a:pPr>
                      <a:r>
                        <a:rPr lang="en-US" sz="1200" b="0" i="0" u="none" strike="noStrike" dirty="0" smtClean="0">
                          <a:solidFill>
                            <a:srgbClr val="000000"/>
                          </a:solidFill>
                          <a:effectLst/>
                          <a:latin typeface=" Arial"/>
                          <a:cs typeface="Arial" panose="020B0604020202020204" pitchFamily="34" charset="0"/>
                        </a:rPr>
                        <a:t>0</a:t>
                      </a:r>
                      <a:endParaRPr lang="en-US" sz="1200" b="0" i="0" u="none" strike="noStrike" dirty="0">
                        <a:solidFill>
                          <a:srgbClr val="000000"/>
                        </a:solidFill>
                        <a:effectLst/>
                        <a:latin typeface=" Arial"/>
                        <a:cs typeface="Arial" panose="020B0604020202020204" pitchFamily="34" charset="0"/>
                      </a:endParaRPr>
                    </a:p>
                  </a:txBody>
                  <a:tcPr marL="9584" marR="9584" marT="9584" marB="0" anchor="b">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tc>
                  <a:txBody>
                    <a:bodyPr/>
                    <a:lstStyle/>
                    <a:p>
                      <a:pPr algn="ctr" fontAlgn="b">
                        <a:buNone/>
                      </a:pPr>
                      <a:r>
                        <a:rPr lang="en-US" sz="1200" b="0" i="0" u="none" strike="noStrike" dirty="0" smtClean="0">
                          <a:solidFill>
                            <a:srgbClr val="000000"/>
                          </a:solidFill>
                          <a:effectLst/>
                          <a:latin typeface=" Arial"/>
                          <a:cs typeface="Arial" panose="020B0604020202020204" pitchFamily="34" charset="0"/>
                        </a:rPr>
                        <a:t>0</a:t>
                      </a:r>
                      <a:endParaRPr lang="en-US" sz="1200" b="0" i="0" u="none" strike="noStrike" dirty="0">
                        <a:solidFill>
                          <a:srgbClr val="000000"/>
                        </a:solidFill>
                        <a:effectLst/>
                        <a:latin typeface=" Arial"/>
                        <a:cs typeface="Arial" panose="020B0604020202020204" pitchFamily="34" charset="0"/>
                      </a:endParaRPr>
                    </a:p>
                  </a:txBody>
                  <a:tcPr marL="9584" marR="9584" marT="9584" marB="0" anchor="b">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tc>
                  <a:txBody>
                    <a:bodyPr/>
                    <a:lstStyle/>
                    <a:p>
                      <a:pPr algn="ctr" fontAlgn="b">
                        <a:buNone/>
                      </a:pPr>
                      <a:endParaRPr lang="en-US" sz="1200" b="0" i="0" u="none" strike="noStrike" dirty="0">
                        <a:solidFill>
                          <a:srgbClr val="000000"/>
                        </a:solidFill>
                        <a:effectLst/>
                        <a:latin typeface=" Arial"/>
                        <a:cs typeface="Arial" panose="020B0604020202020204" pitchFamily="34" charset="0"/>
                      </a:endParaRPr>
                    </a:p>
                  </a:txBody>
                  <a:tcPr marL="9584" marR="9584" marT="9584" marB="0" anchor="b">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tc>
                  <a:txBody>
                    <a:bodyPr/>
                    <a:lstStyle/>
                    <a:p>
                      <a:pPr algn="ctr" fontAlgn="b">
                        <a:buNone/>
                      </a:pPr>
                      <a:r>
                        <a:rPr lang="en-US" sz="1200" b="0" i="0" u="none" strike="noStrike" dirty="0" smtClean="0">
                          <a:solidFill>
                            <a:srgbClr val="000000"/>
                          </a:solidFill>
                          <a:effectLst/>
                          <a:latin typeface=" Arial"/>
                          <a:cs typeface="Arial" panose="020B0604020202020204" pitchFamily="34" charset="0"/>
                        </a:rPr>
                        <a:t>0</a:t>
                      </a:r>
                      <a:endParaRPr lang="en-US" sz="1200" b="0" i="0" u="none" strike="noStrike" dirty="0">
                        <a:solidFill>
                          <a:srgbClr val="000000"/>
                        </a:solidFill>
                        <a:effectLst/>
                        <a:latin typeface=" Arial"/>
                        <a:cs typeface="Arial" panose="020B0604020202020204" pitchFamily="34" charset="0"/>
                      </a:endParaRPr>
                    </a:p>
                  </a:txBody>
                  <a:tcPr marL="9584" marR="9584" marT="9584" marB="0" anchor="b">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tc>
                  <a:txBody>
                    <a:bodyPr/>
                    <a:lstStyle/>
                    <a:p>
                      <a:pPr algn="ctr" fontAlgn="b">
                        <a:buNone/>
                      </a:pPr>
                      <a:r>
                        <a:rPr lang="en-US" sz="1200" b="0" i="0" u="none" strike="noStrike" dirty="0" smtClean="0">
                          <a:solidFill>
                            <a:srgbClr val="000000"/>
                          </a:solidFill>
                          <a:effectLst/>
                          <a:latin typeface=" Arial"/>
                          <a:cs typeface="Arial" panose="020B0604020202020204" pitchFamily="34" charset="0"/>
                        </a:rPr>
                        <a:t>0</a:t>
                      </a:r>
                      <a:endParaRPr lang="en-US" sz="1200" b="0" i="0" u="none" strike="noStrike" dirty="0">
                        <a:solidFill>
                          <a:srgbClr val="000000"/>
                        </a:solidFill>
                        <a:effectLst/>
                        <a:latin typeface=" Arial"/>
                        <a:cs typeface="Arial" panose="020B0604020202020204" pitchFamily="34" charset="0"/>
                      </a:endParaRPr>
                    </a:p>
                  </a:txBody>
                  <a:tcPr marL="9584" marR="9584" marT="9584" marB="0" anchor="b">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tc>
                  <a:txBody>
                    <a:bodyPr/>
                    <a:lstStyle/>
                    <a:p>
                      <a:pPr algn="ctr" fontAlgn="b">
                        <a:buNone/>
                      </a:pPr>
                      <a:r>
                        <a:rPr lang="en-US" sz="1200" b="0" i="0" u="none" strike="noStrike" dirty="0" smtClean="0">
                          <a:solidFill>
                            <a:srgbClr val="000000"/>
                          </a:solidFill>
                          <a:effectLst/>
                          <a:latin typeface=" Arial"/>
                          <a:cs typeface="Arial" panose="020B0604020202020204" pitchFamily="34" charset="0"/>
                        </a:rPr>
                        <a:t>0</a:t>
                      </a:r>
                      <a:endParaRPr lang="en-US" sz="1200" b="0" i="0" u="none" strike="noStrike" dirty="0">
                        <a:solidFill>
                          <a:srgbClr val="000000"/>
                        </a:solidFill>
                        <a:effectLst/>
                        <a:latin typeface=" Arial"/>
                        <a:cs typeface="Arial" panose="020B0604020202020204" pitchFamily="34" charset="0"/>
                      </a:endParaRPr>
                    </a:p>
                  </a:txBody>
                  <a:tcPr marL="9584" marR="9584" marT="9584" marB="0" anchor="b">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tc>
                  <a:txBody>
                    <a:bodyPr/>
                    <a:lstStyle/>
                    <a:p>
                      <a:pPr algn="ctr" fontAlgn="b">
                        <a:buNone/>
                      </a:pPr>
                      <a:r>
                        <a:rPr lang="en-US" sz="1200" b="0" i="0" u="none" strike="noStrike" dirty="0" smtClean="0">
                          <a:solidFill>
                            <a:srgbClr val="000000"/>
                          </a:solidFill>
                          <a:effectLst/>
                          <a:latin typeface=" Arial"/>
                          <a:cs typeface="Arial" panose="020B0604020202020204" pitchFamily="34" charset="0"/>
                        </a:rPr>
                        <a:t>0</a:t>
                      </a:r>
                      <a:endParaRPr lang="en-US" sz="1200" b="0" i="0" u="none" strike="noStrike" dirty="0">
                        <a:solidFill>
                          <a:srgbClr val="000000"/>
                        </a:solidFill>
                        <a:effectLst/>
                        <a:latin typeface=" Arial"/>
                        <a:cs typeface="Arial" panose="020B0604020202020204" pitchFamily="34" charset="0"/>
                      </a:endParaRPr>
                    </a:p>
                  </a:txBody>
                  <a:tcPr marL="9584" marR="9584" marT="9584" marB="0" anchor="b">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tc>
                  <a:txBody>
                    <a:bodyPr/>
                    <a:lstStyle/>
                    <a:p>
                      <a:pPr algn="ctr" fontAlgn="b">
                        <a:buNone/>
                      </a:pPr>
                      <a:r>
                        <a:rPr lang="en-US" sz="1200" b="0" i="0" u="none" strike="noStrike" dirty="0" smtClean="0">
                          <a:solidFill>
                            <a:srgbClr val="000000"/>
                          </a:solidFill>
                          <a:effectLst/>
                          <a:latin typeface=" Arial"/>
                          <a:cs typeface="Arial" panose="020B0604020202020204" pitchFamily="34" charset="0"/>
                        </a:rPr>
                        <a:t>0</a:t>
                      </a:r>
                      <a:endParaRPr lang="en-US" sz="1200" b="0" i="0" u="none" strike="noStrike" dirty="0">
                        <a:solidFill>
                          <a:srgbClr val="000000"/>
                        </a:solidFill>
                        <a:effectLst/>
                        <a:latin typeface=" Arial"/>
                        <a:cs typeface="Arial" panose="020B0604020202020204" pitchFamily="34" charset="0"/>
                      </a:endParaRPr>
                    </a:p>
                  </a:txBody>
                  <a:tcPr marL="9584" marR="9584" marT="9584" marB="0" anchor="b">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tc>
                  <a:txBody>
                    <a:bodyPr/>
                    <a:lstStyle/>
                    <a:p>
                      <a:pPr algn="ctr" fontAlgn="b">
                        <a:buNone/>
                      </a:pPr>
                      <a:r>
                        <a:rPr lang="en-US" sz="1200" b="0" i="0" u="none" strike="noStrike" dirty="0" smtClean="0">
                          <a:solidFill>
                            <a:srgbClr val="000000"/>
                          </a:solidFill>
                          <a:effectLst/>
                          <a:latin typeface=" Arial"/>
                          <a:cs typeface="Arial" panose="020B0604020202020204" pitchFamily="34" charset="0"/>
                        </a:rPr>
                        <a:t>0</a:t>
                      </a:r>
                      <a:endParaRPr lang="en-US" sz="1200" b="0" i="0" u="none" strike="noStrike" dirty="0">
                        <a:solidFill>
                          <a:srgbClr val="000000"/>
                        </a:solidFill>
                        <a:effectLst/>
                        <a:latin typeface=" Arial"/>
                        <a:cs typeface="Arial" panose="020B0604020202020204" pitchFamily="34" charset="0"/>
                      </a:endParaRPr>
                    </a:p>
                  </a:txBody>
                  <a:tcPr marL="9584" marR="9584" marT="9584" marB="0" anchor="b">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tc>
                  <a:txBody>
                    <a:bodyPr/>
                    <a:lstStyle/>
                    <a:p>
                      <a:pPr algn="ctr" fontAlgn="b">
                        <a:buNone/>
                      </a:pPr>
                      <a:r>
                        <a:rPr lang="en-US" sz="1200" b="0" i="0" u="none" strike="noStrike" dirty="0" smtClean="0">
                          <a:solidFill>
                            <a:srgbClr val="000000"/>
                          </a:solidFill>
                          <a:effectLst/>
                          <a:latin typeface=" Arial"/>
                          <a:cs typeface="Arial" panose="020B0604020202020204" pitchFamily="34" charset="0"/>
                        </a:rPr>
                        <a:t>0</a:t>
                      </a:r>
                      <a:endParaRPr lang="en-US" sz="1200" b="0" i="0" u="none" strike="noStrike" dirty="0">
                        <a:solidFill>
                          <a:srgbClr val="000000"/>
                        </a:solidFill>
                        <a:effectLst/>
                        <a:latin typeface=" Arial"/>
                        <a:cs typeface="Arial" panose="020B0604020202020204" pitchFamily="34" charset="0"/>
                      </a:endParaRPr>
                    </a:p>
                  </a:txBody>
                  <a:tcPr marL="9584" marR="9584" marT="9584" marB="0" anchor="b">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21"/>
                  </a:ext>
                </a:extLst>
              </a:tr>
              <a:tr h="180385">
                <a:tc>
                  <a:txBody>
                    <a:bodyPr/>
                    <a:lstStyle/>
                    <a:p>
                      <a:pPr algn="r" fontAlgn="b"/>
                      <a:r>
                        <a:rPr lang="en-US" sz="1200" b="1" i="0" u="none" strike="noStrike" dirty="0">
                          <a:solidFill>
                            <a:srgbClr val="000000"/>
                          </a:solidFill>
                          <a:effectLst/>
                          <a:latin typeface=" Arial"/>
                          <a:cs typeface="Arial" panose="020B0604020202020204" pitchFamily="34" charset="0"/>
                        </a:rPr>
                        <a:t>TOTAL</a:t>
                      </a:r>
                    </a:p>
                  </a:txBody>
                  <a:tcPr marL="9584" marR="9584" marT="9584" marB="0"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tc>
                  <a:txBody>
                    <a:bodyPr/>
                    <a:lstStyle/>
                    <a:p>
                      <a:pPr algn="ctr" fontAlgn="b">
                        <a:buNone/>
                      </a:pPr>
                      <a:r>
                        <a:rPr lang="en-US" sz="1200" b="1" i="0" u="none" strike="noStrike" dirty="0" smtClean="0">
                          <a:solidFill>
                            <a:srgbClr val="000000"/>
                          </a:solidFill>
                          <a:effectLst/>
                          <a:latin typeface=" Arial"/>
                          <a:cs typeface="Arial" panose="020B0604020202020204" pitchFamily="34" charset="0"/>
                        </a:rPr>
                        <a:t>0</a:t>
                      </a:r>
                      <a:endParaRPr lang="en-US" sz="1200" b="1" i="0" u="none" strike="noStrike" dirty="0">
                        <a:solidFill>
                          <a:srgbClr val="000000"/>
                        </a:solidFill>
                        <a:effectLst/>
                        <a:latin typeface=" Arial"/>
                        <a:cs typeface="Arial" panose="020B0604020202020204" pitchFamily="34" charset="0"/>
                      </a:endParaRPr>
                    </a:p>
                  </a:txBody>
                  <a:tcPr marL="9584" marR="9584" marT="9584" marB="0" anchor="b">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tc>
                  <a:txBody>
                    <a:bodyPr/>
                    <a:lstStyle/>
                    <a:p>
                      <a:pPr algn="ctr" fontAlgn="b">
                        <a:buNone/>
                      </a:pPr>
                      <a:r>
                        <a:rPr lang="en-US" sz="1200" b="1" i="0" u="none" strike="noStrike" dirty="0" smtClean="0">
                          <a:solidFill>
                            <a:srgbClr val="000000"/>
                          </a:solidFill>
                          <a:effectLst/>
                          <a:latin typeface=" Arial"/>
                          <a:cs typeface="Arial" panose="020B0604020202020204" pitchFamily="34" charset="0"/>
                        </a:rPr>
                        <a:t>0</a:t>
                      </a:r>
                      <a:endParaRPr lang="en-US" sz="1200" b="1" i="0" u="none" strike="noStrike" dirty="0">
                        <a:solidFill>
                          <a:srgbClr val="000000"/>
                        </a:solidFill>
                        <a:effectLst/>
                        <a:latin typeface=" Arial"/>
                        <a:cs typeface="Arial" panose="020B0604020202020204" pitchFamily="34" charset="0"/>
                      </a:endParaRPr>
                    </a:p>
                  </a:txBody>
                  <a:tcPr marL="9584" marR="9584" marT="9584" marB="0" anchor="b">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tc>
                  <a:txBody>
                    <a:bodyPr/>
                    <a:lstStyle/>
                    <a:p>
                      <a:pPr algn="ctr" fontAlgn="b">
                        <a:buNone/>
                      </a:pPr>
                      <a:r>
                        <a:rPr lang="en-US" sz="1200" b="1" i="0" u="none" strike="noStrike" dirty="0" smtClean="0">
                          <a:solidFill>
                            <a:srgbClr val="000000"/>
                          </a:solidFill>
                          <a:effectLst/>
                          <a:latin typeface=" Arial"/>
                          <a:cs typeface="Arial" panose="020B0604020202020204" pitchFamily="34" charset="0"/>
                        </a:rPr>
                        <a:t>0</a:t>
                      </a:r>
                      <a:endParaRPr lang="en-US" sz="1200" b="1" i="0" u="none" strike="noStrike" dirty="0">
                        <a:solidFill>
                          <a:srgbClr val="000000"/>
                        </a:solidFill>
                        <a:effectLst/>
                        <a:latin typeface=" Arial"/>
                        <a:cs typeface="Arial" panose="020B0604020202020204" pitchFamily="34" charset="0"/>
                      </a:endParaRPr>
                    </a:p>
                  </a:txBody>
                  <a:tcPr marL="9584" marR="9584" marT="9584" marB="0" anchor="b">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tc>
                  <a:txBody>
                    <a:bodyPr/>
                    <a:lstStyle/>
                    <a:p>
                      <a:pPr algn="ctr" fontAlgn="b">
                        <a:buNone/>
                      </a:pPr>
                      <a:r>
                        <a:rPr lang="en-US" sz="1200" b="1" i="0" u="none" strike="noStrike" dirty="0" smtClean="0">
                          <a:solidFill>
                            <a:srgbClr val="000000"/>
                          </a:solidFill>
                          <a:effectLst/>
                          <a:latin typeface=" Arial"/>
                          <a:cs typeface="Arial" panose="020B0604020202020204" pitchFamily="34" charset="0"/>
                        </a:rPr>
                        <a:t>0</a:t>
                      </a:r>
                      <a:endParaRPr lang="en-US" sz="1200" b="1" i="0" u="none" strike="noStrike" dirty="0">
                        <a:solidFill>
                          <a:srgbClr val="000000"/>
                        </a:solidFill>
                        <a:effectLst/>
                        <a:latin typeface=" Arial"/>
                        <a:cs typeface="Arial" panose="020B0604020202020204" pitchFamily="34" charset="0"/>
                      </a:endParaRPr>
                    </a:p>
                  </a:txBody>
                  <a:tcPr marL="9584" marR="9584" marT="9584" marB="0" anchor="b">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tc>
                  <a:txBody>
                    <a:bodyPr/>
                    <a:lstStyle/>
                    <a:p>
                      <a:pPr algn="ctr" fontAlgn="b">
                        <a:buNone/>
                      </a:pPr>
                      <a:r>
                        <a:rPr lang="en-US" sz="1200" b="1" i="0" u="none" strike="noStrike" dirty="0" smtClean="0">
                          <a:solidFill>
                            <a:srgbClr val="000000"/>
                          </a:solidFill>
                          <a:effectLst/>
                          <a:latin typeface=" Arial"/>
                          <a:cs typeface="Arial" panose="020B0604020202020204" pitchFamily="34" charset="0"/>
                        </a:rPr>
                        <a:t>0</a:t>
                      </a:r>
                      <a:endParaRPr lang="en-US" sz="1200" b="1" i="0" u="none" strike="noStrike" dirty="0">
                        <a:solidFill>
                          <a:srgbClr val="000000"/>
                        </a:solidFill>
                        <a:effectLst/>
                        <a:latin typeface=" Arial"/>
                        <a:cs typeface="Arial" panose="020B0604020202020204" pitchFamily="34" charset="0"/>
                      </a:endParaRPr>
                    </a:p>
                  </a:txBody>
                  <a:tcPr marL="9584" marR="9584" marT="9584" marB="0" anchor="b">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tc>
                  <a:txBody>
                    <a:bodyPr/>
                    <a:lstStyle/>
                    <a:p>
                      <a:pPr algn="ctr" fontAlgn="b">
                        <a:buNone/>
                      </a:pPr>
                      <a:r>
                        <a:rPr lang="en-US" sz="1200" b="1" i="0" u="none" strike="noStrike" dirty="0" smtClean="0">
                          <a:solidFill>
                            <a:srgbClr val="000000"/>
                          </a:solidFill>
                          <a:effectLst/>
                          <a:latin typeface=" Arial"/>
                          <a:cs typeface="Arial" panose="020B0604020202020204" pitchFamily="34" charset="0"/>
                        </a:rPr>
                        <a:t>2</a:t>
                      </a:r>
                      <a:endParaRPr lang="en-US" sz="1200" b="1" i="0" u="none" strike="noStrike" dirty="0">
                        <a:solidFill>
                          <a:srgbClr val="000000"/>
                        </a:solidFill>
                        <a:effectLst/>
                        <a:latin typeface=" Arial"/>
                        <a:cs typeface="Arial" panose="020B0604020202020204" pitchFamily="34" charset="0"/>
                      </a:endParaRPr>
                    </a:p>
                  </a:txBody>
                  <a:tcPr marL="9584" marR="9584" marT="9584" marB="0" anchor="b">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tc>
                  <a:txBody>
                    <a:bodyPr/>
                    <a:lstStyle/>
                    <a:p>
                      <a:pPr algn="ctr" fontAlgn="b"/>
                      <a:r>
                        <a:rPr lang="en-US" sz="1200" b="1" i="0" u="none" strike="noStrike" dirty="0" smtClean="0">
                          <a:solidFill>
                            <a:srgbClr val="000000"/>
                          </a:solidFill>
                          <a:effectLst/>
                          <a:latin typeface=" Arial"/>
                          <a:cs typeface="Arial" panose="020B0604020202020204" pitchFamily="34" charset="0"/>
                        </a:rPr>
                        <a:t>2</a:t>
                      </a:r>
                      <a:endParaRPr lang="en-US" sz="1200" b="1" i="0" u="none" strike="noStrike" dirty="0">
                        <a:solidFill>
                          <a:srgbClr val="000000"/>
                        </a:solidFill>
                        <a:effectLst/>
                        <a:latin typeface=" Arial"/>
                        <a:cs typeface="Arial" panose="020B0604020202020204" pitchFamily="34" charset="0"/>
                      </a:endParaRPr>
                    </a:p>
                  </a:txBody>
                  <a:tcPr marL="9584" marR="9584" marT="9584" marB="0" anchor="b">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tc>
                  <a:txBody>
                    <a:bodyPr/>
                    <a:lstStyle/>
                    <a:p>
                      <a:pPr algn="ctr" fontAlgn="b">
                        <a:buNone/>
                      </a:pPr>
                      <a:r>
                        <a:rPr lang="en-US" sz="1200" b="1" i="0" u="none" strike="noStrike" dirty="0" smtClean="0">
                          <a:solidFill>
                            <a:srgbClr val="000000"/>
                          </a:solidFill>
                          <a:effectLst/>
                          <a:latin typeface=" Arial"/>
                          <a:cs typeface="Arial" panose="020B0604020202020204" pitchFamily="34" charset="0"/>
                        </a:rPr>
                        <a:t>0</a:t>
                      </a:r>
                      <a:endParaRPr lang="en-US" sz="1200" b="1" i="0" u="none" strike="noStrike" dirty="0">
                        <a:solidFill>
                          <a:srgbClr val="000000"/>
                        </a:solidFill>
                        <a:effectLst/>
                        <a:latin typeface=" Arial"/>
                        <a:cs typeface="Arial" panose="020B0604020202020204" pitchFamily="34" charset="0"/>
                      </a:endParaRPr>
                    </a:p>
                  </a:txBody>
                  <a:tcPr marL="9584" marR="9584" marT="9584" marB="0" anchor="b">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tc>
                  <a:txBody>
                    <a:bodyPr/>
                    <a:lstStyle/>
                    <a:p>
                      <a:pPr algn="ctr" fontAlgn="b">
                        <a:buNone/>
                      </a:pPr>
                      <a:r>
                        <a:rPr lang="en-US" sz="1200" b="1" i="0" u="none" strike="noStrike" dirty="0" smtClean="0">
                          <a:solidFill>
                            <a:srgbClr val="000000"/>
                          </a:solidFill>
                          <a:effectLst/>
                          <a:latin typeface=" Arial"/>
                          <a:cs typeface="Arial" panose="020B0604020202020204" pitchFamily="34" charset="0"/>
                        </a:rPr>
                        <a:t>0</a:t>
                      </a:r>
                      <a:endParaRPr lang="en-US" sz="1200" b="1" i="0" u="none" strike="noStrike" dirty="0">
                        <a:solidFill>
                          <a:srgbClr val="000000"/>
                        </a:solidFill>
                        <a:effectLst/>
                        <a:latin typeface=" Arial"/>
                        <a:cs typeface="Arial" panose="020B0604020202020204" pitchFamily="34" charset="0"/>
                      </a:endParaRPr>
                    </a:p>
                  </a:txBody>
                  <a:tcPr marL="9584" marR="9584" marT="9584" marB="0" anchor="b">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tc>
                  <a:txBody>
                    <a:bodyPr/>
                    <a:lstStyle/>
                    <a:p>
                      <a:pPr algn="ctr" fontAlgn="b">
                        <a:buNone/>
                      </a:pPr>
                      <a:r>
                        <a:rPr lang="en-US" sz="1200" b="1" i="0" u="none" strike="noStrike" dirty="0" smtClean="0">
                          <a:solidFill>
                            <a:srgbClr val="000000"/>
                          </a:solidFill>
                          <a:effectLst/>
                          <a:latin typeface=" Arial"/>
                          <a:cs typeface="Arial" panose="020B0604020202020204" pitchFamily="34" charset="0"/>
                        </a:rPr>
                        <a:t>0</a:t>
                      </a:r>
                      <a:endParaRPr lang="en-US" sz="1200" b="1" i="0" u="none" strike="noStrike" dirty="0">
                        <a:solidFill>
                          <a:srgbClr val="000000"/>
                        </a:solidFill>
                        <a:effectLst/>
                        <a:latin typeface=" Arial"/>
                        <a:cs typeface="Arial" panose="020B0604020202020204" pitchFamily="34" charset="0"/>
                      </a:endParaRPr>
                    </a:p>
                  </a:txBody>
                  <a:tcPr marL="9584" marR="9584" marT="9584" marB="0" anchor="b">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tc>
                  <a:txBody>
                    <a:bodyPr/>
                    <a:lstStyle/>
                    <a:p>
                      <a:pPr algn="ctr" fontAlgn="b">
                        <a:buNone/>
                      </a:pPr>
                      <a:r>
                        <a:rPr lang="en-US" sz="1200" b="1" i="0" u="none" strike="noStrike" dirty="0" smtClean="0">
                          <a:solidFill>
                            <a:srgbClr val="000000"/>
                          </a:solidFill>
                          <a:effectLst/>
                          <a:latin typeface=" Arial"/>
                          <a:cs typeface="Arial" panose="020B0604020202020204" pitchFamily="34" charset="0"/>
                        </a:rPr>
                        <a:t>0</a:t>
                      </a:r>
                      <a:endParaRPr lang="en-US" sz="1200" b="1" i="0" u="none" strike="noStrike" dirty="0">
                        <a:solidFill>
                          <a:srgbClr val="000000"/>
                        </a:solidFill>
                        <a:effectLst/>
                        <a:latin typeface=" Arial"/>
                        <a:cs typeface="Arial" panose="020B0604020202020204" pitchFamily="34" charset="0"/>
                      </a:endParaRPr>
                    </a:p>
                  </a:txBody>
                  <a:tcPr marL="9584" marR="9584" marT="9584" marB="0" anchor="b">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tc>
                  <a:txBody>
                    <a:bodyPr/>
                    <a:lstStyle/>
                    <a:p>
                      <a:pPr algn="ctr" fontAlgn="b">
                        <a:buNone/>
                      </a:pPr>
                      <a:r>
                        <a:rPr lang="en-US" sz="1200" b="1" i="0" u="none" strike="noStrike" dirty="0" smtClean="0">
                          <a:solidFill>
                            <a:srgbClr val="000000"/>
                          </a:solidFill>
                          <a:effectLst/>
                          <a:latin typeface=" Arial"/>
                          <a:cs typeface="Arial" panose="020B0604020202020204" pitchFamily="34" charset="0"/>
                        </a:rPr>
                        <a:t>0</a:t>
                      </a:r>
                      <a:endParaRPr lang="en-US" sz="1200" b="1" i="0" u="none" strike="noStrike" dirty="0">
                        <a:solidFill>
                          <a:srgbClr val="000000"/>
                        </a:solidFill>
                        <a:effectLst/>
                        <a:latin typeface=" Arial"/>
                        <a:cs typeface="Arial" panose="020B0604020202020204" pitchFamily="34" charset="0"/>
                      </a:endParaRPr>
                    </a:p>
                  </a:txBody>
                  <a:tcPr marL="9584" marR="9584" marT="9584" marB="0" anchor="b">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tc>
                  <a:txBody>
                    <a:bodyPr/>
                    <a:lstStyle/>
                    <a:p>
                      <a:pPr algn="ctr" fontAlgn="b">
                        <a:buNone/>
                      </a:pPr>
                      <a:r>
                        <a:rPr lang="en-US" sz="1200" b="1" i="0" u="none" strike="noStrike" dirty="0" smtClean="0">
                          <a:solidFill>
                            <a:srgbClr val="000000"/>
                          </a:solidFill>
                          <a:effectLst/>
                          <a:latin typeface=" Arial"/>
                          <a:cs typeface="Arial" panose="020B0604020202020204" pitchFamily="34" charset="0"/>
                        </a:rPr>
                        <a:t>0</a:t>
                      </a:r>
                      <a:endParaRPr lang="en-US" sz="1200" b="1" i="0" u="none" strike="noStrike" dirty="0">
                        <a:solidFill>
                          <a:srgbClr val="000000"/>
                        </a:solidFill>
                        <a:effectLst/>
                        <a:latin typeface=" Arial"/>
                        <a:cs typeface="Arial" panose="020B0604020202020204" pitchFamily="34" charset="0"/>
                      </a:endParaRPr>
                    </a:p>
                  </a:txBody>
                  <a:tcPr marL="9584" marR="9584" marT="9584" marB="0" anchor="b">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tc>
                  <a:txBody>
                    <a:bodyPr/>
                    <a:lstStyle/>
                    <a:p>
                      <a:pPr algn="ctr" fontAlgn="b">
                        <a:buNone/>
                      </a:pPr>
                      <a:r>
                        <a:rPr lang="en-US" sz="1200" b="1" i="0" u="none" strike="noStrike" dirty="0" smtClean="0">
                          <a:solidFill>
                            <a:srgbClr val="000000"/>
                          </a:solidFill>
                          <a:effectLst/>
                          <a:latin typeface=" Arial"/>
                          <a:cs typeface="Arial" panose="020B0604020202020204" pitchFamily="34" charset="0"/>
                        </a:rPr>
                        <a:t>0</a:t>
                      </a:r>
                      <a:endParaRPr lang="en-US" sz="1200" b="1" i="0" u="none" strike="noStrike" dirty="0">
                        <a:solidFill>
                          <a:srgbClr val="000000"/>
                        </a:solidFill>
                        <a:effectLst/>
                        <a:latin typeface=" Arial"/>
                        <a:cs typeface="Arial" panose="020B0604020202020204" pitchFamily="34" charset="0"/>
                      </a:endParaRPr>
                    </a:p>
                  </a:txBody>
                  <a:tcPr marL="9584" marR="9584" marT="9584" marB="0" anchor="b">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25"/>
                  </a:ext>
                </a:extLst>
              </a:tr>
            </a:tbl>
          </a:graphicData>
        </a:graphic>
      </p:graphicFrame>
      <p:graphicFrame>
        <p:nvGraphicFramePr>
          <p:cNvPr id="18" name="Table 17"/>
          <p:cNvGraphicFramePr>
            <a:graphicFrameLocks noGrp="1"/>
          </p:cNvGraphicFramePr>
          <p:nvPr>
            <p:extLst>
              <p:ext uri="{D42A27DB-BD31-4B8C-83A1-F6EECF244321}">
                <p14:modId xmlns:p14="http://schemas.microsoft.com/office/powerpoint/2010/main" val="296461467"/>
              </p:ext>
            </p:extLst>
          </p:nvPr>
        </p:nvGraphicFramePr>
        <p:xfrm>
          <a:off x="1118937" y="4666024"/>
          <a:ext cx="10234862" cy="1314708"/>
        </p:xfrm>
        <a:graphic>
          <a:graphicData uri="http://schemas.openxmlformats.org/drawingml/2006/table">
            <a:tbl>
              <a:tblPr firstRow="1" bandRow="1">
                <a:tableStyleId>{5C22544A-7EE6-4342-B048-85BDC9FD1C3A}</a:tableStyleId>
              </a:tblPr>
              <a:tblGrid>
                <a:gridCol w="1395269">
                  <a:extLst>
                    <a:ext uri="{9D8B030D-6E8A-4147-A177-3AD203B41FA5}">
                      <a16:colId xmlns:a16="http://schemas.microsoft.com/office/drawing/2014/main" xmlns="" val="1778987288"/>
                    </a:ext>
                  </a:extLst>
                </a:gridCol>
                <a:gridCol w="5087277">
                  <a:extLst>
                    <a:ext uri="{9D8B030D-6E8A-4147-A177-3AD203B41FA5}">
                      <a16:colId xmlns:a16="http://schemas.microsoft.com/office/drawing/2014/main" xmlns="" val="3798775429"/>
                    </a:ext>
                  </a:extLst>
                </a:gridCol>
                <a:gridCol w="1252049">
                  <a:extLst>
                    <a:ext uri="{9D8B030D-6E8A-4147-A177-3AD203B41FA5}">
                      <a16:colId xmlns:a16="http://schemas.microsoft.com/office/drawing/2014/main" xmlns="" val="3082231682"/>
                    </a:ext>
                  </a:extLst>
                </a:gridCol>
                <a:gridCol w="2500267">
                  <a:extLst>
                    <a:ext uri="{9D8B030D-6E8A-4147-A177-3AD203B41FA5}">
                      <a16:colId xmlns:a16="http://schemas.microsoft.com/office/drawing/2014/main" xmlns="" val="422419826"/>
                    </a:ext>
                  </a:extLst>
                </a:gridCol>
              </a:tblGrid>
              <a:tr h="613530">
                <a:tc>
                  <a:txBody>
                    <a:bodyPr/>
                    <a:lstStyle/>
                    <a:p>
                      <a:pPr algn="ctr"/>
                      <a:r>
                        <a:rPr lang="en-PH" sz="1200" dirty="0" smtClean="0">
                          <a:latin typeface=" Arial"/>
                        </a:rPr>
                        <a:t>Unit</a:t>
                      </a:r>
                      <a:endParaRPr lang="en-PH" sz="1200" dirty="0">
                        <a:latin typeface=" Arial"/>
                      </a:endParaRPr>
                    </a:p>
                  </a:txBody>
                  <a:tcPr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a:txBody>
                    <a:bodyPr/>
                    <a:lstStyle/>
                    <a:p>
                      <a:pPr algn="ctr"/>
                      <a:r>
                        <a:rPr lang="en-PH" sz="1200" dirty="0" smtClean="0">
                          <a:latin typeface=" Arial"/>
                        </a:rPr>
                        <a:t>Name</a:t>
                      </a:r>
                      <a:endParaRPr lang="en-PH" sz="1200" dirty="0">
                        <a:latin typeface=" Arial"/>
                      </a:endParaRPr>
                    </a:p>
                  </a:txBody>
                  <a:tcPr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a:txBody>
                    <a:bodyPr/>
                    <a:lstStyle/>
                    <a:p>
                      <a:pPr algn="ctr"/>
                      <a:r>
                        <a:rPr lang="en-PH" sz="1200" dirty="0" err="1" smtClean="0">
                          <a:latin typeface=" Arial"/>
                        </a:rPr>
                        <a:t>Trng</a:t>
                      </a:r>
                      <a:r>
                        <a:rPr lang="en-PH" sz="1200" dirty="0" smtClean="0">
                          <a:latin typeface=" Arial"/>
                        </a:rPr>
                        <a:t> Cycle</a:t>
                      </a:r>
                      <a:endParaRPr lang="en-PH" sz="1200" dirty="0">
                        <a:latin typeface=" Arial"/>
                      </a:endParaRPr>
                    </a:p>
                  </a:txBody>
                  <a:tcPr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a:txBody>
                    <a:bodyPr/>
                    <a:lstStyle/>
                    <a:p>
                      <a:pPr algn="ctr"/>
                      <a:r>
                        <a:rPr lang="en-PH" sz="1200" dirty="0" smtClean="0">
                          <a:latin typeface=" Arial"/>
                        </a:rPr>
                        <a:t>Course to be Taken</a:t>
                      </a:r>
                      <a:endParaRPr lang="en-PH" sz="1200" dirty="0">
                        <a:latin typeface=" Arial"/>
                      </a:endParaRPr>
                    </a:p>
                  </a:txBody>
                  <a:tcPr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xmlns="" val="3050250020"/>
                  </a:ext>
                </a:extLst>
              </a:tr>
              <a:tr h="350589">
                <a:tc rowSpan="2">
                  <a:txBody>
                    <a:bodyPr/>
                    <a:lstStyle/>
                    <a:p>
                      <a:r>
                        <a:rPr lang="en-PH" sz="1200" dirty="0" smtClean="0">
                          <a:latin typeface=" Arial"/>
                        </a:rPr>
                        <a:t>6Cav Coy (S)</a:t>
                      </a:r>
                      <a:endParaRPr lang="en-PH" sz="1200" dirty="0">
                        <a:latin typeface=" Arial"/>
                      </a:endParaRPr>
                    </a:p>
                  </a:txBody>
                  <a:tcPr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tc>
                  <a:txBody>
                    <a:bodyPr/>
                    <a:lstStyle/>
                    <a:p>
                      <a:r>
                        <a:rPr lang="it-IT" sz="1200" dirty="0" smtClean="0">
                          <a:latin typeface=" Arial"/>
                        </a:rPr>
                        <a:t>Sgt Rowel A Peralta Jr 887831 (Arm) PA</a:t>
                      </a:r>
                      <a:endParaRPr lang="en-PH" sz="1200" dirty="0">
                        <a:latin typeface=" Arial"/>
                      </a:endParaRPr>
                    </a:p>
                  </a:txBody>
                  <a:tcP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tc rowSpan="2">
                  <a:txBody>
                    <a:bodyPr/>
                    <a:lstStyle/>
                    <a:p>
                      <a:pPr algn="ctr"/>
                      <a:r>
                        <a:rPr lang="en-PH" sz="1200" dirty="0" smtClean="0">
                          <a:latin typeface=" Arial"/>
                        </a:rPr>
                        <a:t>3TC</a:t>
                      </a:r>
                      <a:endParaRPr lang="en-PH" sz="1200" dirty="0">
                        <a:latin typeface=" Arial"/>
                      </a:endParaRPr>
                    </a:p>
                  </a:txBody>
                  <a:tcPr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tc>
                  <a:txBody>
                    <a:bodyPr/>
                    <a:lstStyle/>
                    <a:p>
                      <a:r>
                        <a:rPr lang="en-PH" sz="1200" dirty="0" smtClean="0">
                          <a:latin typeface=" Arial"/>
                        </a:rPr>
                        <a:t>Basic Airborne Course</a:t>
                      </a:r>
                      <a:endParaRPr lang="en-PH" sz="1200" dirty="0">
                        <a:latin typeface=" Arial"/>
                      </a:endParaRPr>
                    </a:p>
                  </a:txBody>
                  <a:tcP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3147273181"/>
                  </a:ext>
                </a:extLst>
              </a:tr>
              <a:tr h="350589">
                <a:tc vMerge="1">
                  <a:txBody>
                    <a:bodyPr/>
                    <a:lstStyle/>
                    <a:p>
                      <a:endParaRPr lang="en-PH" dirty="0"/>
                    </a:p>
                  </a:txBody>
                  <a:tcPr/>
                </a:tc>
                <a:tc>
                  <a:txBody>
                    <a:bodyPr/>
                    <a:lstStyle/>
                    <a:p>
                      <a:r>
                        <a:rPr lang="en-PH" sz="1200" dirty="0" smtClean="0">
                          <a:latin typeface=" Arial"/>
                        </a:rPr>
                        <a:t>Cpl Ronald F </a:t>
                      </a:r>
                      <a:r>
                        <a:rPr lang="en-PH" sz="1200" dirty="0" err="1" smtClean="0">
                          <a:latin typeface=" Arial"/>
                        </a:rPr>
                        <a:t>Llorente</a:t>
                      </a:r>
                      <a:r>
                        <a:rPr lang="en-PH" sz="1200" dirty="0" smtClean="0">
                          <a:latin typeface=" Arial"/>
                        </a:rPr>
                        <a:t> 913773 (Arm) PA</a:t>
                      </a:r>
                      <a:endParaRPr lang="en-PH" sz="1200" dirty="0">
                        <a:latin typeface=" Arial"/>
                      </a:endParaRPr>
                    </a:p>
                  </a:txBody>
                  <a:tcP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tc vMerge="1">
                  <a:txBody>
                    <a:bodyPr/>
                    <a:lstStyle/>
                    <a:p>
                      <a:endParaRPr lang="en-PH" dirty="0"/>
                    </a:p>
                  </a:txBody>
                  <a:tcPr/>
                </a:tc>
                <a:tc>
                  <a:txBody>
                    <a:bodyPr/>
                    <a:lstStyle/>
                    <a:p>
                      <a:r>
                        <a:rPr lang="en-PH" sz="1200" dirty="0" smtClean="0">
                          <a:latin typeface=" Arial"/>
                        </a:rPr>
                        <a:t>Basic Airborne Course</a:t>
                      </a:r>
                      <a:endParaRPr lang="en-PH" sz="1200" dirty="0">
                        <a:latin typeface=" Arial"/>
                      </a:endParaRPr>
                    </a:p>
                  </a:txBody>
                  <a:tcP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3100876240"/>
                  </a:ext>
                </a:extLst>
              </a:tr>
            </a:tbl>
          </a:graphicData>
        </a:graphic>
      </p:graphicFrame>
      <p:sp>
        <p:nvSpPr>
          <p:cNvPr id="19" name="TextBox 18"/>
          <p:cNvSpPr txBox="1"/>
          <p:nvPr/>
        </p:nvSpPr>
        <p:spPr>
          <a:xfrm>
            <a:off x="3818493" y="4379878"/>
            <a:ext cx="4835747" cy="276999"/>
          </a:xfrm>
          <a:prstGeom prst="rect">
            <a:avLst/>
          </a:prstGeom>
          <a:noFill/>
        </p:spPr>
        <p:txBody>
          <a:bodyPr wrap="none" rtlCol="0">
            <a:spAutoFit/>
          </a:bodyPr>
          <a:lstStyle/>
          <a:p>
            <a:r>
              <a:rPr lang="en-PH" sz="1200" b="1" i="1" dirty="0" smtClean="0">
                <a:solidFill>
                  <a:schemeClr val="bg1">
                    <a:lumMod val="50000"/>
                  </a:schemeClr>
                </a:solidFill>
                <a:latin typeface="Franklin Gothic Book" panose="020B0503020102020204" pitchFamily="34" charset="0"/>
              </a:rPr>
              <a:t>List of Personnel who were program for Specialization Courses CY 2022</a:t>
            </a:r>
            <a:endParaRPr lang="en-PH" sz="1200" b="1" i="1" dirty="0">
              <a:solidFill>
                <a:schemeClr val="bg1">
                  <a:lumMod val="50000"/>
                </a:schemeClr>
              </a:solidFill>
              <a:latin typeface="Franklin Gothic Book" panose="020B0503020102020204" pitchFamily="34" charset="0"/>
            </a:endParaRPr>
          </a:p>
        </p:txBody>
      </p:sp>
    </p:spTree>
    <p:extLst>
      <p:ext uri="{BB962C8B-B14F-4D97-AF65-F5344CB8AC3E}">
        <p14:creationId xmlns:p14="http://schemas.microsoft.com/office/powerpoint/2010/main" val="14478388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down)">
                                      <p:cBhvr>
                                        <p:cTn id="7" dur="500"/>
                                        <p:tgtEl>
                                          <p:spTgt spid="16"/>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wipe(down)">
                                      <p:cBhvr>
                                        <p:cTn id="10" dur="500"/>
                                        <p:tgtEl>
                                          <p:spTgt spid="19"/>
                                        </p:tgtEl>
                                      </p:cBhvr>
                                    </p:animEffect>
                                  </p:childTnLst>
                                </p:cTn>
                              </p:par>
                              <p:par>
                                <p:cTn id="11" presetID="22" presetClass="entr" presetSubtype="4"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wipe(down)">
                                      <p:cBhvr>
                                        <p:cTn id="13"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 Same Side Corner Rectangle 6"/>
          <p:cNvSpPr/>
          <p:nvPr/>
        </p:nvSpPr>
        <p:spPr>
          <a:xfrm rot="16200000">
            <a:off x="372147" y="2171484"/>
            <a:ext cx="822960" cy="274320"/>
          </a:xfrm>
          <a:prstGeom prst="round2SameRect">
            <a:avLst/>
          </a:prstGeom>
          <a:solidFill>
            <a:srgbClr val="5B9BD5"/>
          </a:solidFill>
          <a:ln w="57150">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 Same Side Corner Rectangle 7"/>
          <p:cNvSpPr/>
          <p:nvPr/>
        </p:nvSpPr>
        <p:spPr>
          <a:xfrm rot="16200000">
            <a:off x="372147" y="4384932"/>
            <a:ext cx="822960" cy="274320"/>
          </a:xfrm>
          <a:prstGeom prst="round2SameRect">
            <a:avLst/>
          </a:prstGeom>
          <a:solidFill>
            <a:srgbClr val="A5A5A5">
              <a:alpha val="50000"/>
            </a:srgbClr>
          </a:solidFill>
          <a:ln w="57150">
            <a:solidFill>
              <a:srgbClr val="A5A5A5">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 Same Side Corner Rectangle 9"/>
          <p:cNvSpPr/>
          <p:nvPr/>
        </p:nvSpPr>
        <p:spPr>
          <a:xfrm rot="16200000">
            <a:off x="372147" y="5491655"/>
            <a:ext cx="822960" cy="274320"/>
          </a:xfrm>
          <a:prstGeom prst="round2SameRect">
            <a:avLst/>
          </a:prstGeom>
          <a:solidFill>
            <a:srgbClr val="FFC000">
              <a:alpha val="50000"/>
            </a:srgbClr>
          </a:solidFill>
          <a:ln w="57150">
            <a:solidFill>
              <a:srgbClr val="FFC000">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 Same Side Corner Rectangle 10"/>
          <p:cNvSpPr/>
          <p:nvPr/>
        </p:nvSpPr>
        <p:spPr>
          <a:xfrm rot="16200000">
            <a:off x="372147" y="3278208"/>
            <a:ext cx="822960" cy="274320"/>
          </a:xfrm>
          <a:prstGeom prst="round2SameRect">
            <a:avLst/>
          </a:prstGeom>
          <a:solidFill>
            <a:srgbClr val="ED7D31">
              <a:alpha val="50000"/>
            </a:srgbClr>
          </a:solidFill>
          <a:ln w="57150">
            <a:solidFill>
              <a:srgbClr val="ED7D31">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 Same Side Corner Rectangle 11"/>
          <p:cNvSpPr/>
          <p:nvPr/>
        </p:nvSpPr>
        <p:spPr>
          <a:xfrm rot="16200000">
            <a:off x="372147" y="1064760"/>
            <a:ext cx="822960" cy="274320"/>
          </a:xfrm>
          <a:prstGeom prst="round2SameRect">
            <a:avLst/>
          </a:prstGeom>
          <a:solidFill>
            <a:srgbClr val="70AD47">
              <a:alpha val="50000"/>
            </a:srgbClr>
          </a:solidFill>
          <a:ln w="57150">
            <a:solidFill>
              <a:srgbClr val="70AD47">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934500" y="790440"/>
            <a:ext cx="10609799" cy="5303520"/>
          </a:xfrm>
          <a:prstGeom prst="rect">
            <a:avLst/>
          </a:prstGeom>
          <a:solidFill>
            <a:schemeClr val="bg1"/>
          </a:solidFill>
          <a:ln w="57150">
            <a:solidFill>
              <a:srgbClr val="5B9BD5"/>
            </a:solidFill>
          </a:ln>
        </p:spPr>
        <p:txBody>
          <a:bodyPr wrap="none" anchor="t" anchorCtr="0">
            <a:noAutofit/>
          </a:bodyPr>
          <a:lstStyle/>
          <a:p>
            <a:pPr algn="ctr"/>
            <a:r>
              <a:rPr lang="en-US" sz="3500" dirty="0" smtClean="0">
                <a:solidFill>
                  <a:schemeClr val="tx1">
                    <a:lumMod val="65000"/>
                    <a:lumOff val="35000"/>
                  </a:schemeClr>
                </a:solidFill>
                <a:latin typeface="Franklin Gothic Demi Cond" panose="020B0706030402020204" pitchFamily="34" charset="0"/>
              </a:rPr>
              <a:t>COMPLIANCES AND ACCOMPLISHMENTS TO DC’s GUIDANCE</a:t>
            </a:r>
            <a:endParaRPr lang="en-US" sz="3500" dirty="0"/>
          </a:p>
        </p:txBody>
      </p:sp>
      <p:graphicFrame>
        <p:nvGraphicFramePr>
          <p:cNvPr id="2" name="Table 1"/>
          <p:cNvGraphicFramePr>
            <a:graphicFrameLocks noGrp="1"/>
          </p:cNvGraphicFramePr>
          <p:nvPr>
            <p:extLst>
              <p:ext uri="{D42A27DB-BD31-4B8C-83A1-F6EECF244321}">
                <p14:modId xmlns:p14="http://schemas.microsoft.com/office/powerpoint/2010/main" val="1242358253"/>
              </p:ext>
            </p:extLst>
          </p:nvPr>
        </p:nvGraphicFramePr>
        <p:xfrm>
          <a:off x="1124712" y="1474539"/>
          <a:ext cx="10241280" cy="4550346"/>
        </p:xfrm>
        <a:graphic>
          <a:graphicData uri="http://schemas.openxmlformats.org/drawingml/2006/table">
            <a:tbl>
              <a:tblPr firstRow="1" bandRow="1">
                <a:tableStyleId>{69CF1AB2-1976-4502-BF36-3FF5EA218861}</a:tableStyleId>
              </a:tblPr>
              <a:tblGrid>
                <a:gridCol w="4124246">
                  <a:extLst>
                    <a:ext uri="{9D8B030D-6E8A-4147-A177-3AD203B41FA5}">
                      <a16:colId xmlns:a16="http://schemas.microsoft.com/office/drawing/2014/main" xmlns="" val="20000"/>
                    </a:ext>
                  </a:extLst>
                </a:gridCol>
                <a:gridCol w="6117034">
                  <a:extLst>
                    <a:ext uri="{9D8B030D-6E8A-4147-A177-3AD203B41FA5}">
                      <a16:colId xmlns:a16="http://schemas.microsoft.com/office/drawing/2014/main" xmlns="" val="20001"/>
                    </a:ext>
                  </a:extLst>
                </a:gridCol>
              </a:tblGrid>
              <a:tr h="320863">
                <a:tc gridSpan="2">
                  <a:txBody>
                    <a:bodyPr/>
                    <a:lstStyle/>
                    <a:p>
                      <a:pPr algn="ctr"/>
                      <a:r>
                        <a:rPr lang="en-PH" sz="1400" dirty="0" smtClean="0">
                          <a:solidFill>
                            <a:schemeClr val="bg1"/>
                          </a:solidFill>
                          <a:effectLst>
                            <a:outerShdw blurRad="38100" dist="38100" dir="2700000" algn="tl">
                              <a:srgbClr val="000000">
                                <a:alpha val="43137"/>
                              </a:srgbClr>
                            </a:outerShdw>
                          </a:effectLst>
                          <a:latin typeface=" Arial"/>
                        </a:rPr>
                        <a:t>ARMY GOVERNANCE PATHWAY IMPLEMENTATION AND SUSTAINMENT</a:t>
                      </a:r>
                      <a:endParaRPr lang="en-US" sz="1400" b="1" dirty="0">
                        <a:solidFill>
                          <a:schemeClr val="bg1"/>
                        </a:solidFill>
                        <a:effectLst>
                          <a:outerShdw blurRad="38100" dist="38100" dir="2700000" algn="tl">
                            <a:srgbClr val="000000">
                              <a:alpha val="43137"/>
                            </a:srgbClr>
                          </a:outerShdw>
                        </a:effectLst>
                        <a:latin typeface=" Arial"/>
                        <a:cs typeface="Arial" pitchFamily="34" charset="0"/>
                      </a:endParaRPr>
                    </a:p>
                  </a:txBody>
                  <a:tcPr marL="104657" marR="104657" marT="39257" marB="39257"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hMerge="1">
                  <a:txBody>
                    <a:bodyPr/>
                    <a:lstStyle/>
                    <a:p>
                      <a:pPr algn="ctr"/>
                      <a:endParaRPr lang="en-US" sz="2000" b="1" dirty="0">
                        <a:solidFill>
                          <a:schemeClr val="tx1"/>
                        </a:solidFill>
                        <a:effectLst>
                          <a:outerShdw blurRad="38100" dist="38100" dir="2700000" algn="tl">
                            <a:srgbClr val="000000">
                              <a:alpha val="43137"/>
                            </a:srgbClr>
                          </a:outerShdw>
                        </a:effectLst>
                        <a:latin typeface="Bahnschrift" panose="020B0502040204020203" pitchFamily="34" charset="0"/>
                        <a:cs typeface="Arial" pitchFamily="34" charset="0"/>
                      </a:endParaRPr>
                    </a:p>
                  </a:txBody>
                  <a:tcPr marL="121888" marR="12188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xmlns="" val="10000"/>
                  </a:ext>
                </a:extLst>
              </a:tr>
              <a:tr h="284273">
                <a:tc>
                  <a:txBody>
                    <a:bodyPr/>
                    <a:lstStyle/>
                    <a:p>
                      <a:pPr algn="ctr"/>
                      <a:r>
                        <a:rPr lang="en-US" sz="1400" dirty="0">
                          <a:solidFill>
                            <a:schemeClr val="bg1"/>
                          </a:solidFill>
                          <a:effectLst>
                            <a:outerShdw blurRad="38100" dist="38100" dir="2700000" algn="tl">
                              <a:srgbClr val="000000">
                                <a:alpha val="43137"/>
                              </a:srgbClr>
                            </a:outerShdw>
                          </a:effectLst>
                          <a:latin typeface=" Arial"/>
                        </a:rPr>
                        <a:t>Data</a:t>
                      </a:r>
                      <a:endParaRPr lang="en-US" sz="1400" b="1" dirty="0">
                        <a:solidFill>
                          <a:schemeClr val="bg1"/>
                        </a:solidFill>
                        <a:effectLst>
                          <a:outerShdw blurRad="38100" dist="38100" dir="2700000" algn="tl">
                            <a:srgbClr val="000000">
                              <a:alpha val="43137"/>
                            </a:srgbClr>
                          </a:outerShdw>
                        </a:effectLst>
                        <a:latin typeface=" Arial"/>
                        <a:cs typeface="Arial" pitchFamily="34" charset="0"/>
                      </a:endParaRPr>
                    </a:p>
                  </a:txBody>
                  <a:tcPr marL="104657" marR="104657" marT="39257" marB="39257"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tc>
                  <a:txBody>
                    <a:bodyPr/>
                    <a:lstStyle/>
                    <a:p>
                      <a:pPr algn="ctr"/>
                      <a:r>
                        <a:rPr lang="en-US" sz="1400" dirty="0">
                          <a:solidFill>
                            <a:schemeClr val="bg1"/>
                          </a:solidFill>
                          <a:effectLst>
                            <a:outerShdw blurRad="38100" dist="38100" dir="2700000" algn="tl">
                              <a:srgbClr val="000000">
                                <a:alpha val="43137"/>
                              </a:srgbClr>
                            </a:outerShdw>
                          </a:effectLst>
                          <a:latin typeface=" Arial"/>
                        </a:rPr>
                        <a:t>Remarks</a:t>
                      </a:r>
                      <a:endParaRPr lang="en-US" sz="1400" b="1" dirty="0">
                        <a:solidFill>
                          <a:schemeClr val="bg1"/>
                        </a:solidFill>
                        <a:effectLst>
                          <a:outerShdw blurRad="38100" dist="38100" dir="2700000" algn="tl">
                            <a:srgbClr val="000000">
                              <a:alpha val="43137"/>
                            </a:srgbClr>
                          </a:outerShdw>
                        </a:effectLst>
                        <a:latin typeface=" Arial"/>
                        <a:cs typeface="Arial" pitchFamily="34" charset="0"/>
                      </a:endParaRPr>
                    </a:p>
                  </a:txBody>
                  <a:tcPr marL="104657" marR="104657" marT="39257" marB="39257"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xmlns="" val="10001"/>
                  </a:ext>
                </a:extLst>
              </a:tr>
              <a:tr h="1679524">
                <a:tc>
                  <a:txBody>
                    <a:bodyPr/>
                    <a:lstStyle/>
                    <a:p>
                      <a:pPr marL="457200" marR="0" lvl="0" indent="-457200" algn="just" defTabSz="957774" rtl="0" eaLnBrk="1" fontAlgn="auto" latinLnBrk="0" hangingPunct="1">
                        <a:lnSpc>
                          <a:spcPct val="100000"/>
                        </a:lnSpc>
                        <a:spcBef>
                          <a:spcPts val="0"/>
                        </a:spcBef>
                        <a:spcAft>
                          <a:spcPts val="0"/>
                        </a:spcAft>
                        <a:buClrTx/>
                        <a:buSzTx/>
                        <a:buFont typeface="Wingdings" pitchFamily="2" charset="2"/>
                        <a:buAutoNum type="arabicPeriod"/>
                        <a:tabLst/>
                        <a:defRPr/>
                      </a:pPr>
                      <a:r>
                        <a:rPr lang="en-US" sz="1400" dirty="0" smtClean="0">
                          <a:latin typeface=" Arial"/>
                        </a:rPr>
                        <a:t>Mission Accomplishment</a:t>
                      </a:r>
                    </a:p>
                    <a:p>
                      <a:pPr marL="457200" marR="0" lvl="0" indent="-457200" algn="just" defTabSz="957774" rtl="0" eaLnBrk="1" fontAlgn="auto" latinLnBrk="0" hangingPunct="1">
                        <a:lnSpc>
                          <a:spcPct val="100000"/>
                        </a:lnSpc>
                        <a:spcBef>
                          <a:spcPts val="0"/>
                        </a:spcBef>
                        <a:spcAft>
                          <a:spcPts val="0"/>
                        </a:spcAft>
                        <a:buClrTx/>
                        <a:buSzTx/>
                        <a:buFont typeface="Wingdings" pitchFamily="2" charset="2"/>
                        <a:buAutoNum type="arabicPeriod"/>
                        <a:tabLst/>
                        <a:defRPr/>
                      </a:pPr>
                      <a:endParaRPr lang="en-US" sz="1400" dirty="0" smtClean="0">
                        <a:latin typeface=" Arial"/>
                      </a:endParaRPr>
                    </a:p>
                    <a:p>
                      <a:pPr marL="457200" marR="0" lvl="0" indent="-457200" algn="just" defTabSz="957774" rtl="0" eaLnBrk="1" fontAlgn="auto" latinLnBrk="0" hangingPunct="1">
                        <a:lnSpc>
                          <a:spcPct val="100000"/>
                        </a:lnSpc>
                        <a:spcBef>
                          <a:spcPts val="0"/>
                        </a:spcBef>
                        <a:spcAft>
                          <a:spcPts val="0"/>
                        </a:spcAft>
                        <a:buClrTx/>
                        <a:buSzTx/>
                        <a:buFont typeface="Wingdings" pitchFamily="2" charset="2"/>
                        <a:buAutoNum type="arabicPeriod"/>
                        <a:tabLst/>
                        <a:defRPr/>
                      </a:pPr>
                      <a:endParaRPr lang="en-US" sz="1400" dirty="0">
                        <a:latin typeface=" Arial"/>
                      </a:endParaRPr>
                    </a:p>
                    <a:p>
                      <a:pPr marL="457200" marR="0" lvl="0" indent="-457200" algn="just" defTabSz="957774" rtl="0" eaLnBrk="1" fontAlgn="auto" latinLnBrk="0" hangingPunct="1">
                        <a:lnSpc>
                          <a:spcPct val="100000"/>
                        </a:lnSpc>
                        <a:spcBef>
                          <a:spcPts val="0"/>
                        </a:spcBef>
                        <a:spcAft>
                          <a:spcPts val="0"/>
                        </a:spcAft>
                        <a:buClrTx/>
                        <a:buSzTx/>
                        <a:buFont typeface="Wingdings" pitchFamily="2" charset="2"/>
                        <a:buAutoNum type="arabicPeriod"/>
                        <a:tabLst/>
                        <a:defRPr/>
                      </a:pPr>
                      <a:r>
                        <a:rPr lang="en-US" sz="1400" dirty="0">
                          <a:latin typeface=" Arial"/>
                        </a:rPr>
                        <a:t>Readiness </a:t>
                      </a:r>
                      <a:r>
                        <a:rPr lang="en-US" sz="1400" dirty="0" smtClean="0">
                          <a:latin typeface=" Arial"/>
                        </a:rPr>
                        <a:t>Condition</a:t>
                      </a:r>
                    </a:p>
                    <a:p>
                      <a:pPr marL="457200" marR="0" lvl="0" indent="-457200" algn="just" defTabSz="957774" rtl="0" eaLnBrk="1" fontAlgn="auto" latinLnBrk="0" hangingPunct="1">
                        <a:lnSpc>
                          <a:spcPct val="100000"/>
                        </a:lnSpc>
                        <a:spcBef>
                          <a:spcPts val="0"/>
                        </a:spcBef>
                        <a:spcAft>
                          <a:spcPts val="0"/>
                        </a:spcAft>
                        <a:buClrTx/>
                        <a:buSzTx/>
                        <a:buFont typeface="Wingdings" pitchFamily="2" charset="2"/>
                        <a:buAutoNum type="arabicPeriod"/>
                        <a:tabLst/>
                        <a:defRPr/>
                      </a:pPr>
                      <a:endParaRPr lang="en-US" sz="1400" dirty="0">
                        <a:latin typeface=" Arial"/>
                      </a:endParaRPr>
                    </a:p>
                    <a:p>
                      <a:pPr marL="457200" marR="0" lvl="0" indent="-457200" algn="just" defTabSz="957774" rtl="0" eaLnBrk="1" fontAlgn="auto" latinLnBrk="0" hangingPunct="1">
                        <a:lnSpc>
                          <a:spcPct val="100000"/>
                        </a:lnSpc>
                        <a:spcBef>
                          <a:spcPts val="0"/>
                        </a:spcBef>
                        <a:spcAft>
                          <a:spcPts val="0"/>
                        </a:spcAft>
                        <a:buClrTx/>
                        <a:buSzTx/>
                        <a:buFont typeface="Wingdings" pitchFamily="2" charset="2"/>
                        <a:buAutoNum type="arabicPeriod"/>
                        <a:tabLst/>
                        <a:defRPr/>
                      </a:pPr>
                      <a:r>
                        <a:rPr lang="en-US" sz="1400" dirty="0">
                          <a:latin typeface=" Arial"/>
                        </a:rPr>
                        <a:t>Character Development</a:t>
                      </a:r>
                      <a:endParaRPr lang="en-US" sz="1400" b="0" dirty="0">
                        <a:solidFill>
                          <a:schemeClr val="tx1"/>
                        </a:solidFill>
                        <a:latin typeface=" Arial"/>
                        <a:cs typeface="Arial" pitchFamily="34" charset="0"/>
                      </a:endParaRPr>
                    </a:p>
                  </a:txBody>
                  <a:tcPr marL="104657" marR="104657" marT="39257" marB="39257">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342900" marR="0" indent="-342900" algn="just"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en-US" sz="1400" dirty="0" smtClean="0">
                          <a:latin typeface=" Arial"/>
                        </a:rPr>
                        <a:t>BTG1: Increase</a:t>
                      </a:r>
                      <a:r>
                        <a:rPr lang="en-US" sz="1400" baseline="0" dirty="0" smtClean="0">
                          <a:latin typeface=" Arial"/>
                        </a:rPr>
                        <a:t> number of Tactical and Non-Tactical Operations in support to JTF “Spear”, 3ID (Armor Training and Capability Enhancement Program) </a:t>
                      </a:r>
                      <a:endParaRPr lang="en-US" sz="1400" dirty="0">
                        <a:latin typeface=" Arial"/>
                      </a:endParaRPr>
                    </a:p>
                    <a:p>
                      <a:pPr marL="342900" marR="0" indent="-342900" algn="just"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en-US" sz="1400" dirty="0" smtClean="0">
                          <a:latin typeface=" Arial"/>
                        </a:rPr>
                        <a:t>BTG2: Increase</a:t>
                      </a:r>
                      <a:r>
                        <a:rPr lang="en-US" sz="1400" baseline="0" dirty="0" smtClean="0">
                          <a:latin typeface=" Arial"/>
                        </a:rPr>
                        <a:t> in Personnel Qualification Rating Index from 80% to 82% by 2022 (</a:t>
                      </a:r>
                      <a:r>
                        <a:rPr lang="en-US" sz="1400" dirty="0" smtClean="0">
                          <a:latin typeface=" Arial"/>
                        </a:rPr>
                        <a:t>Personnel</a:t>
                      </a:r>
                      <a:r>
                        <a:rPr lang="en-US" sz="1400" baseline="0" dirty="0" smtClean="0">
                          <a:latin typeface=" Arial"/>
                        </a:rPr>
                        <a:t> Enhancement Program)</a:t>
                      </a:r>
                      <a:endParaRPr lang="en-US" sz="1400" dirty="0">
                        <a:latin typeface=" Arial"/>
                      </a:endParaRPr>
                    </a:p>
                    <a:p>
                      <a:pPr marL="342900" marR="0" indent="-342900" algn="just"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en-US" sz="1400" dirty="0" smtClean="0">
                          <a:latin typeface=" Arial"/>
                        </a:rPr>
                        <a:t>BTG3: Increase in percentage of functionality of personal governance scorecard from 80% to 85% by 2022</a:t>
                      </a:r>
                    </a:p>
                  </a:txBody>
                  <a:tcPr marL="104657" marR="104657" marT="39257" marB="39257"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extLst>
                  <a:ext uri="{0D108BD9-81ED-4DB2-BD59-A6C34878D82A}">
                    <a16:rowId xmlns:a16="http://schemas.microsoft.com/office/drawing/2014/main" xmlns="" val="10002"/>
                  </a:ext>
                </a:extLst>
              </a:tr>
              <a:tr h="1263917">
                <a:tc>
                  <a:txBody>
                    <a:bodyPr/>
                    <a:lstStyle/>
                    <a:p>
                      <a:pPr marL="0" marR="0" lvl="0" indent="0" algn="l" defTabSz="957774" rtl="0" eaLnBrk="1" fontAlgn="auto" latinLnBrk="0" hangingPunct="1">
                        <a:lnSpc>
                          <a:spcPct val="100000"/>
                        </a:lnSpc>
                        <a:spcBef>
                          <a:spcPts val="0"/>
                        </a:spcBef>
                        <a:spcAft>
                          <a:spcPts val="0"/>
                        </a:spcAft>
                        <a:buClrTx/>
                        <a:buSzTx/>
                        <a:buFont typeface="Wingdings" pitchFamily="2" charset="2"/>
                        <a:buNone/>
                        <a:tabLst/>
                        <a:defRPr/>
                      </a:pPr>
                      <a:r>
                        <a:rPr lang="en-US" sz="1400" dirty="0">
                          <a:latin typeface=" Arial"/>
                        </a:rPr>
                        <a:t>BTG Statuses</a:t>
                      </a:r>
                      <a:endParaRPr lang="en-US" sz="1400" b="0" dirty="0">
                        <a:solidFill>
                          <a:schemeClr val="tx1"/>
                        </a:solidFill>
                        <a:latin typeface=" Arial"/>
                        <a:cs typeface="Arial" pitchFamily="34" charset="0"/>
                      </a:endParaRPr>
                    </a:p>
                  </a:txBody>
                  <a:tcPr marL="78514" marR="78514" marT="32714" marB="32714"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342900" marR="0" indent="-342900" algn="just"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en-US" sz="1400" dirty="0" smtClean="0">
                          <a:latin typeface=" Arial"/>
                        </a:rPr>
                        <a:t>BTG1: 100%. There has been significant increase in</a:t>
                      </a:r>
                      <a:r>
                        <a:rPr lang="en-US" sz="1400" baseline="0" dirty="0" smtClean="0">
                          <a:latin typeface=" Arial"/>
                        </a:rPr>
                        <a:t> tactical and non-tactical operations since June 2021 from 46% to 266.6%.</a:t>
                      </a:r>
                      <a:endParaRPr lang="en-US" sz="1400" dirty="0" smtClean="0">
                        <a:latin typeface=" Arial"/>
                      </a:endParaRPr>
                    </a:p>
                    <a:p>
                      <a:pPr marL="342900" marR="0" indent="-342900" algn="just"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en-US" sz="1400" dirty="0" smtClean="0">
                          <a:latin typeface=" Arial"/>
                        </a:rPr>
                        <a:t>BTG2: 97.5%. PQRI of this unit now</a:t>
                      </a:r>
                      <a:r>
                        <a:rPr lang="en-US" sz="1400" baseline="0" dirty="0" smtClean="0">
                          <a:latin typeface=" Arial"/>
                        </a:rPr>
                        <a:t> at 80%, due to rotation </a:t>
                      </a:r>
                      <a:r>
                        <a:rPr lang="en-US" sz="1400" baseline="0" smtClean="0">
                          <a:latin typeface=" Arial"/>
                        </a:rPr>
                        <a:t>of personnel.</a:t>
                      </a:r>
                      <a:endParaRPr lang="en-US" sz="1400" dirty="0" smtClean="0">
                        <a:latin typeface=" Arial"/>
                      </a:endParaRPr>
                    </a:p>
                    <a:p>
                      <a:pPr marL="342900" marR="0" indent="-342900" algn="just"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en-US" sz="1400" dirty="0" smtClean="0">
                          <a:latin typeface=" Arial"/>
                        </a:rPr>
                        <a:t>BTG3: 100%.</a:t>
                      </a:r>
                      <a:r>
                        <a:rPr lang="en-US" sz="1400" baseline="0" dirty="0" smtClean="0">
                          <a:latin typeface=" Arial"/>
                        </a:rPr>
                        <a:t> This Unit has already achieved the target for this BTG.</a:t>
                      </a:r>
                      <a:endParaRPr lang="en-US" sz="1400" dirty="0">
                        <a:latin typeface=" Arial"/>
                      </a:endParaRPr>
                    </a:p>
                  </a:txBody>
                  <a:tcPr marL="104657" marR="104657" marT="39257" marB="39257">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extLst>
                  <a:ext uri="{0D108BD9-81ED-4DB2-BD59-A6C34878D82A}">
                    <a16:rowId xmlns:a16="http://schemas.microsoft.com/office/drawing/2014/main" xmlns="" val="10003"/>
                  </a:ext>
                </a:extLst>
              </a:tr>
              <a:tr h="915461">
                <a:tc>
                  <a:txBody>
                    <a:bodyPr/>
                    <a:lstStyle/>
                    <a:p>
                      <a:pPr marL="0" marR="0" lvl="0" indent="0" algn="l" defTabSz="957774" rtl="0" eaLnBrk="1" fontAlgn="auto" latinLnBrk="0" hangingPunct="1">
                        <a:lnSpc>
                          <a:spcPct val="100000"/>
                        </a:lnSpc>
                        <a:spcBef>
                          <a:spcPts val="0"/>
                        </a:spcBef>
                        <a:spcAft>
                          <a:spcPts val="0"/>
                        </a:spcAft>
                        <a:buClrTx/>
                        <a:buSzTx/>
                        <a:buFont typeface="Wingdings" pitchFamily="2" charset="2"/>
                        <a:buNone/>
                        <a:tabLst/>
                        <a:defRPr/>
                      </a:pPr>
                      <a:r>
                        <a:rPr lang="en-US" sz="1400" dirty="0">
                          <a:latin typeface=" Arial"/>
                        </a:rPr>
                        <a:t>Way Forward based on AGP Timeline set by GSMO</a:t>
                      </a:r>
                    </a:p>
                    <a:p>
                      <a:pPr marL="0" marR="0" lvl="0" indent="0" algn="l" defTabSz="957774" rtl="0" eaLnBrk="1" fontAlgn="auto" latinLnBrk="0" hangingPunct="1">
                        <a:lnSpc>
                          <a:spcPct val="100000"/>
                        </a:lnSpc>
                        <a:spcBef>
                          <a:spcPts val="0"/>
                        </a:spcBef>
                        <a:spcAft>
                          <a:spcPts val="0"/>
                        </a:spcAft>
                        <a:buClrTx/>
                        <a:buSzTx/>
                        <a:buFont typeface="Wingdings" pitchFamily="2" charset="2"/>
                        <a:buNone/>
                        <a:tabLst/>
                        <a:defRPr/>
                      </a:pPr>
                      <a:endParaRPr lang="en-US" sz="1400" b="0" dirty="0">
                        <a:solidFill>
                          <a:schemeClr val="tx1"/>
                        </a:solidFill>
                        <a:latin typeface=" Arial"/>
                        <a:cs typeface="Arial" pitchFamily="34" charset="0"/>
                      </a:endParaRPr>
                    </a:p>
                  </a:txBody>
                  <a:tcPr marL="78514" marR="78514" marT="32714" marB="32714"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marL="0" marR="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400" baseline="0" dirty="0" smtClean="0">
                          <a:latin typeface=" Arial"/>
                        </a:rPr>
                        <a:t>6Cav Coy (S) is currently awaiting for the </a:t>
                      </a:r>
                      <a:r>
                        <a:rPr lang="en-US" sz="1400" baseline="0" dirty="0" err="1" smtClean="0">
                          <a:latin typeface=" Arial"/>
                        </a:rPr>
                        <a:t>Revalida</a:t>
                      </a:r>
                      <a:r>
                        <a:rPr lang="en-US" sz="1400" baseline="0" dirty="0" smtClean="0">
                          <a:latin typeface=" Arial"/>
                        </a:rPr>
                        <a:t> Presentation schedule from GSMO for the unit’s bid for Institutionalized Stage.</a:t>
                      </a:r>
                      <a:endParaRPr lang="en-US" sz="1400" b="0" baseline="0" dirty="0">
                        <a:solidFill>
                          <a:schemeClr val="tx1"/>
                        </a:solidFill>
                        <a:latin typeface=" Arial"/>
                        <a:cs typeface="Arial" pitchFamily="34" charset="0"/>
                      </a:endParaRPr>
                    </a:p>
                  </a:txBody>
                  <a:tcPr marL="104657" marR="104657" marT="39257" marB="39257">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extLst>
                  <a:ext uri="{0D108BD9-81ED-4DB2-BD59-A6C34878D82A}">
                    <a16:rowId xmlns:a16="http://schemas.microsoft.com/office/drawing/2014/main" xmlns="" val="10004"/>
                  </a:ext>
                </a:extLst>
              </a:tr>
            </a:tbl>
          </a:graphicData>
        </a:graphic>
      </p:graphicFrame>
      <p:sp>
        <p:nvSpPr>
          <p:cNvPr id="3" name="Slide Number Placeholder 2"/>
          <p:cNvSpPr>
            <a:spLocks noGrp="1"/>
          </p:cNvSpPr>
          <p:nvPr>
            <p:ph type="sldNum" sz="quarter" idx="12"/>
          </p:nvPr>
        </p:nvSpPr>
        <p:spPr/>
        <p:txBody>
          <a:bodyPr/>
          <a:lstStyle/>
          <a:p>
            <a:fld id="{7687A7F3-AD38-4866-8553-4B19922F7C99}" type="slidenum">
              <a:rPr lang="en-PH" smtClean="0"/>
              <a:t>90</a:t>
            </a:fld>
            <a:endParaRPr lang="en-PH"/>
          </a:p>
        </p:txBody>
      </p:sp>
    </p:spTree>
    <p:extLst>
      <p:ext uri="{BB962C8B-B14F-4D97-AF65-F5344CB8AC3E}">
        <p14:creationId xmlns:p14="http://schemas.microsoft.com/office/powerpoint/2010/main" val="3009424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 Same Side Corner Rectangle 6"/>
          <p:cNvSpPr/>
          <p:nvPr/>
        </p:nvSpPr>
        <p:spPr>
          <a:xfrm rot="16200000">
            <a:off x="372147" y="2171484"/>
            <a:ext cx="822960" cy="274320"/>
          </a:xfrm>
          <a:prstGeom prst="round2SameRect">
            <a:avLst/>
          </a:prstGeom>
          <a:solidFill>
            <a:srgbClr val="5B9BD5"/>
          </a:solidFill>
          <a:ln w="57150">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 Same Side Corner Rectangle 7"/>
          <p:cNvSpPr/>
          <p:nvPr/>
        </p:nvSpPr>
        <p:spPr>
          <a:xfrm rot="16200000">
            <a:off x="372147" y="4384932"/>
            <a:ext cx="822960" cy="274320"/>
          </a:xfrm>
          <a:prstGeom prst="round2SameRect">
            <a:avLst/>
          </a:prstGeom>
          <a:solidFill>
            <a:srgbClr val="A5A5A5">
              <a:alpha val="50000"/>
            </a:srgbClr>
          </a:solidFill>
          <a:ln w="57150">
            <a:solidFill>
              <a:srgbClr val="A5A5A5">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 Same Side Corner Rectangle 9"/>
          <p:cNvSpPr/>
          <p:nvPr/>
        </p:nvSpPr>
        <p:spPr>
          <a:xfrm rot="16200000">
            <a:off x="372147" y="5491655"/>
            <a:ext cx="822960" cy="274320"/>
          </a:xfrm>
          <a:prstGeom prst="round2SameRect">
            <a:avLst/>
          </a:prstGeom>
          <a:solidFill>
            <a:srgbClr val="FFC000">
              <a:alpha val="50000"/>
            </a:srgbClr>
          </a:solidFill>
          <a:ln w="57150">
            <a:solidFill>
              <a:srgbClr val="FFC000">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 Same Side Corner Rectangle 10"/>
          <p:cNvSpPr/>
          <p:nvPr/>
        </p:nvSpPr>
        <p:spPr>
          <a:xfrm rot="16200000">
            <a:off x="372147" y="3278208"/>
            <a:ext cx="822960" cy="274320"/>
          </a:xfrm>
          <a:prstGeom prst="round2SameRect">
            <a:avLst/>
          </a:prstGeom>
          <a:solidFill>
            <a:srgbClr val="ED7D31">
              <a:alpha val="50000"/>
            </a:srgbClr>
          </a:solidFill>
          <a:ln w="57150">
            <a:solidFill>
              <a:srgbClr val="ED7D31">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 Same Side Corner Rectangle 11"/>
          <p:cNvSpPr/>
          <p:nvPr/>
        </p:nvSpPr>
        <p:spPr>
          <a:xfrm rot="16200000">
            <a:off x="372147" y="1064760"/>
            <a:ext cx="822960" cy="274320"/>
          </a:xfrm>
          <a:prstGeom prst="round2SameRect">
            <a:avLst/>
          </a:prstGeom>
          <a:solidFill>
            <a:srgbClr val="70AD47">
              <a:alpha val="50000"/>
            </a:srgbClr>
          </a:solidFill>
          <a:ln w="57150">
            <a:solidFill>
              <a:srgbClr val="70AD47">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934500" y="790440"/>
            <a:ext cx="10609799" cy="5303520"/>
          </a:xfrm>
          <a:prstGeom prst="rect">
            <a:avLst/>
          </a:prstGeom>
          <a:solidFill>
            <a:schemeClr val="bg1"/>
          </a:solidFill>
          <a:ln w="57150">
            <a:solidFill>
              <a:srgbClr val="5B9BD5"/>
            </a:solidFill>
          </a:ln>
        </p:spPr>
        <p:txBody>
          <a:bodyPr wrap="none" anchor="t" anchorCtr="0">
            <a:noAutofit/>
          </a:bodyPr>
          <a:lstStyle/>
          <a:p>
            <a:pPr algn="ctr"/>
            <a:r>
              <a:rPr lang="en-US" sz="3500" dirty="0" smtClean="0">
                <a:solidFill>
                  <a:schemeClr val="tx1">
                    <a:lumMod val="65000"/>
                    <a:lumOff val="35000"/>
                  </a:schemeClr>
                </a:solidFill>
                <a:latin typeface="Franklin Gothic Demi Cond" panose="020B0706030402020204" pitchFamily="34" charset="0"/>
              </a:rPr>
              <a:t>COMPLIANCES AND ACCOMPLISHMENTS TO DC’s GUIDANCE</a:t>
            </a:r>
            <a:endParaRPr lang="en-US" sz="3500" dirty="0"/>
          </a:p>
        </p:txBody>
      </p:sp>
      <p:sp>
        <p:nvSpPr>
          <p:cNvPr id="9" name="Rectangle 8"/>
          <p:cNvSpPr/>
          <p:nvPr/>
        </p:nvSpPr>
        <p:spPr>
          <a:xfrm>
            <a:off x="1854224" y="2094558"/>
            <a:ext cx="8770350" cy="523220"/>
          </a:xfrm>
          <a:prstGeom prst="rect">
            <a:avLst/>
          </a:prstGeom>
          <a:solidFill>
            <a:schemeClr val="accent1"/>
          </a:solidFill>
          <a:ln w="38100">
            <a:solidFill>
              <a:srgbClr val="0070C0"/>
            </a:solidFill>
          </a:ln>
        </p:spPr>
        <p:txBody>
          <a:bodyPr wrap="none">
            <a:spAutoFit/>
          </a:bodyPr>
          <a:lstStyle/>
          <a:p>
            <a:pPr>
              <a:defRPr/>
            </a:pPr>
            <a:r>
              <a:rPr lang="en-US" sz="2800" dirty="0">
                <a:solidFill>
                  <a:schemeClr val="bg1"/>
                </a:solidFill>
                <a:latin typeface="Bahnschrift" panose="020B0502040204020203" pitchFamily="34" charset="0"/>
                <a:cs typeface="Arial" pitchFamily="34" charset="0"/>
              </a:rPr>
              <a:t>Armor Training and Capability Enhancement </a:t>
            </a:r>
            <a:r>
              <a:rPr lang="en-US" sz="2800" dirty="0" smtClean="0">
                <a:solidFill>
                  <a:schemeClr val="bg1"/>
                </a:solidFill>
                <a:latin typeface="Bahnschrift" panose="020B0502040204020203" pitchFamily="34" charset="0"/>
                <a:cs typeface="Arial" pitchFamily="34" charset="0"/>
              </a:rPr>
              <a:t>Program</a:t>
            </a:r>
          </a:p>
        </p:txBody>
      </p:sp>
      <p:sp>
        <p:nvSpPr>
          <p:cNvPr id="15" name="TextBox 14"/>
          <p:cNvSpPr txBox="1"/>
          <p:nvPr/>
        </p:nvSpPr>
        <p:spPr>
          <a:xfrm>
            <a:off x="1124712" y="1348425"/>
            <a:ext cx="10241280" cy="584775"/>
          </a:xfrm>
          <a:prstGeom prst="rect">
            <a:avLst/>
          </a:prstGeom>
          <a:noFill/>
        </p:spPr>
        <p:txBody>
          <a:bodyPr wrap="square" rtlCol="0">
            <a:spAutoFit/>
          </a:bodyPr>
          <a:lstStyle/>
          <a:p>
            <a:pPr algn="ctr"/>
            <a:r>
              <a:rPr lang="en-US" sz="3200" i="1" dirty="0" smtClean="0">
                <a:solidFill>
                  <a:schemeClr val="bg2">
                    <a:lumMod val="50000"/>
                  </a:schemeClr>
                </a:solidFill>
                <a:latin typeface="Franklin Gothic Book" panose="020B0503020102020204" pitchFamily="34" charset="0"/>
              </a:rPr>
              <a:t>CAPABILITY DEVELOPMENT PROGRAM</a:t>
            </a:r>
            <a:endParaRPr lang="en-US" sz="3200" i="1" dirty="0">
              <a:solidFill>
                <a:schemeClr val="bg2">
                  <a:lumMod val="50000"/>
                </a:schemeClr>
              </a:solidFill>
              <a:latin typeface="Franklin Gothic Book" panose="020B0503020102020204" pitchFamily="34" charset="0"/>
            </a:endParaRPr>
          </a:p>
        </p:txBody>
      </p:sp>
      <p:sp>
        <p:nvSpPr>
          <p:cNvPr id="3" name="Flowchart: Multidocument 2"/>
          <p:cNvSpPr/>
          <p:nvPr/>
        </p:nvSpPr>
        <p:spPr>
          <a:xfrm>
            <a:off x="1506286" y="2958354"/>
            <a:ext cx="6345156" cy="2771113"/>
          </a:xfrm>
          <a:prstGeom prst="flowChartMultidocument">
            <a:avLst/>
          </a:prstGeom>
          <a:solidFill>
            <a:schemeClr val="accent1">
              <a:lumMod val="60000"/>
              <a:lumOff val="40000"/>
            </a:schemeClr>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1587303" y="3550333"/>
            <a:ext cx="7074360" cy="1631216"/>
          </a:xfrm>
          <a:prstGeom prst="rect">
            <a:avLst/>
          </a:prstGeom>
        </p:spPr>
        <p:txBody>
          <a:bodyPr wrap="square">
            <a:spAutoFit/>
          </a:bodyPr>
          <a:lstStyle/>
          <a:p>
            <a:pPr marL="285750" indent="-285750">
              <a:buFont typeface="Arial" panose="020B0604020202020204" pitchFamily="34" charset="0"/>
              <a:buChar char="•"/>
              <a:defRPr/>
            </a:pPr>
            <a:r>
              <a:rPr lang="en-US" sz="2000" dirty="0" smtClean="0">
                <a:latin typeface="Bahnschrift" panose="020B0502040204020203" pitchFamily="34" charset="0"/>
                <a:cs typeface="Arial" pitchFamily="34" charset="0"/>
              </a:rPr>
              <a:t>Armor Capability Enhancement</a:t>
            </a:r>
          </a:p>
          <a:p>
            <a:pPr marL="285750" indent="-285750">
              <a:buFont typeface="Arial" panose="020B0604020202020204" pitchFamily="34" charset="0"/>
              <a:buChar char="•"/>
              <a:defRPr/>
            </a:pPr>
            <a:endParaRPr lang="en-US" sz="2000" dirty="0" smtClean="0">
              <a:latin typeface="Bahnschrift" panose="020B0502040204020203" pitchFamily="34" charset="0"/>
              <a:cs typeface="Arial" pitchFamily="34" charset="0"/>
            </a:endParaRPr>
          </a:p>
          <a:p>
            <a:pPr marL="285750" indent="-285750">
              <a:buFont typeface="Arial" panose="020B0604020202020204" pitchFamily="34" charset="0"/>
              <a:buChar char="•"/>
              <a:defRPr/>
            </a:pPr>
            <a:r>
              <a:rPr lang="en-US" sz="2000" dirty="0" smtClean="0">
                <a:latin typeface="Bahnschrift" panose="020B0502040204020203" pitchFamily="34" charset="0"/>
                <a:cs typeface="Arial" pitchFamily="34" charset="0"/>
              </a:rPr>
              <a:t>Interoperability Development</a:t>
            </a:r>
          </a:p>
          <a:p>
            <a:pPr marL="285750" indent="-285750">
              <a:buFont typeface="Arial" panose="020B0604020202020204" pitchFamily="34" charset="0"/>
              <a:buChar char="•"/>
              <a:defRPr/>
            </a:pPr>
            <a:endParaRPr lang="en-US" sz="2000" dirty="0" smtClean="0">
              <a:latin typeface="Bahnschrift" panose="020B0502040204020203" pitchFamily="34" charset="0"/>
              <a:cs typeface="Arial" pitchFamily="34" charset="0"/>
            </a:endParaRPr>
          </a:p>
          <a:p>
            <a:pPr marL="285750" indent="-285750">
              <a:buFont typeface="Arial" panose="020B0604020202020204" pitchFamily="34" charset="0"/>
              <a:buChar char="•"/>
              <a:defRPr/>
            </a:pPr>
            <a:r>
              <a:rPr lang="en-US" sz="2000" dirty="0" smtClean="0">
                <a:latin typeface="Bahnschrift" panose="020B0502040204020203" pitchFamily="34" charset="0"/>
                <a:cs typeface="Arial" pitchFamily="34" charset="0"/>
              </a:rPr>
              <a:t>Improvement of Combat Responsiveness</a:t>
            </a:r>
          </a:p>
        </p:txBody>
      </p:sp>
      <p:sp>
        <p:nvSpPr>
          <p:cNvPr id="2" name="Cube 1"/>
          <p:cNvSpPr/>
          <p:nvPr/>
        </p:nvSpPr>
        <p:spPr>
          <a:xfrm>
            <a:off x="8169440" y="2958354"/>
            <a:ext cx="2691224" cy="2589225"/>
          </a:xfrm>
          <a:prstGeom prst="cube">
            <a:avLst>
              <a:gd name="adj" fmla="val 12454"/>
            </a:avLst>
          </a:prstGeom>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latin typeface=" Arial"/>
              </a:rPr>
              <a:t>In-House Trainings</a:t>
            </a:r>
          </a:p>
          <a:p>
            <a:pPr algn="ctr"/>
            <a:r>
              <a:rPr lang="en-US" dirty="0" smtClean="0">
                <a:solidFill>
                  <a:schemeClr val="tx1"/>
                </a:solidFill>
                <a:latin typeface=" Arial"/>
              </a:rPr>
              <a:t>In-Service Trainings</a:t>
            </a:r>
          </a:p>
          <a:p>
            <a:pPr algn="ctr"/>
            <a:r>
              <a:rPr lang="en-US" dirty="0" smtClean="0">
                <a:solidFill>
                  <a:schemeClr val="tx1"/>
                </a:solidFill>
                <a:latin typeface=" Arial"/>
              </a:rPr>
              <a:t>SWEEP and Marksmanship</a:t>
            </a:r>
          </a:p>
          <a:p>
            <a:pPr algn="ctr"/>
            <a:r>
              <a:rPr lang="en-US" dirty="0" smtClean="0">
                <a:solidFill>
                  <a:schemeClr val="tx1"/>
                </a:solidFill>
                <a:latin typeface=" Arial"/>
              </a:rPr>
              <a:t>AJEX, SMEE and BK</a:t>
            </a:r>
            <a:endParaRPr lang="en-US" dirty="0">
              <a:solidFill>
                <a:schemeClr val="tx1"/>
              </a:solidFill>
              <a:latin typeface=" Arial"/>
            </a:endParaRPr>
          </a:p>
        </p:txBody>
      </p:sp>
      <p:sp>
        <p:nvSpPr>
          <p:cNvPr id="4" name="Slide Number Placeholder 3"/>
          <p:cNvSpPr>
            <a:spLocks noGrp="1"/>
          </p:cNvSpPr>
          <p:nvPr>
            <p:ph type="sldNum" sz="quarter" idx="12"/>
          </p:nvPr>
        </p:nvSpPr>
        <p:spPr/>
        <p:txBody>
          <a:bodyPr/>
          <a:lstStyle/>
          <a:p>
            <a:fld id="{7687A7F3-AD38-4866-8553-4B19922F7C99}" type="slidenum">
              <a:rPr lang="en-PH" smtClean="0"/>
              <a:t>91</a:t>
            </a:fld>
            <a:endParaRPr lang="en-PH"/>
          </a:p>
        </p:txBody>
      </p:sp>
    </p:spTree>
    <p:extLst>
      <p:ext uri="{BB962C8B-B14F-4D97-AF65-F5344CB8AC3E}">
        <p14:creationId xmlns:p14="http://schemas.microsoft.com/office/powerpoint/2010/main" val="3707852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down)">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 calcmode="lin" valueType="num">
                                      <p:cBhvr additive="base">
                                        <p:cTn id="17" dur="500" fill="hold"/>
                                        <p:tgtEl>
                                          <p:spTgt spid="14"/>
                                        </p:tgtEl>
                                        <p:attrNameLst>
                                          <p:attrName>ppt_x</p:attrName>
                                        </p:attrNameLst>
                                      </p:cBhvr>
                                      <p:tavLst>
                                        <p:tav tm="0">
                                          <p:val>
                                            <p:strVal val="#ppt_x"/>
                                          </p:val>
                                        </p:tav>
                                        <p:tav tm="100000">
                                          <p:val>
                                            <p:strVal val="#ppt_x"/>
                                          </p:val>
                                        </p:tav>
                                      </p:tavLst>
                                    </p:anim>
                                    <p:anim calcmode="lin" valueType="num">
                                      <p:cBhvr additive="base">
                                        <p:cTn id="1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3" grpId="0" animBg="1"/>
      <p:bldP spid="14" grpId="0"/>
    </p:bldLst>
  </p:timing>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Round Same Side Corner Rectangle 13"/>
          <p:cNvSpPr/>
          <p:nvPr/>
        </p:nvSpPr>
        <p:spPr>
          <a:xfrm rot="16200000">
            <a:off x="372147" y="2171484"/>
            <a:ext cx="822960" cy="274320"/>
          </a:xfrm>
          <a:prstGeom prst="round2SameRect">
            <a:avLst/>
          </a:prstGeom>
          <a:solidFill>
            <a:srgbClr val="5B9BD5">
              <a:alpha val="50000"/>
            </a:srgbClr>
          </a:solidFill>
          <a:ln w="57150">
            <a:solidFill>
              <a:srgbClr val="5B9BD5">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 Same Side Corner Rectangle 16"/>
          <p:cNvSpPr/>
          <p:nvPr/>
        </p:nvSpPr>
        <p:spPr>
          <a:xfrm rot="16200000">
            <a:off x="372147" y="4384932"/>
            <a:ext cx="822960" cy="274320"/>
          </a:xfrm>
          <a:prstGeom prst="round2SameRect">
            <a:avLst/>
          </a:prstGeom>
          <a:solidFill>
            <a:srgbClr val="A5A5A5">
              <a:alpha val="50000"/>
            </a:srgbClr>
          </a:solidFill>
          <a:ln w="57150">
            <a:solidFill>
              <a:srgbClr val="A5A5A5">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 Same Side Corner Rectangle 19"/>
          <p:cNvSpPr/>
          <p:nvPr/>
        </p:nvSpPr>
        <p:spPr>
          <a:xfrm rot="16200000">
            <a:off x="372147" y="5491655"/>
            <a:ext cx="822960" cy="274320"/>
          </a:xfrm>
          <a:prstGeom prst="round2SameRect">
            <a:avLst/>
          </a:prstGeom>
          <a:solidFill>
            <a:srgbClr val="FFC000">
              <a:alpha val="50000"/>
            </a:srgbClr>
          </a:solidFill>
          <a:ln w="57150">
            <a:solidFill>
              <a:srgbClr val="FFC000">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 Same Side Corner Rectangle 22"/>
          <p:cNvSpPr/>
          <p:nvPr/>
        </p:nvSpPr>
        <p:spPr>
          <a:xfrm rot="16200000">
            <a:off x="372147" y="3278208"/>
            <a:ext cx="822960" cy="274320"/>
          </a:xfrm>
          <a:prstGeom prst="round2SameRect">
            <a:avLst/>
          </a:prstGeom>
          <a:solidFill>
            <a:srgbClr val="ED7D31"/>
          </a:solidFill>
          <a:ln w="57150">
            <a:solidFill>
              <a:srgbClr val="ED7D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 Same Side Corner Rectangle 4"/>
          <p:cNvSpPr/>
          <p:nvPr/>
        </p:nvSpPr>
        <p:spPr>
          <a:xfrm rot="16200000">
            <a:off x="372147" y="1064760"/>
            <a:ext cx="822960" cy="274320"/>
          </a:xfrm>
          <a:prstGeom prst="round2SameRect">
            <a:avLst/>
          </a:prstGeom>
          <a:solidFill>
            <a:srgbClr val="70AD47">
              <a:alpha val="50000"/>
            </a:srgbClr>
          </a:solidFill>
          <a:ln w="57150">
            <a:solidFill>
              <a:srgbClr val="70AD47">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934500" y="790440"/>
            <a:ext cx="10609799" cy="5303520"/>
          </a:xfrm>
          <a:prstGeom prst="rect">
            <a:avLst/>
          </a:prstGeom>
          <a:solidFill>
            <a:schemeClr val="bg1"/>
          </a:solidFill>
          <a:ln w="57150">
            <a:solidFill>
              <a:srgbClr val="ED7D31"/>
            </a:solidFill>
          </a:ln>
        </p:spPr>
        <p:txBody>
          <a:bodyPr wrap="none" anchor="t" anchorCtr="0">
            <a:noAutofit/>
          </a:bodyPr>
          <a:lstStyle/>
          <a:p>
            <a:pPr algn="ctr"/>
            <a:r>
              <a:rPr lang="en-US" sz="3400" dirty="0">
                <a:solidFill>
                  <a:schemeClr val="tx1">
                    <a:lumMod val="65000"/>
                    <a:lumOff val="35000"/>
                  </a:schemeClr>
                </a:solidFill>
                <a:latin typeface="Franklin Gothic Demi Cond" panose="020B0706030402020204" pitchFamily="34" charset="0"/>
              </a:rPr>
              <a:t>COMPLIANCE AND ACCOMPLISHMENTS TO </a:t>
            </a:r>
            <a:r>
              <a:rPr lang="en-US" sz="3400" dirty="0" smtClean="0">
                <a:solidFill>
                  <a:schemeClr val="tx1">
                    <a:lumMod val="65000"/>
                    <a:lumOff val="35000"/>
                  </a:schemeClr>
                </a:solidFill>
                <a:latin typeface="Franklin Gothic Demi Cond" panose="020B0706030402020204" pitchFamily="34" charset="0"/>
              </a:rPr>
              <a:t>CSAFP’s </a:t>
            </a:r>
            <a:r>
              <a:rPr lang="en-US" sz="3400" dirty="0">
                <a:solidFill>
                  <a:schemeClr val="tx1">
                    <a:lumMod val="65000"/>
                    <a:lumOff val="35000"/>
                  </a:schemeClr>
                </a:solidFill>
                <a:latin typeface="Franklin Gothic Demi Cond" panose="020B0706030402020204" pitchFamily="34" charset="0"/>
              </a:rPr>
              <a:t>GUIDANCE</a:t>
            </a:r>
            <a:endParaRPr lang="en-US" sz="3400" dirty="0"/>
          </a:p>
        </p:txBody>
      </p:sp>
      <p:sp>
        <p:nvSpPr>
          <p:cNvPr id="19" name="TextBox 18"/>
          <p:cNvSpPr txBox="1"/>
          <p:nvPr/>
        </p:nvSpPr>
        <p:spPr>
          <a:xfrm>
            <a:off x="1118759" y="1428494"/>
            <a:ext cx="10266544" cy="365760"/>
          </a:xfrm>
          <a:prstGeom prst="rect">
            <a:avLst/>
          </a:prstGeom>
          <a:solidFill>
            <a:srgbClr val="542708"/>
          </a:solidFill>
        </p:spPr>
        <p:txBody>
          <a:bodyPr wrap="square" rtlCol="0">
            <a:spAutoFit/>
          </a:bodyPr>
          <a:lstStyle/>
          <a:p>
            <a:pPr algn="ctr"/>
            <a:endParaRPr lang="en-US" dirty="0">
              <a:latin typeface="Arial" panose="020B0604020202020204" pitchFamily="34" charset="0"/>
              <a:cs typeface="Arial" panose="020B0604020202020204" pitchFamily="34" charset="0"/>
            </a:endParaRPr>
          </a:p>
        </p:txBody>
      </p:sp>
      <p:sp>
        <p:nvSpPr>
          <p:cNvPr id="13" name="TextBox 12"/>
          <p:cNvSpPr txBox="1"/>
          <p:nvPr/>
        </p:nvSpPr>
        <p:spPr>
          <a:xfrm>
            <a:off x="1118759" y="1428494"/>
            <a:ext cx="8853015" cy="365760"/>
          </a:xfrm>
          <a:prstGeom prst="rect">
            <a:avLst/>
          </a:prstGeom>
          <a:solidFill>
            <a:schemeClr val="accent2">
              <a:lumMod val="50000"/>
            </a:schemeClr>
          </a:solidFill>
        </p:spPr>
        <p:txBody>
          <a:bodyPr wrap="square" rtlCol="0">
            <a:spAutoFit/>
          </a:bodyPr>
          <a:lstStyle/>
          <a:p>
            <a:pPr algn="ctr"/>
            <a:endParaRPr lang="en-US" dirty="0">
              <a:latin typeface="Arial" panose="020B0604020202020204" pitchFamily="34" charset="0"/>
              <a:cs typeface="Arial" panose="020B0604020202020204" pitchFamily="34" charset="0"/>
            </a:endParaRPr>
          </a:p>
        </p:txBody>
      </p:sp>
      <p:sp>
        <p:nvSpPr>
          <p:cNvPr id="16" name="TextBox 15"/>
          <p:cNvSpPr txBox="1"/>
          <p:nvPr/>
        </p:nvSpPr>
        <p:spPr>
          <a:xfrm>
            <a:off x="1118759" y="1428494"/>
            <a:ext cx="7439484" cy="365760"/>
          </a:xfrm>
          <a:prstGeom prst="rect">
            <a:avLst/>
          </a:prstGeom>
          <a:solidFill>
            <a:schemeClr val="accent2">
              <a:lumMod val="75000"/>
            </a:schemeClr>
          </a:solidFill>
        </p:spPr>
        <p:txBody>
          <a:bodyPr wrap="square" rtlCol="0">
            <a:spAutoFit/>
          </a:bodyPr>
          <a:lstStyle/>
          <a:p>
            <a:pPr algn="ctr"/>
            <a:endParaRPr lang="en-US" dirty="0">
              <a:latin typeface="Arial" panose="020B0604020202020204" pitchFamily="34" charset="0"/>
              <a:cs typeface="Arial" panose="020B0604020202020204" pitchFamily="34" charset="0"/>
            </a:endParaRPr>
          </a:p>
        </p:txBody>
      </p:sp>
      <p:sp>
        <p:nvSpPr>
          <p:cNvPr id="18" name="TextBox 17"/>
          <p:cNvSpPr txBox="1"/>
          <p:nvPr/>
        </p:nvSpPr>
        <p:spPr>
          <a:xfrm>
            <a:off x="1118759" y="1428494"/>
            <a:ext cx="6025953" cy="365760"/>
          </a:xfrm>
          <a:prstGeom prst="rect">
            <a:avLst/>
          </a:prstGeom>
          <a:solidFill>
            <a:schemeClr val="accent2">
              <a:lumMod val="60000"/>
              <a:lumOff val="40000"/>
            </a:schemeClr>
          </a:solidFill>
        </p:spPr>
        <p:txBody>
          <a:bodyPr wrap="square" rtlCol="0">
            <a:spAutoFit/>
          </a:bodyPr>
          <a:lstStyle/>
          <a:p>
            <a:pPr algn="ctr"/>
            <a:endParaRPr lang="en-US" dirty="0">
              <a:latin typeface="Arial" panose="020B0604020202020204" pitchFamily="34" charset="0"/>
              <a:cs typeface="Arial" panose="020B0604020202020204" pitchFamily="34" charset="0"/>
            </a:endParaRPr>
          </a:p>
        </p:txBody>
      </p:sp>
      <p:sp>
        <p:nvSpPr>
          <p:cNvPr id="15" name="TextBox 14"/>
          <p:cNvSpPr txBox="1"/>
          <p:nvPr/>
        </p:nvSpPr>
        <p:spPr>
          <a:xfrm>
            <a:off x="1118759" y="1428494"/>
            <a:ext cx="4680908" cy="365760"/>
          </a:xfrm>
          <a:prstGeom prst="rect">
            <a:avLst/>
          </a:prstGeom>
          <a:solidFill>
            <a:schemeClr val="accent2">
              <a:lumMod val="40000"/>
              <a:lumOff val="60000"/>
            </a:schemeClr>
          </a:solidFill>
        </p:spPr>
        <p:txBody>
          <a:bodyPr wrap="square" rtlCol="0">
            <a:spAutoFit/>
          </a:bodyPr>
          <a:lstStyle/>
          <a:p>
            <a:pPr algn="ctr"/>
            <a:endParaRPr lang="en-US" dirty="0">
              <a:latin typeface="Arial" panose="020B0604020202020204" pitchFamily="34" charset="0"/>
              <a:cs typeface="Arial" panose="020B0604020202020204" pitchFamily="34" charset="0"/>
            </a:endParaRPr>
          </a:p>
        </p:txBody>
      </p:sp>
      <p:sp>
        <p:nvSpPr>
          <p:cNvPr id="3" name="TextBox 2"/>
          <p:cNvSpPr txBox="1"/>
          <p:nvPr/>
        </p:nvSpPr>
        <p:spPr>
          <a:xfrm>
            <a:off x="1120350" y="1428494"/>
            <a:ext cx="3195376" cy="365760"/>
          </a:xfrm>
          <a:prstGeom prst="rect">
            <a:avLst/>
          </a:prstGeom>
          <a:solidFill>
            <a:schemeClr val="accent2">
              <a:lumMod val="20000"/>
              <a:lumOff val="80000"/>
            </a:schemeClr>
          </a:solidFill>
          <a:ln>
            <a:solidFill>
              <a:schemeClr val="accent2">
                <a:lumMod val="20000"/>
                <a:lumOff val="80000"/>
              </a:schemeClr>
            </a:solidFill>
          </a:ln>
        </p:spPr>
        <p:txBody>
          <a:bodyPr wrap="square" rtlCol="0">
            <a:spAutoFit/>
          </a:bodyPr>
          <a:lstStyle/>
          <a:p>
            <a:pPr algn="ctr"/>
            <a:r>
              <a:rPr lang="en-US" dirty="0" smtClean="0">
                <a:latin typeface="Arial" panose="020B0604020202020204" pitchFamily="34" charset="0"/>
                <a:cs typeface="Arial" panose="020B0604020202020204" pitchFamily="34" charset="0"/>
              </a:rPr>
              <a:t>SECURITY AND STABILITY</a:t>
            </a:r>
            <a:endParaRPr lang="en-US" dirty="0">
              <a:latin typeface="Arial" panose="020B0604020202020204" pitchFamily="34" charset="0"/>
              <a:cs typeface="Arial" panose="020B0604020202020204" pitchFamily="34" charset="0"/>
            </a:endParaRPr>
          </a:p>
        </p:txBody>
      </p:sp>
      <p:sp>
        <p:nvSpPr>
          <p:cNvPr id="4" name="TextBox 3"/>
          <p:cNvSpPr txBox="1"/>
          <p:nvPr/>
        </p:nvSpPr>
        <p:spPr>
          <a:xfrm>
            <a:off x="1122273" y="1800392"/>
            <a:ext cx="10241280" cy="4119761"/>
          </a:xfrm>
          <a:prstGeom prst="rect">
            <a:avLst/>
          </a:prstGeom>
          <a:noFill/>
          <a:ln w="28575">
            <a:solidFill>
              <a:schemeClr val="accent2">
                <a:lumMod val="20000"/>
                <a:lumOff val="80000"/>
              </a:schemeClr>
            </a:solidFill>
          </a:ln>
        </p:spPr>
        <p:txBody>
          <a:bodyPr wrap="square" rtlCol="0">
            <a:noAutofit/>
          </a:bodyPr>
          <a:lstStyle/>
          <a:p>
            <a:r>
              <a:rPr lang="en-PH" dirty="0" smtClean="0">
                <a:latin typeface="Arial" panose="020B0604020202020204" pitchFamily="34" charset="0"/>
                <a:cs typeface="Arial" panose="020B0604020202020204" pitchFamily="34" charset="0"/>
              </a:rPr>
              <a:t>“Intensify </a:t>
            </a:r>
            <a:r>
              <a:rPr lang="en-PH" dirty="0">
                <a:latin typeface="Arial" panose="020B0604020202020204" pitchFamily="34" charset="0"/>
                <a:cs typeface="Arial" panose="020B0604020202020204" pitchFamily="34" charset="0"/>
              </a:rPr>
              <a:t>our support to the PNP and other law enforcement agencies in enforcing their anti-criminality, anti-drug and overall peace and order campaigns</a:t>
            </a:r>
            <a:r>
              <a:rPr lang="en-PH" dirty="0" smtClean="0">
                <a:latin typeface="Arial" panose="020B0604020202020204" pitchFamily="34" charset="0"/>
                <a:cs typeface="Arial" panose="020B0604020202020204" pitchFamily="34" charset="0"/>
              </a:rPr>
              <a:t>. </a:t>
            </a:r>
            <a:r>
              <a:rPr lang="en-PH" dirty="0">
                <a:latin typeface="Arial" panose="020B0604020202020204" pitchFamily="34" charset="0"/>
                <a:cs typeface="Arial" panose="020B0604020202020204" pitchFamily="34" charset="0"/>
              </a:rPr>
              <a:t>Let us collaborate with the PNP on exchange of training and on sharing of best practices</a:t>
            </a:r>
            <a:r>
              <a:rPr lang="en-PH" dirty="0" smtClean="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
        <p:nvSpPr>
          <p:cNvPr id="2" name="TextBox 1"/>
          <p:cNvSpPr txBox="1"/>
          <p:nvPr/>
        </p:nvSpPr>
        <p:spPr>
          <a:xfrm>
            <a:off x="1186061" y="5259483"/>
            <a:ext cx="10068962" cy="660670"/>
          </a:xfrm>
          <a:prstGeom prst="rect">
            <a:avLst/>
          </a:prstGeom>
          <a:noFill/>
        </p:spPr>
        <p:txBody>
          <a:bodyPr wrap="square" rtlCol="0">
            <a:noAutofit/>
          </a:bodyPr>
          <a:lstStyle/>
          <a:p>
            <a:r>
              <a:rPr lang="en-US" dirty="0" smtClean="0">
                <a:latin typeface=" Arial"/>
              </a:rPr>
              <a:t>The unit continuously engages and collaborates with other local security forces such as PNP to help in the overall peace and order campaigns in the local areas.</a:t>
            </a:r>
            <a:endParaRPr lang="en-US" dirty="0">
              <a:latin typeface=" Arial"/>
            </a:endParaRP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6517" y="2901472"/>
            <a:ext cx="8839966" cy="2188654"/>
          </a:xfrm>
          <a:prstGeom prst="homePlate">
            <a:avLst>
              <a:gd name="adj" fmla="val 33172"/>
            </a:avLst>
          </a:prstGeom>
        </p:spPr>
      </p:pic>
      <p:sp>
        <p:nvSpPr>
          <p:cNvPr id="6" name="Slide Number Placeholder 5"/>
          <p:cNvSpPr>
            <a:spLocks noGrp="1"/>
          </p:cNvSpPr>
          <p:nvPr>
            <p:ph type="sldNum" sz="quarter" idx="12"/>
          </p:nvPr>
        </p:nvSpPr>
        <p:spPr/>
        <p:txBody>
          <a:bodyPr/>
          <a:lstStyle/>
          <a:p>
            <a:fld id="{7687A7F3-AD38-4866-8553-4B19922F7C99}" type="slidenum">
              <a:rPr lang="en-PH" smtClean="0"/>
              <a:t>92</a:t>
            </a:fld>
            <a:endParaRPr lang="en-PH"/>
          </a:p>
        </p:txBody>
      </p:sp>
    </p:spTree>
    <p:extLst>
      <p:ext uri="{BB962C8B-B14F-4D97-AF65-F5344CB8AC3E}">
        <p14:creationId xmlns:p14="http://schemas.microsoft.com/office/powerpoint/2010/main" val="3939322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nodeType="click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wipe(left)">
                                      <p:cBhvr>
                                        <p:cTn id="18" dur="500"/>
                                        <p:tgtEl>
                                          <p:spTgt spid="10"/>
                                        </p:tgtEl>
                                      </p:cBhvr>
                                    </p:animEffect>
                                  </p:childTnLst>
                                </p:cTn>
                              </p:par>
                              <p:par>
                                <p:cTn id="19" presetID="2" presetClass="entr" presetSubtype="4" fill="hold" grpId="0" nodeType="withEffect">
                                  <p:stCondLst>
                                    <p:cond delay="0"/>
                                  </p:stCondLst>
                                  <p:childTnLst>
                                    <p:set>
                                      <p:cBhvr>
                                        <p:cTn id="20" dur="1" fill="hold">
                                          <p:stCondLst>
                                            <p:cond delay="0"/>
                                          </p:stCondLst>
                                        </p:cTn>
                                        <p:tgtEl>
                                          <p:spTgt spid="2"/>
                                        </p:tgtEl>
                                        <p:attrNameLst>
                                          <p:attrName>style.visibility</p:attrName>
                                        </p:attrNameLst>
                                      </p:cBhvr>
                                      <p:to>
                                        <p:strVal val="visible"/>
                                      </p:to>
                                    </p:set>
                                    <p:anim calcmode="lin" valueType="num">
                                      <p:cBhvr additive="base">
                                        <p:cTn id="21" dur="500" fill="hold"/>
                                        <p:tgtEl>
                                          <p:spTgt spid="2"/>
                                        </p:tgtEl>
                                        <p:attrNameLst>
                                          <p:attrName>ppt_x</p:attrName>
                                        </p:attrNameLst>
                                      </p:cBhvr>
                                      <p:tavLst>
                                        <p:tav tm="0">
                                          <p:val>
                                            <p:strVal val="#ppt_x"/>
                                          </p:val>
                                        </p:tav>
                                        <p:tav tm="100000">
                                          <p:val>
                                            <p:strVal val="#ppt_x"/>
                                          </p:val>
                                        </p:tav>
                                      </p:tavLst>
                                    </p:anim>
                                    <p:anim calcmode="lin" valueType="num">
                                      <p:cBhvr additive="base">
                                        <p:cTn id="22"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2" grpId="0"/>
    </p:bldLst>
  </p:timing>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Round Same Side Corner Rectangle 13"/>
          <p:cNvSpPr/>
          <p:nvPr/>
        </p:nvSpPr>
        <p:spPr>
          <a:xfrm rot="16200000">
            <a:off x="372147" y="2171484"/>
            <a:ext cx="822960" cy="274320"/>
          </a:xfrm>
          <a:prstGeom prst="round2SameRect">
            <a:avLst/>
          </a:prstGeom>
          <a:solidFill>
            <a:srgbClr val="5B9BD5">
              <a:alpha val="50000"/>
            </a:srgbClr>
          </a:solidFill>
          <a:ln w="57150">
            <a:solidFill>
              <a:srgbClr val="5B9BD5">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 Same Side Corner Rectangle 16"/>
          <p:cNvSpPr/>
          <p:nvPr/>
        </p:nvSpPr>
        <p:spPr>
          <a:xfrm rot="16200000">
            <a:off x="372147" y="4384932"/>
            <a:ext cx="822960" cy="274320"/>
          </a:xfrm>
          <a:prstGeom prst="round2SameRect">
            <a:avLst/>
          </a:prstGeom>
          <a:solidFill>
            <a:srgbClr val="A5A5A5">
              <a:alpha val="50000"/>
            </a:srgbClr>
          </a:solidFill>
          <a:ln w="57150">
            <a:solidFill>
              <a:srgbClr val="A5A5A5">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 Same Side Corner Rectangle 19"/>
          <p:cNvSpPr/>
          <p:nvPr/>
        </p:nvSpPr>
        <p:spPr>
          <a:xfrm rot="16200000">
            <a:off x="372147" y="5491655"/>
            <a:ext cx="822960" cy="274320"/>
          </a:xfrm>
          <a:prstGeom prst="round2SameRect">
            <a:avLst/>
          </a:prstGeom>
          <a:solidFill>
            <a:srgbClr val="FFC000">
              <a:alpha val="50000"/>
            </a:srgbClr>
          </a:solidFill>
          <a:ln w="57150">
            <a:solidFill>
              <a:srgbClr val="FFC000">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 Same Side Corner Rectangle 22"/>
          <p:cNvSpPr/>
          <p:nvPr/>
        </p:nvSpPr>
        <p:spPr>
          <a:xfrm rot="16200000">
            <a:off x="372147" y="3278208"/>
            <a:ext cx="822960" cy="274320"/>
          </a:xfrm>
          <a:prstGeom prst="round2SameRect">
            <a:avLst/>
          </a:prstGeom>
          <a:solidFill>
            <a:srgbClr val="ED7D31"/>
          </a:solidFill>
          <a:ln w="57150">
            <a:solidFill>
              <a:srgbClr val="ED7D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 Same Side Corner Rectangle 4"/>
          <p:cNvSpPr/>
          <p:nvPr/>
        </p:nvSpPr>
        <p:spPr>
          <a:xfrm rot="16200000">
            <a:off x="372147" y="1064760"/>
            <a:ext cx="822960" cy="274320"/>
          </a:xfrm>
          <a:prstGeom prst="round2SameRect">
            <a:avLst/>
          </a:prstGeom>
          <a:solidFill>
            <a:srgbClr val="70AD47">
              <a:alpha val="50000"/>
            </a:srgbClr>
          </a:solidFill>
          <a:ln w="57150">
            <a:solidFill>
              <a:srgbClr val="70AD47">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934500" y="790440"/>
            <a:ext cx="10609799" cy="5303520"/>
          </a:xfrm>
          <a:prstGeom prst="rect">
            <a:avLst/>
          </a:prstGeom>
          <a:solidFill>
            <a:schemeClr val="bg1"/>
          </a:solidFill>
          <a:ln w="57150">
            <a:solidFill>
              <a:srgbClr val="ED7D31"/>
            </a:solidFill>
          </a:ln>
        </p:spPr>
        <p:txBody>
          <a:bodyPr wrap="none" anchor="t" anchorCtr="0">
            <a:noAutofit/>
          </a:bodyPr>
          <a:lstStyle/>
          <a:p>
            <a:pPr algn="ctr"/>
            <a:r>
              <a:rPr lang="en-US" sz="3400" dirty="0">
                <a:solidFill>
                  <a:schemeClr val="tx1">
                    <a:lumMod val="65000"/>
                    <a:lumOff val="35000"/>
                  </a:schemeClr>
                </a:solidFill>
                <a:latin typeface="Franklin Gothic Demi Cond" panose="020B0706030402020204" pitchFamily="34" charset="0"/>
              </a:rPr>
              <a:t>COMPLIANCE AND ACCOMPLISHMENTS TO </a:t>
            </a:r>
            <a:r>
              <a:rPr lang="en-US" sz="3400" dirty="0" smtClean="0">
                <a:solidFill>
                  <a:schemeClr val="tx1">
                    <a:lumMod val="65000"/>
                    <a:lumOff val="35000"/>
                  </a:schemeClr>
                </a:solidFill>
                <a:latin typeface="Franklin Gothic Demi Cond" panose="020B0706030402020204" pitchFamily="34" charset="0"/>
              </a:rPr>
              <a:t>CSAFP’s </a:t>
            </a:r>
            <a:r>
              <a:rPr lang="en-US" sz="3400" dirty="0">
                <a:solidFill>
                  <a:schemeClr val="tx1">
                    <a:lumMod val="65000"/>
                    <a:lumOff val="35000"/>
                  </a:schemeClr>
                </a:solidFill>
                <a:latin typeface="Franklin Gothic Demi Cond" panose="020B0706030402020204" pitchFamily="34" charset="0"/>
              </a:rPr>
              <a:t>GUIDANCE</a:t>
            </a:r>
            <a:endParaRPr lang="en-US" sz="3400" dirty="0"/>
          </a:p>
        </p:txBody>
      </p:sp>
      <p:sp>
        <p:nvSpPr>
          <p:cNvPr id="19" name="TextBox 18"/>
          <p:cNvSpPr txBox="1"/>
          <p:nvPr/>
        </p:nvSpPr>
        <p:spPr>
          <a:xfrm>
            <a:off x="1118759" y="1428494"/>
            <a:ext cx="10266544" cy="365760"/>
          </a:xfrm>
          <a:prstGeom prst="rect">
            <a:avLst/>
          </a:prstGeom>
          <a:solidFill>
            <a:srgbClr val="542708"/>
          </a:solidFill>
        </p:spPr>
        <p:txBody>
          <a:bodyPr wrap="square" rtlCol="0">
            <a:spAutoFit/>
          </a:bodyPr>
          <a:lstStyle/>
          <a:p>
            <a:pPr algn="ctr"/>
            <a:endParaRPr lang="en-US" dirty="0">
              <a:latin typeface="Arial" panose="020B0604020202020204" pitchFamily="34" charset="0"/>
              <a:cs typeface="Arial" panose="020B0604020202020204" pitchFamily="34" charset="0"/>
            </a:endParaRPr>
          </a:p>
        </p:txBody>
      </p:sp>
      <p:sp>
        <p:nvSpPr>
          <p:cNvPr id="13" name="TextBox 12"/>
          <p:cNvSpPr txBox="1"/>
          <p:nvPr/>
        </p:nvSpPr>
        <p:spPr>
          <a:xfrm>
            <a:off x="1118759" y="1428494"/>
            <a:ext cx="8853015" cy="365760"/>
          </a:xfrm>
          <a:prstGeom prst="rect">
            <a:avLst/>
          </a:prstGeom>
          <a:solidFill>
            <a:schemeClr val="accent2">
              <a:lumMod val="50000"/>
            </a:schemeClr>
          </a:solidFill>
        </p:spPr>
        <p:txBody>
          <a:bodyPr wrap="square" rtlCol="0">
            <a:spAutoFit/>
          </a:bodyPr>
          <a:lstStyle/>
          <a:p>
            <a:pPr algn="ctr"/>
            <a:endParaRPr lang="en-US" dirty="0">
              <a:latin typeface="Arial" panose="020B0604020202020204" pitchFamily="34" charset="0"/>
              <a:cs typeface="Arial" panose="020B0604020202020204" pitchFamily="34" charset="0"/>
            </a:endParaRPr>
          </a:p>
        </p:txBody>
      </p:sp>
      <p:sp>
        <p:nvSpPr>
          <p:cNvPr id="16" name="TextBox 15"/>
          <p:cNvSpPr txBox="1"/>
          <p:nvPr/>
        </p:nvSpPr>
        <p:spPr>
          <a:xfrm>
            <a:off x="1118759" y="1428494"/>
            <a:ext cx="7439484" cy="365760"/>
          </a:xfrm>
          <a:prstGeom prst="rect">
            <a:avLst/>
          </a:prstGeom>
          <a:solidFill>
            <a:schemeClr val="accent2">
              <a:lumMod val="75000"/>
            </a:schemeClr>
          </a:solidFill>
        </p:spPr>
        <p:txBody>
          <a:bodyPr wrap="square" rtlCol="0">
            <a:spAutoFit/>
          </a:bodyPr>
          <a:lstStyle/>
          <a:p>
            <a:pPr algn="ctr"/>
            <a:endParaRPr lang="en-US" dirty="0">
              <a:latin typeface="Arial" panose="020B0604020202020204" pitchFamily="34" charset="0"/>
              <a:cs typeface="Arial" panose="020B0604020202020204" pitchFamily="34" charset="0"/>
            </a:endParaRPr>
          </a:p>
        </p:txBody>
      </p:sp>
      <p:sp>
        <p:nvSpPr>
          <p:cNvPr id="18" name="TextBox 17"/>
          <p:cNvSpPr txBox="1"/>
          <p:nvPr/>
        </p:nvSpPr>
        <p:spPr>
          <a:xfrm>
            <a:off x="1118759" y="1428494"/>
            <a:ext cx="6025953" cy="365760"/>
          </a:xfrm>
          <a:prstGeom prst="rect">
            <a:avLst/>
          </a:prstGeom>
          <a:solidFill>
            <a:schemeClr val="accent2">
              <a:lumMod val="60000"/>
              <a:lumOff val="40000"/>
            </a:schemeClr>
          </a:solidFill>
        </p:spPr>
        <p:txBody>
          <a:bodyPr wrap="square" rtlCol="0">
            <a:spAutoFit/>
          </a:bodyPr>
          <a:lstStyle/>
          <a:p>
            <a:pPr algn="ctr"/>
            <a:endParaRPr lang="en-US" dirty="0">
              <a:latin typeface="Arial" panose="020B0604020202020204" pitchFamily="34" charset="0"/>
              <a:cs typeface="Arial" panose="020B0604020202020204" pitchFamily="34" charset="0"/>
            </a:endParaRPr>
          </a:p>
        </p:txBody>
      </p:sp>
      <p:sp>
        <p:nvSpPr>
          <p:cNvPr id="4" name="TextBox 3"/>
          <p:cNvSpPr txBox="1"/>
          <p:nvPr/>
        </p:nvSpPr>
        <p:spPr>
          <a:xfrm>
            <a:off x="1122273" y="1800392"/>
            <a:ext cx="10241280" cy="4108431"/>
          </a:xfrm>
          <a:prstGeom prst="rect">
            <a:avLst/>
          </a:prstGeom>
          <a:noFill/>
          <a:ln w="28575">
            <a:solidFill>
              <a:schemeClr val="accent2">
                <a:lumMod val="40000"/>
                <a:lumOff val="60000"/>
              </a:schemeClr>
            </a:solidFill>
          </a:ln>
        </p:spPr>
        <p:txBody>
          <a:bodyPr wrap="none" rtlCol="0">
            <a:noAutofit/>
          </a:bodyPr>
          <a:lstStyle/>
          <a:p>
            <a:r>
              <a:rPr lang="en-PH" dirty="0" smtClean="0">
                <a:latin typeface="Arial" panose="020B0604020202020204" pitchFamily="34" charset="0"/>
                <a:cs typeface="Arial" panose="020B0604020202020204" pitchFamily="34" charset="0"/>
              </a:rPr>
              <a:t>“Prioritize </a:t>
            </a:r>
            <a:r>
              <a:rPr lang="en-PH" dirty="0">
                <a:latin typeface="Arial" panose="020B0604020202020204" pitchFamily="34" charset="0"/>
                <a:cs typeface="Arial" panose="020B0604020202020204" pitchFamily="34" charset="0"/>
              </a:rPr>
              <a:t>the procurement of </a:t>
            </a:r>
            <a:r>
              <a:rPr lang="en-PH" dirty="0" smtClean="0">
                <a:latin typeface="Arial" panose="020B0604020202020204" pitchFamily="34" charset="0"/>
                <a:cs typeface="Arial" panose="020B0604020202020204" pitchFamily="34" charset="0"/>
              </a:rPr>
              <a:t>‘game </a:t>
            </a:r>
            <a:r>
              <a:rPr lang="en-PH" dirty="0">
                <a:latin typeface="Arial" panose="020B0604020202020204" pitchFamily="34" charset="0"/>
                <a:cs typeface="Arial" panose="020B0604020202020204" pitchFamily="34" charset="0"/>
              </a:rPr>
              <a:t>changer </a:t>
            </a:r>
            <a:r>
              <a:rPr lang="en-PH" dirty="0" smtClean="0">
                <a:latin typeface="Arial" panose="020B0604020202020204" pitchFamily="34" charset="0"/>
                <a:cs typeface="Arial" panose="020B0604020202020204" pitchFamily="34" charset="0"/>
              </a:rPr>
              <a:t>capabilities’…”</a:t>
            </a:r>
            <a:endParaRPr lang="en-US" dirty="0">
              <a:latin typeface="Arial" panose="020B0604020202020204" pitchFamily="34" charset="0"/>
              <a:cs typeface="Arial" panose="020B0604020202020204" pitchFamily="34" charset="0"/>
            </a:endParaRPr>
          </a:p>
        </p:txBody>
      </p:sp>
      <p:sp>
        <p:nvSpPr>
          <p:cNvPr id="15" name="TextBox 14"/>
          <p:cNvSpPr txBox="1"/>
          <p:nvPr/>
        </p:nvSpPr>
        <p:spPr>
          <a:xfrm>
            <a:off x="1118759" y="1443459"/>
            <a:ext cx="4680908" cy="365760"/>
          </a:xfrm>
          <a:prstGeom prst="rect">
            <a:avLst/>
          </a:prstGeom>
          <a:solidFill>
            <a:schemeClr val="accent2">
              <a:lumMod val="40000"/>
              <a:lumOff val="60000"/>
            </a:schemeClr>
          </a:solidFill>
        </p:spPr>
        <p:txBody>
          <a:bodyPr wrap="square" rtlCol="0">
            <a:spAutoFit/>
          </a:bodyPr>
          <a:lstStyle/>
          <a:p>
            <a:pPr algn="ctr"/>
            <a:r>
              <a:rPr lang="en-US" dirty="0" smtClean="0">
                <a:latin typeface="Arial" panose="020B0604020202020204" pitchFamily="34" charset="0"/>
                <a:cs typeface="Arial" panose="020B0604020202020204" pitchFamily="34" charset="0"/>
              </a:rPr>
              <a:t>MATERIEL UPGRADE</a:t>
            </a:r>
            <a:endParaRPr lang="en-US" dirty="0">
              <a:latin typeface="Arial" panose="020B0604020202020204" pitchFamily="34" charset="0"/>
              <a:cs typeface="Arial" panose="020B0604020202020204" pitchFamily="34" charset="0"/>
            </a:endParaRPr>
          </a:p>
        </p:txBody>
      </p:sp>
      <p:sp>
        <p:nvSpPr>
          <p:cNvPr id="21" name="TextBox 20"/>
          <p:cNvSpPr txBox="1"/>
          <p:nvPr/>
        </p:nvSpPr>
        <p:spPr>
          <a:xfrm>
            <a:off x="1186061" y="5259483"/>
            <a:ext cx="10068962" cy="660670"/>
          </a:xfrm>
          <a:prstGeom prst="rect">
            <a:avLst/>
          </a:prstGeom>
          <a:noFill/>
        </p:spPr>
        <p:txBody>
          <a:bodyPr wrap="square" rtlCol="0">
            <a:noAutofit/>
          </a:bodyPr>
          <a:lstStyle/>
          <a:p>
            <a:r>
              <a:rPr lang="en-US" dirty="0" smtClean="0">
                <a:latin typeface=" Arial"/>
              </a:rPr>
              <a:t>In the unit’s modest efforts in enhancing its capabilities and steadily increasing its equipment readiness, a number of the procured equipment can be considered as game-changer capabilities.</a:t>
            </a:r>
            <a:endParaRPr lang="en-US" dirty="0">
              <a:latin typeface=" Arial"/>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21805" y="2338113"/>
            <a:ext cx="2815845" cy="2815845"/>
          </a:xfrm>
          <a:prstGeom prst="rect">
            <a:avLst/>
          </a:prstGeom>
        </p:spPr>
      </p:pic>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29468" y="2683091"/>
            <a:ext cx="3840809" cy="2125888"/>
          </a:xfrm>
          <a:prstGeom prst="rect">
            <a:avLst/>
          </a:prstGeom>
          <a:effectLst>
            <a:glow rad="101600">
              <a:schemeClr val="accent4">
                <a:satMod val="175000"/>
                <a:alpha val="40000"/>
              </a:schemeClr>
            </a:glow>
          </a:effectLst>
        </p:spPr>
      </p:pic>
      <p:pic>
        <p:nvPicPr>
          <p:cNvPr id="7" name="Picture 6"/>
          <p:cNvPicPr>
            <a:picLocks noChangeAspect="1"/>
          </p:cNvPicPr>
          <p:nvPr/>
        </p:nvPicPr>
        <p:blipFill rotWithShape="1">
          <a:blip r:embed="rId5">
            <a:extLst>
              <a:ext uri="{28A0092B-C50C-407E-A947-70E740481C1C}">
                <a14:useLocalDpi xmlns:a14="http://schemas.microsoft.com/office/drawing/2010/main" val="0"/>
              </a:ext>
            </a:extLst>
          </a:blip>
          <a:srcRect l="1552" t="14927" r="13617" b="26677"/>
          <a:stretch/>
        </p:blipFill>
        <p:spPr>
          <a:xfrm>
            <a:off x="1408350" y="2523001"/>
            <a:ext cx="2918524" cy="2446068"/>
          </a:xfrm>
          <a:prstGeom prst="rect">
            <a:avLst/>
          </a:prstGeom>
        </p:spPr>
      </p:pic>
      <p:sp>
        <p:nvSpPr>
          <p:cNvPr id="6" name="Slide Number Placeholder 5"/>
          <p:cNvSpPr>
            <a:spLocks noGrp="1"/>
          </p:cNvSpPr>
          <p:nvPr>
            <p:ph type="sldNum" sz="quarter" idx="12"/>
          </p:nvPr>
        </p:nvSpPr>
        <p:spPr/>
        <p:txBody>
          <a:bodyPr/>
          <a:lstStyle/>
          <a:p>
            <a:fld id="{7687A7F3-AD38-4866-8553-4B19922F7C99}" type="slidenum">
              <a:rPr lang="en-PH" smtClean="0"/>
              <a:t>93</a:t>
            </a:fld>
            <a:endParaRPr lang="en-PH"/>
          </a:p>
        </p:txBody>
      </p:sp>
    </p:spTree>
    <p:extLst>
      <p:ext uri="{BB962C8B-B14F-4D97-AF65-F5344CB8AC3E}">
        <p14:creationId xmlns:p14="http://schemas.microsoft.com/office/powerpoint/2010/main" val="13969977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down)">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4" presetClass="entr" presetSubtype="10" fill="hold"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randombar(horizontal)">
                                      <p:cBhvr>
                                        <p:cTn id="18" dur="500"/>
                                        <p:tgtEl>
                                          <p:spTgt spid="7"/>
                                        </p:tgtEl>
                                      </p:cBhvr>
                                    </p:animEffect>
                                  </p:childTnLst>
                                </p:cTn>
                              </p:par>
                              <p:par>
                                <p:cTn id="19" presetID="14" presetClass="entr" presetSubtype="10" fill="hold" nodeType="with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randombar(horizontal)">
                                      <p:cBhvr>
                                        <p:cTn id="21" dur="500"/>
                                        <p:tgtEl>
                                          <p:spTgt spid="3"/>
                                        </p:tgtEl>
                                      </p:cBhvr>
                                    </p:animEffect>
                                  </p:childTnLst>
                                </p:cTn>
                              </p:par>
                              <p:par>
                                <p:cTn id="22" presetID="14" presetClass="entr" presetSubtype="10" fill="hold" nodeType="with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randombar(horizontal)">
                                      <p:cBhvr>
                                        <p:cTn id="24" dur="500"/>
                                        <p:tgtEl>
                                          <p:spTgt spid="2"/>
                                        </p:tgtEl>
                                      </p:cBhvr>
                                    </p:animEffect>
                                  </p:childTnLst>
                                </p:cTn>
                              </p:par>
                              <p:par>
                                <p:cTn id="25" presetID="2" presetClass="entr" presetSubtype="4"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anim calcmode="lin" valueType="num">
                                      <p:cBhvr additive="base">
                                        <p:cTn id="27" dur="500" fill="hold"/>
                                        <p:tgtEl>
                                          <p:spTgt spid="21"/>
                                        </p:tgtEl>
                                        <p:attrNameLst>
                                          <p:attrName>ppt_x</p:attrName>
                                        </p:attrNameLst>
                                      </p:cBhvr>
                                      <p:tavLst>
                                        <p:tav tm="0">
                                          <p:val>
                                            <p:strVal val="#ppt_x"/>
                                          </p:val>
                                        </p:tav>
                                        <p:tav tm="100000">
                                          <p:val>
                                            <p:strVal val="#ppt_x"/>
                                          </p:val>
                                        </p:tav>
                                      </p:tavLst>
                                    </p:anim>
                                    <p:anim calcmode="lin" valueType="num">
                                      <p:cBhvr additive="base">
                                        <p:cTn id="28"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5" grpId="0" animBg="1"/>
      <p:bldP spid="21" grpId="0"/>
    </p:bldLst>
  </p:timing>
</p:sld>
</file>

<file path=ppt/slides/slide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Round Same Side Corner Rectangle 13"/>
          <p:cNvSpPr/>
          <p:nvPr/>
        </p:nvSpPr>
        <p:spPr>
          <a:xfrm rot="16200000">
            <a:off x="372147" y="2171484"/>
            <a:ext cx="822960" cy="274320"/>
          </a:xfrm>
          <a:prstGeom prst="round2SameRect">
            <a:avLst/>
          </a:prstGeom>
          <a:solidFill>
            <a:srgbClr val="5B9BD5">
              <a:alpha val="50000"/>
            </a:srgbClr>
          </a:solidFill>
          <a:ln w="57150">
            <a:solidFill>
              <a:srgbClr val="5B9BD5">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 Same Side Corner Rectangle 16"/>
          <p:cNvSpPr/>
          <p:nvPr/>
        </p:nvSpPr>
        <p:spPr>
          <a:xfrm rot="16200000">
            <a:off x="372147" y="4384932"/>
            <a:ext cx="822960" cy="274320"/>
          </a:xfrm>
          <a:prstGeom prst="round2SameRect">
            <a:avLst/>
          </a:prstGeom>
          <a:solidFill>
            <a:srgbClr val="A5A5A5">
              <a:alpha val="50000"/>
            </a:srgbClr>
          </a:solidFill>
          <a:ln w="57150">
            <a:solidFill>
              <a:srgbClr val="A5A5A5">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 Same Side Corner Rectangle 19"/>
          <p:cNvSpPr/>
          <p:nvPr/>
        </p:nvSpPr>
        <p:spPr>
          <a:xfrm rot="16200000">
            <a:off x="372147" y="5491655"/>
            <a:ext cx="822960" cy="274320"/>
          </a:xfrm>
          <a:prstGeom prst="round2SameRect">
            <a:avLst/>
          </a:prstGeom>
          <a:solidFill>
            <a:srgbClr val="FFC000">
              <a:alpha val="50000"/>
            </a:srgbClr>
          </a:solidFill>
          <a:ln w="57150">
            <a:solidFill>
              <a:srgbClr val="FFC000">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 Same Side Corner Rectangle 22"/>
          <p:cNvSpPr/>
          <p:nvPr/>
        </p:nvSpPr>
        <p:spPr>
          <a:xfrm rot="16200000">
            <a:off x="372147" y="3278208"/>
            <a:ext cx="822960" cy="274320"/>
          </a:xfrm>
          <a:prstGeom prst="round2SameRect">
            <a:avLst/>
          </a:prstGeom>
          <a:solidFill>
            <a:srgbClr val="ED7D31"/>
          </a:solidFill>
          <a:ln w="57150">
            <a:solidFill>
              <a:srgbClr val="ED7D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 Same Side Corner Rectangle 4"/>
          <p:cNvSpPr/>
          <p:nvPr/>
        </p:nvSpPr>
        <p:spPr>
          <a:xfrm rot="16200000">
            <a:off x="372147" y="1064760"/>
            <a:ext cx="822960" cy="274320"/>
          </a:xfrm>
          <a:prstGeom prst="round2SameRect">
            <a:avLst/>
          </a:prstGeom>
          <a:solidFill>
            <a:srgbClr val="70AD47">
              <a:alpha val="50000"/>
            </a:srgbClr>
          </a:solidFill>
          <a:ln w="57150">
            <a:solidFill>
              <a:srgbClr val="70AD47">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934500" y="790440"/>
            <a:ext cx="10609799" cy="5303520"/>
          </a:xfrm>
          <a:prstGeom prst="rect">
            <a:avLst/>
          </a:prstGeom>
          <a:solidFill>
            <a:schemeClr val="bg1"/>
          </a:solidFill>
          <a:ln w="57150">
            <a:solidFill>
              <a:srgbClr val="ED7D31"/>
            </a:solidFill>
          </a:ln>
        </p:spPr>
        <p:txBody>
          <a:bodyPr wrap="none" anchor="t" anchorCtr="0">
            <a:noAutofit/>
          </a:bodyPr>
          <a:lstStyle/>
          <a:p>
            <a:pPr algn="ctr"/>
            <a:r>
              <a:rPr lang="en-US" sz="3400" dirty="0">
                <a:solidFill>
                  <a:schemeClr val="tx1">
                    <a:lumMod val="65000"/>
                    <a:lumOff val="35000"/>
                  </a:schemeClr>
                </a:solidFill>
                <a:latin typeface="Franklin Gothic Demi Cond" panose="020B0706030402020204" pitchFamily="34" charset="0"/>
              </a:rPr>
              <a:t>COMPLIANCE AND ACCOMPLISHMENTS TO </a:t>
            </a:r>
            <a:r>
              <a:rPr lang="en-US" sz="3400" dirty="0" smtClean="0">
                <a:solidFill>
                  <a:schemeClr val="tx1">
                    <a:lumMod val="65000"/>
                    <a:lumOff val="35000"/>
                  </a:schemeClr>
                </a:solidFill>
                <a:latin typeface="Franklin Gothic Demi Cond" panose="020B0706030402020204" pitchFamily="34" charset="0"/>
              </a:rPr>
              <a:t>CSAFP’s </a:t>
            </a:r>
            <a:r>
              <a:rPr lang="en-US" sz="3400" dirty="0">
                <a:solidFill>
                  <a:schemeClr val="tx1">
                    <a:lumMod val="65000"/>
                    <a:lumOff val="35000"/>
                  </a:schemeClr>
                </a:solidFill>
                <a:latin typeface="Franklin Gothic Demi Cond" panose="020B0706030402020204" pitchFamily="34" charset="0"/>
              </a:rPr>
              <a:t>GUIDANCE</a:t>
            </a:r>
            <a:endParaRPr lang="en-US" sz="3400" dirty="0"/>
          </a:p>
        </p:txBody>
      </p:sp>
      <p:sp>
        <p:nvSpPr>
          <p:cNvPr id="19" name="TextBox 18"/>
          <p:cNvSpPr txBox="1"/>
          <p:nvPr/>
        </p:nvSpPr>
        <p:spPr>
          <a:xfrm>
            <a:off x="1118759" y="1428494"/>
            <a:ext cx="10266544" cy="365760"/>
          </a:xfrm>
          <a:prstGeom prst="rect">
            <a:avLst/>
          </a:prstGeom>
          <a:solidFill>
            <a:srgbClr val="542708"/>
          </a:solidFill>
        </p:spPr>
        <p:txBody>
          <a:bodyPr wrap="square" rtlCol="0">
            <a:spAutoFit/>
          </a:bodyPr>
          <a:lstStyle/>
          <a:p>
            <a:pPr algn="ctr"/>
            <a:endParaRPr lang="en-US" dirty="0">
              <a:latin typeface="Arial" panose="020B0604020202020204" pitchFamily="34" charset="0"/>
              <a:cs typeface="Arial" panose="020B0604020202020204" pitchFamily="34" charset="0"/>
            </a:endParaRPr>
          </a:p>
        </p:txBody>
      </p:sp>
      <p:sp>
        <p:nvSpPr>
          <p:cNvPr id="13" name="TextBox 12"/>
          <p:cNvSpPr txBox="1"/>
          <p:nvPr/>
        </p:nvSpPr>
        <p:spPr>
          <a:xfrm>
            <a:off x="1118759" y="1428494"/>
            <a:ext cx="8853015" cy="365760"/>
          </a:xfrm>
          <a:prstGeom prst="rect">
            <a:avLst/>
          </a:prstGeom>
          <a:solidFill>
            <a:schemeClr val="accent2">
              <a:lumMod val="50000"/>
            </a:schemeClr>
          </a:solidFill>
        </p:spPr>
        <p:txBody>
          <a:bodyPr wrap="square" rtlCol="0">
            <a:spAutoFit/>
          </a:bodyPr>
          <a:lstStyle/>
          <a:p>
            <a:pPr algn="ctr"/>
            <a:endParaRPr lang="en-US" dirty="0">
              <a:latin typeface="Arial" panose="020B0604020202020204" pitchFamily="34" charset="0"/>
              <a:cs typeface="Arial" panose="020B0604020202020204" pitchFamily="34" charset="0"/>
            </a:endParaRPr>
          </a:p>
        </p:txBody>
      </p:sp>
      <p:sp>
        <p:nvSpPr>
          <p:cNvPr id="16" name="TextBox 15"/>
          <p:cNvSpPr txBox="1"/>
          <p:nvPr/>
        </p:nvSpPr>
        <p:spPr>
          <a:xfrm>
            <a:off x="1118759" y="1428494"/>
            <a:ext cx="7439484" cy="365760"/>
          </a:xfrm>
          <a:prstGeom prst="rect">
            <a:avLst/>
          </a:prstGeom>
          <a:solidFill>
            <a:schemeClr val="accent2">
              <a:lumMod val="75000"/>
            </a:schemeClr>
          </a:solidFill>
        </p:spPr>
        <p:txBody>
          <a:bodyPr wrap="square" rtlCol="0">
            <a:spAutoFit/>
          </a:bodyPr>
          <a:lstStyle/>
          <a:p>
            <a:pPr algn="ctr"/>
            <a:endParaRPr lang="en-US" dirty="0">
              <a:latin typeface="Arial" panose="020B0604020202020204" pitchFamily="34" charset="0"/>
              <a:cs typeface="Arial" panose="020B0604020202020204" pitchFamily="34" charset="0"/>
            </a:endParaRPr>
          </a:p>
        </p:txBody>
      </p:sp>
      <p:sp>
        <p:nvSpPr>
          <p:cNvPr id="4" name="TextBox 3"/>
          <p:cNvSpPr txBox="1"/>
          <p:nvPr/>
        </p:nvSpPr>
        <p:spPr>
          <a:xfrm>
            <a:off x="1122273" y="1790119"/>
            <a:ext cx="10241280" cy="4130034"/>
          </a:xfrm>
          <a:prstGeom prst="rect">
            <a:avLst/>
          </a:prstGeom>
          <a:noFill/>
          <a:ln w="28575">
            <a:solidFill>
              <a:schemeClr val="accent2">
                <a:lumMod val="60000"/>
                <a:lumOff val="40000"/>
              </a:schemeClr>
            </a:solidFill>
          </a:ln>
        </p:spPr>
        <p:txBody>
          <a:bodyPr wrap="square" rtlCol="0">
            <a:noAutofit/>
          </a:bodyPr>
          <a:lstStyle/>
          <a:p>
            <a:r>
              <a:rPr lang="en-PH" dirty="0" smtClean="0">
                <a:latin typeface="Arial" panose="020B0604020202020204" pitchFamily="34" charset="0"/>
                <a:cs typeface="Arial" panose="020B0604020202020204" pitchFamily="34" charset="0"/>
              </a:rPr>
              <a:t>“Formulate </a:t>
            </a:r>
            <a:r>
              <a:rPr lang="en-PH" dirty="0">
                <a:latin typeface="Arial" panose="020B0604020202020204" pitchFamily="34" charset="0"/>
                <a:cs typeface="Arial" panose="020B0604020202020204" pitchFamily="34" charset="0"/>
              </a:rPr>
              <a:t>appropriate measures, set targets, and launch initiatives to make "Ease of Doing Business" a part of our organizational transformation</a:t>
            </a:r>
            <a:r>
              <a:rPr lang="en-PH" dirty="0" smtClean="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
        <p:nvSpPr>
          <p:cNvPr id="18" name="TextBox 17"/>
          <p:cNvSpPr txBox="1"/>
          <p:nvPr/>
        </p:nvSpPr>
        <p:spPr>
          <a:xfrm>
            <a:off x="1118759" y="1418217"/>
            <a:ext cx="6025953" cy="369332"/>
          </a:xfrm>
          <a:prstGeom prst="rect">
            <a:avLst/>
          </a:prstGeom>
          <a:solidFill>
            <a:schemeClr val="accent2">
              <a:lumMod val="60000"/>
              <a:lumOff val="40000"/>
            </a:schemeClr>
          </a:solidFill>
        </p:spPr>
        <p:txBody>
          <a:bodyPr wrap="square" rtlCol="0">
            <a:spAutoFit/>
          </a:bodyPr>
          <a:lstStyle/>
          <a:p>
            <a:pPr algn="ctr"/>
            <a:r>
              <a:rPr lang="en-US" dirty="0" smtClean="0">
                <a:latin typeface="Arial" panose="020B0604020202020204" pitchFamily="34" charset="0"/>
                <a:cs typeface="Arial" panose="020B0604020202020204" pitchFamily="34" charset="0"/>
              </a:rPr>
              <a:t>INTERNAL SYSTEMS AND PROCESSES</a:t>
            </a:r>
            <a:endParaRPr lang="en-US" dirty="0">
              <a:latin typeface="Arial" panose="020B0604020202020204" pitchFamily="34" charset="0"/>
              <a:cs typeface="Arial" panose="020B0604020202020204" pitchFamily="34" charset="0"/>
            </a:endParaRPr>
          </a:p>
        </p:txBody>
      </p:sp>
      <p:sp>
        <p:nvSpPr>
          <p:cNvPr id="15" name="TextBox 14"/>
          <p:cNvSpPr txBox="1"/>
          <p:nvPr/>
        </p:nvSpPr>
        <p:spPr>
          <a:xfrm>
            <a:off x="1186061" y="5259483"/>
            <a:ext cx="10068962" cy="660670"/>
          </a:xfrm>
          <a:prstGeom prst="rect">
            <a:avLst/>
          </a:prstGeom>
          <a:noFill/>
        </p:spPr>
        <p:txBody>
          <a:bodyPr wrap="square" rtlCol="0">
            <a:noAutofit/>
          </a:bodyPr>
          <a:lstStyle/>
          <a:p>
            <a:r>
              <a:rPr lang="en-US" dirty="0" smtClean="0">
                <a:latin typeface=" Arial"/>
              </a:rPr>
              <a:t>The unit’s internal systems and processes such as PMCS, personnel administration and resource management have been enhanced and streamlined by capitalizing on available technologies.</a:t>
            </a:r>
            <a:endParaRPr lang="en-US" dirty="0">
              <a:latin typeface=" Arial"/>
            </a:endParaRPr>
          </a:p>
        </p:txBody>
      </p:sp>
      <p:grpSp>
        <p:nvGrpSpPr>
          <p:cNvPr id="7" name="Group 6"/>
          <p:cNvGrpSpPr/>
          <p:nvPr/>
        </p:nvGrpSpPr>
        <p:grpSpPr>
          <a:xfrm>
            <a:off x="1286531" y="2494120"/>
            <a:ext cx="9965670" cy="2723216"/>
            <a:chOff x="1197630" y="2494119"/>
            <a:chExt cx="10152181" cy="2774763"/>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1197630" y="2718146"/>
              <a:ext cx="4136370" cy="2326708"/>
            </a:xfrm>
            <a:prstGeom prst="rect">
              <a:avLst/>
            </a:prstGeom>
            <a:effectLst>
              <a:glow rad="139700">
                <a:schemeClr val="accent2">
                  <a:satMod val="175000"/>
                  <a:alpha val="40000"/>
                </a:schemeClr>
              </a:glow>
            </a:effectLst>
          </p:spPr>
        </p:pic>
        <p:pic>
          <p:nvPicPr>
            <p:cNvPr id="3" name="Picture 2"/>
            <p:cNvPicPr>
              <a:picLocks noChangeAspect="1"/>
            </p:cNvPicPr>
            <p:nvPr/>
          </p:nvPicPr>
          <p:blipFill rotWithShape="1">
            <a:blip r:embed="rId4" cstate="print">
              <a:extLst>
                <a:ext uri="{28A0092B-C50C-407E-A947-70E740481C1C}">
                  <a14:useLocalDpi xmlns:a14="http://schemas.microsoft.com/office/drawing/2010/main" val="0"/>
                </a:ext>
              </a:extLst>
            </a:blip>
            <a:srcRect l="5555" t="2593" r="39418" b="4550"/>
            <a:stretch/>
          </p:blipFill>
          <p:spPr>
            <a:xfrm>
              <a:off x="8405443" y="2652577"/>
              <a:ext cx="2944368" cy="2457847"/>
            </a:xfrm>
            <a:prstGeom prst="rect">
              <a:avLst/>
            </a:prstGeom>
          </p:spPr>
        </p:pic>
        <p:pic>
          <p:nvPicPr>
            <p:cNvPr id="6" name="Picture 5"/>
            <p:cNvPicPr>
              <a:picLocks noChangeAspect="1"/>
            </p:cNvPicPr>
            <p:nvPr/>
          </p:nvPicPr>
          <p:blipFill rotWithShape="1">
            <a:blip r:embed="rId5" cstate="print">
              <a:extLst>
                <a:ext uri="{28A0092B-C50C-407E-A947-70E740481C1C}">
                  <a14:useLocalDpi xmlns:a14="http://schemas.microsoft.com/office/drawing/2010/main" val="0"/>
                </a:ext>
              </a:extLst>
            </a:blip>
            <a:srcRect r="45402"/>
            <a:stretch/>
          </p:blipFill>
          <p:spPr>
            <a:xfrm>
              <a:off x="5457060" y="2494119"/>
              <a:ext cx="2948383" cy="2774763"/>
            </a:xfrm>
            <a:prstGeom prst="rect">
              <a:avLst/>
            </a:prstGeom>
          </p:spPr>
        </p:pic>
      </p:grpSp>
      <p:sp>
        <p:nvSpPr>
          <p:cNvPr id="8" name="Slide Number Placeholder 7"/>
          <p:cNvSpPr>
            <a:spLocks noGrp="1"/>
          </p:cNvSpPr>
          <p:nvPr>
            <p:ph type="sldNum" sz="quarter" idx="12"/>
          </p:nvPr>
        </p:nvSpPr>
        <p:spPr/>
        <p:txBody>
          <a:bodyPr/>
          <a:lstStyle/>
          <a:p>
            <a:fld id="{7687A7F3-AD38-4866-8553-4B19922F7C99}" type="slidenum">
              <a:rPr lang="en-PH" smtClean="0"/>
              <a:t>94</a:t>
            </a:fld>
            <a:endParaRPr lang="en-PH"/>
          </a:p>
        </p:txBody>
      </p:sp>
    </p:spTree>
    <p:extLst>
      <p:ext uri="{BB962C8B-B14F-4D97-AF65-F5344CB8AC3E}">
        <p14:creationId xmlns:p14="http://schemas.microsoft.com/office/powerpoint/2010/main" val="18507406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down)">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53" presetClass="entr" presetSubtype="16" fill="hold" nodeType="clickEffect">
                                  <p:stCondLst>
                                    <p:cond delay="0"/>
                                  </p:stCondLst>
                                  <p:childTnLst>
                                    <p:set>
                                      <p:cBhvr>
                                        <p:cTn id="17" dur="1" fill="hold">
                                          <p:stCondLst>
                                            <p:cond delay="0"/>
                                          </p:stCondLst>
                                        </p:cTn>
                                        <p:tgtEl>
                                          <p:spTgt spid="7"/>
                                        </p:tgtEl>
                                        <p:attrNameLst>
                                          <p:attrName>style.visibility</p:attrName>
                                        </p:attrNameLst>
                                      </p:cBhvr>
                                      <p:to>
                                        <p:strVal val="visible"/>
                                      </p:to>
                                    </p:set>
                                    <p:anim calcmode="lin" valueType="num">
                                      <p:cBhvr>
                                        <p:cTn id="18" dur="500" fill="hold"/>
                                        <p:tgtEl>
                                          <p:spTgt spid="7"/>
                                        </p:tgtEl>
                                        <p:attrNameLst>
                                          <p:attrName>ppt_w</p:attrName>
                                        </p:attrNameLst>
                                      </p:cBhvr>
                                      <p:tavLst>
                                        <p:tav tm="0">
                                          <p:val>
                                            <p:fltVal val="0"/>
                                          </p:val>
                                        </p:tav>
                                        <p:tav tm="100000">
                                          <p:val>
                                            <p:strVal val="#ppt_w"/>
                                          </p:val>
                                        </p:tav>
                                      </p:tavLst>
                                    </p:anim>
                                    <p:anim calcmode="lin" valueType="num">
                                      <p:cBhvr>
                                        <p:cTn id="19" dur="500" fill="hold"/>
                                        <p:tgtEl>
                                          <p:spTgt spid="7"/>
                                        </p:tgtEl>
                                        <p:attrNameLst>
                                          <p:attrName>ppt_h</p:attrName>
                                        </p:attrNameLst>
                                      </p:cBhvr>
                                      <p:tavLst>
                                        <p:tav tm="0">
                                          <p:val>
                                            <p:fltVal val="0"/>
                                          </p:val>
                                        </p:tav>
                                        <p:tav tm="100000">
                                          <p:val>
                                            <p:strVal val="#ppt_h"/>
                                          </p:val>
                                        </p:tav>
                                      </p:tavLst>
                                    </p:anim>
                                    <p:animEffect transition="in" filter="fade">
                                      <p:cBhvr>
                                        <p:cTn id="20" dur="500"/>
                                        <p:tgtEl>
                                          <p:spTgt spid="7"/>
                                        </p:tgtEl>
                                      </p:cBhvr>
                                    </p:animEffect>
                                  </p:childTnLst>
                                </p:cTn>
                              </p:par>
                              <p:par>
                                <p:cTn id="21" presetID="2" presetClass="entr" presetSubtype="4"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anim calcmode="lin" valueType="num">
                                      <p:cBhvr additive="base">
                                        <p:cTn id="23" dur="500" fill="hold"/>
                                        <p:tgtEl>
                                          <p:spTgt spid="15"/>
                                        </p:tgtEl>
                                        <p:attrNameLst>
                                          <p:attrName>ppt_x</p:attrName>
                                        </p:attrNameLst>
                                      </p:cBhvr>
                                      <p:tavLst>
                                        <p:tav tm="0">
                                          <p:val>
                                            <p:strVal val="#ppt_x"/>
                                          </p:val>
                                        </p:tav>
                                        <p:tav tm="100000">
                                          <p:val>
                                            <p:strVal val="#ppt_x"/>
                                          </p:val>
                                        </p:tav>
                                      </p:tavLst>
                                    </p:anim>
                                    <p:anim calcmode="lin" valueType="num">
                                      <p:cBhvr additive="base">
                                        <p:cTn id="24"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8" grpId="0" animBg="1"/>
      <p:bldP spid="15" grpId="0"/>
    </p:bldLst>
  </p:timing>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Round Same Side Corner Rectangle 13"/>
          <p:cNvSpPr/>
          <p:nvPr/>
        </p:nvSpPr>
        <p:spPr>
          <a:xfrm rot="16200000">
            <a:off x="372147" y="2171484"/>
            <a:ext cx="822960" cy="274320"/>
          </a:xfrm>
          <a:prstGeom prst="round2SameRect">
            <a:avLst/>
          </a:prstGeom>
          <a:solidFill>
            <a:srgbClr val="5B9BD5">
              <a:alpha val="50000"/>
            </a:srgbClr>
          </a:solidFill>
          <a:ln w="57150">
            <a:solidFill>
              <a:srgbClr val="5B9BD5">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 Same Side Corner Rectangle 16"/>
          <p:cNvSpPr/>
          <p:nvPr/>
        </p:nvSpPr>
        <p:spPr>
          <a:xfrm rot="16200000">
            <a:off x="372147" y="4384932"/>
            <a:ext cx="822960" cy="274320"/>
          </a:xfrm>
          <a:prstGeom prst="round2SameRect">
            <a:avLst/>
          </a:prstGeom>
          <a:solidFill>
            <a:srgbClr val="A5A5A5">
              <a:alpha val="50000"/>
            </a:srgbClr>
          </a:solidFill>
          <a:ln w="57150">
            <a:solidFill>
              <a:srgbClr val="A5A5A5">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 Same Side Corner Rectangle 19"/>
          <p:cNvSpPr/>
          <p:nvPr/>
        </p:nvSpPr>
        <p:spPr>
          <a:xfrm rot="16200000">
            <a:off x="372147" y="5491655"/>
            <a:ext cx="822960" cy="274320"/>
          </a:xfrm>
          <a:prstGeom prst="round2SameRect">
            <a:avLst/>
          </a:prstGeom>
          <a:solidFill>
            <a:srgbClr val="FFC000">
              <a:alpha val="50000"/>
            </a:srgbClr>
          </a:solidFill>
          <a:ln w="57150">
            <a:solidFill>
              <a:srgbClr val="FFC000">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 Same Side Corner Rectangle 22"/>
          <p:cNvSpPr/>
          <p:nvPr/>
        </p:nvSpPr>
        <p:spPr>
          <a:xfrm rot="16200000">
            <a:off x="372147" y="3278208"/>
            <a:ext cx="822960" cy="274320"/>
          </a:xfrm>
          <a:prstGeom prst="round2SameRect">
            <a:avLst/>
          </a:prstGeom>
          <a:solidFill>
            <a:srgbClr val="ED7D31"/>
          </a:solidFill>
          <a:ln w="57150">
            <a:solidFill>
              <a:srgbClr val="ED7D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 Same Side Corner Rectangle 4"/>
          <p:cNvSpPr/>
          <p:nvPr/>
        </p:nvSpPr>
        <p:spPr>
          <a:xfrm rot="16200000">
            <a:off x="372147" y="1064760"/>
            <a:ext cx="822960" cy="274320"/>
          </a:xfrm>
          <a:prstGeom prst="round2SameRect">
            <a:avLst/>
          </a:prstGeom>
          <a:solidFill>
            <a:srgbClr val="70AD47">
              <a:alpha val="50000"/>
            </a:srgbClr>
          </a:solidFill>
          <a:ln w="57150">
            <a:solidFill>
              <a:srgbClr val="70AD47">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934500" y="790440"/>
            <a:ext cx="10609799" cy="5303520"/>
          </a:xfrm>
          <a:prstGeom prst="rect">
            <a:avLst/>
          </a:prstGeom>
          <a:solidFill>
            <a:schemeClr val="bg1"/>
          </a:solidFill>
          <a:ln w="57150">
            <a:solidFill>
              <a:srgbClr val="ED7D31"/>
            </a:solidFill>
          </a:ln>
        </p:spPr>
        <p:txBody>
          <a:bodyPr wrap="none" anchor="t" anchorCtr="0">
            <a:noAutofit/>
          </a:bodyPr>
          <a:lstStyle/>
          <a:p>
            <a:pPr algn="ctr"/>
            <a:r>
              <a:rPr lang="en-US" sz="3400" dirty="0">
                <a:solidFill>
                  <a:schemeClr val="tx1">
                    <a:lumMod val="65000"/>
                    <a:lumOff val="35000"/>
                  </a:schemeClr>
                </a:solidFill>
                <a:latin typeface="Franklin Gothic Demi Cond" panose="020B0706030402020204" pitchFamily="34" charset="0"/>
              </a:rPr>
              <a:t>COMPLIANCE AND ACCOMPLISHMENTS TO </a:t>
            </a:r>
            <a:r>
              <a:rPr lang="en-US" sz="3400" dirty="0" smtClean="0">
                <a:solidFill>
                  <a:schemeClr val="tx1">
                    <a:lumMod val="65000"/>
                    <a:lumOff val="35000"/>
                  </a:schemeClr>
                </a:solidFill>
                <a:latin typeface="Franklin Gothic Demi Cond" panose="020B0706030402020204" pitchFamily="34" charset="0"/>
              </a:rPr>
              <a:t>CSAFP’s </a:t>
            </a:r>
            <a:r>
              <a:rPr lang="en-US" sz="3400" dirty="0">
                <a:solidFill>
                  <a:schemeClr val="tx1">
                    <a:lumMod val="65000"/>
                    <a:lumOff val="35000"/>
                  </a:schemeClr>
                </a:solidFill>
                <a:latin typeface="Franklin Gothic Demi Cond" panose="020B0706030402020204" pitchFamily="34" charset="0"/>
              </a:rPr>
              <a:t>GUIDANCE</a:t>
            </a:r>
            <a:endParaRPr lang="en-US" sz="3400" dirty="0"/>
          </a:p>
        </p:txBody>
      </p:sp>
      <p:sp>
        <p:nvSpPr>
          <p:cNvPr id="19" name="TextBox 18"/>
          <p:cNvSpPr txBox="1"/>
          <p:nvPr/>
        </p:nvSpPr>
        <p:spPr>
          <a:xfrm>
            <a:off x="1118759" y="1428494"/>
            <a:ext cx="10266544" cy="365760"/>
          </a:xfrm>
          <a:prstGeom prst="rect">
            <a:avLst/>
          </a:prstGeom>
          <a:solidFill>
            <a:srgbClr val="542708"/>
          </a:solidFill>
        </p:spPr>
        <p:txBody>
          <a:bodyPr wrap="square" rtlCol="0">
            <a:spAutoFit/>
          </a:bodyPr>
          <a:lstStyle/>
          <a:p>
            <a:pPr algn="ctr"/>
            <a:endParaRPr lang="en-US" dirty="0">
              <a:latin typeface="Arial" panose="020B0604020202020204" pitchFamily="34" charset="0"/>
              <a:cs typeface="Arial" panose="020B0604020202020204" pitchFamily="34" charset="0"/>
            </a:endParaRPr>
          </a:p>
        </p:txBody>
      </p:sp>
      <p:sp>
        <p:nvSpPr>
          <p:cNvPr id="13" name="TextBox 12"/>
          <p:cNvSpPr txBox="1"/>
          <p:nvPr/>
        </p:nvSpPr>
        <p:spPr>
          <a:xfrm>
            <a:off x="1118759" y="1428494"/>
            <a:ext cx="8853015" cy="365760"/>
          </a:xfrm>
          <a:prstGeom prst="rect">
            <a:avLst/>
          </a:prstGeom>
          <a:solidFill>
            <a:schemeClr val="accent2">
              <a:lumMod val="50000"/>
            </a:schemeClr>
          </a:solidFill>
        </p:spPr>
        <p:txBody>
          <a:bodyPr wrap="square" rtlCol="0">
            <a:spAutoFit/>
          </a:bodyPr>
          <a:lstStyle/>
          <a:p>
            <a:pPr algn="ctr"/>
            <a:endParaRPr lang="en-US" dirty="0">
              <a:latin typeface="Arial" panose="020B0604020202020204" pitchFamily="34" charset="0"/>
              <a:cs typeface="Arial" panose="020B0604020202020204" pitchFamily="34" charset="0"/>
            </a:endParaRPr>
          </a:p>
        </p:txBody>
      </p:sp>
      <p:sp>
        <p:nvSpPr>
          <p:cNvPr id="4" name="TextBox 3"/>
          <p:cNvSpPr txBox="1"/>
          <p:nvPr/>
        </p:nvSpPr>
        <p:spPr>
          <a:xfrm>
            <a:off x="1122273" y="1800393"/>
            <a:ext cx="10241280" cy="4137563"/>
          </a:xfrm>
          <a:prstGeom prst="rect">
            <a:avLst/>
          </a:prstGeom>
          <a:noFill/>
          <a:ln w="28575">
            <a:solidFill>
              <a:schemeClr val="accent2">
                <a:lumMod val="75000"/>
              </a:schemeClr>
            </a:solidFill>
          </a:ln>
        </p:spPr>
        <p:txBody>
          <a:bodyPr wrap="square" rtlCol="0">
            <a:noAutofit/>
          </a:bodyPr>
          <a:lstStyle/>
          <a:p>
            <a:r>
              <a:rPr lang="en-PH" dirty="0" smtClean="0">
                <a:latin typeface="Arial" panose="020B0604020202020204" pitchFamily="34" charset="0"/>
                <a:cs typeface="Arial" panose="020B0604020202020204" pitchFamily="34" charset="0"/>
              </a:rPr>
              <a:t>“Continuously </a:t>
            </a:r>
            <a:r>
              <a:rPr lang="en-PH" dirty="0">
                <a:latin typeface="Arial" panose="020B0604020202020204" pitchFamily="34" charset="0"/>
                <a:cs typeface="Arial" panose="020B0604020202020204" pitchFamily="34" charset="0"/>
              </a:rPr>
              <a:t>build capabilities to perform a wide array of missions especially in HADR, community support and development, and nation-building activities</a:t>
            </a:r>
            <a:r>
              <a:rPr lang="en-PH" dirty="0" smtClean="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
        <p:nvSpPr>
          <p:cNvPr id="16" name="TextBox 15"/>
          <p:cNvSpPr txBox="1"/>
          <p:nvPr/>
        </p:nvSpPr>
        <p:spPr>
          <a:xfrm>
            <a:off x="1108711" y="1438772"/>
            <a:ext cx="7452360" cy="365760"/>
          </a:xfrm>
          <a:prstGeom prst="rect">
            <a:avLst/>
          </a:prstGeom>
          <a:solidFill>
            <a:schemeClr val="accent2">
              <a:lumMod val="75000"/>
            </a:schemeClr>
          </a:solidFill>
        </p:spPr>
        <p:txBody>
          <a:bodyPr wrap="square" rtlCol="0">
            <a:spAutoFit/>
          </a:bodyPr>
          <a:lstStyle/>
          <a:p>
            <a:pPr algn="ctr"/>
            <a:r>
              <a:rPr lang="en-US" dirty="0" smtClean="0">
                <a:solidFill>
                  <a:schemeClr val="bg1"/>
                </a:solidFill>
                <a:latin typeface="Arial" panose="020B0604020202020204" pitchFamily="34" charset="0"/>
                <a:cs typeface="Arial" panose="020B0604020202020204" pitchFamily="34" charset="0"/>
              </a:rPr>
              <a:t>HUMANITARIAN ASSISTANCE AND DISASTER RESPONSE</a:t>
            </a:r>
            <a:endParaRPr lang="en-US" dirty="0">
              <a:solidFill>
                <a:schemeClr val="bg1"/>
              </a:solidFill>
              <a:latin typeface="Arial" panose="020B0604020202020204" pitchFamily="34" charset="0"/>
              <a:cs typeface="Arial" panose="020B0604020202020204" pitchFamily="34" charset="0"/>
            </a:endParaRPr>
          </a:p>
        </p:txBody>
      </p:sp>
      <p:sp>
        <p:nvSpPr>
          <p:cNvPr id="12" name="TextBox 11"/>
          <p:cNvSpPr txBox="1"/>
          <p:nvPr/>
        </p:nvSpPr>
        <p:spPr>
          <a:xfrm>
            <a:off x="1186061" y="5259483"/>
            <a:ext cx="10068962" cy="660670"/>
          </a:xfrm>
          <a:prstGeom prst="rect">
            <a:avLst/>
          </a:prstGeom>
          <a:noFill/>
        </p:spPr>
        <p:txBody>
          <a:bodyPr wrap="square" rtlCol="0">
            <a:noAutofit/>
          </a:bodyPr>
          <a:lstStyle/>
          <a:p>
            <a:r>
              <a:rPr lang="en-US" dirty="0" smtClean="0">
                <a:latin typeface=" Arial"/>
              </a:rPr>
              <a:t>Through trainings and seminars such as HADR, BMAT and TC3 and through equipment preparedness, the unit continuously enhances and builds its HADR capabilities.</a:t>
            </a:r>
            <a:endParaRPr lang="en-US" dirty="0">
              <a:latin typeface=" Arial"/>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67705" y="2675191"/>
            <a:ext cx="9705673" cy="2371550"/>
          </a:xfrm>
          <a:prstGeom prst="parallelogram">
            <a:avLst/>
          </a:prstGeom>
        </p:spPr>
      </p:pic>
      <p:sp>
        <p:nvSpPr>
          <p:cNvPr id="2" name="Slide Number Placeholder 1"/>
          <p:cNvSpPr>
            <a:spLocks noGrp="1"/>
          </p:cNvSpPr>
          <p:nvPr>
            <p:ph type="sldNum" sz="quarter" idx="12"/>
          </p:nvPr>
        </p:nvSpPr>
        <p:spPr/>
        <p:txBody>
          <a:bodyPr/>
          <a:lstStyle/>
          <a:p>
            <a:fld id="{7687A7F3-AD38-4866-8553-4B19922F7C99}" type="slidenum">
              <a:rPr lang="en-PH" smtClean="0"/>
              <a:t>95</a:t>
            </a:fld>
            <a:endParaRPr lang="en-PH"/>
          </a:p>
        </p:txBody>
      </p:sp>
    </p:spTree>
    <p:extLst>
      <p:ext uri="{BB962C8B-B14F-4D97-AF65-F5344CB8AC3E}">
        <p14:creationId xmlns:p14="http://schemas.microsoft.com/office/powerpoint/2010/main" val="5912190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down)">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wipe(left)">
                                      <p:cBhvr>
                                        <p:cTn id="18" dur="500"/>
                                        <p:tgtEl>
                                          <p:spTgt spid="8"/>
                                        </p:tgtEl>
                                      </p:cBhvr>
                                    </p:animEffect>
                                  </p:childTnLst>
                                </p:cTn>
                              </p:par>
                              <p:par>
                                <p:cTn id="19" presetID="2" presetClass="entr" presetSubtype="4"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anim calcmode="lin" valueType="num">
                                      <p:cBhvr additive="base">
                                        <p:cTn id="21" dur="500" fill="hold"/>
                                        <p:tgtEl>
                                          <p:spTgt spid="12"/>
                                        </p:tgtEl>
                                        <p:attrNameLst>
                                          <p:attrName>ppt_x</p:attrName>
                                        </p:attrNameLst>
                                      </p:cBhvr>
                                      <p:tavLst>
                                        <p:tav tm="0">
                                          <p:val>
                                            <p:strVal val="#ppt_x"/>
                                          </p:val>
                                        </p:tav>
                                        <p:tav tm="100000">
                                          <p:val>
                                            <p:strVal val="#ppt_x"/>
                                          </p:val>
                                        </p:tav>
                                      </p:tavLst>
                                    </p:anim>
                                    <p:anim calcmode="lin" valueType="num">
                                      <p:cBhvr additive="base">
                                        <p:cTn id="2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6" grpId="0" animBg="1"/>
      <p:bldP spid="12" grpId="0"/>
    </p:bldLst>
  </p:timing>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Round Same Side Corner Rectangle 13"/>
          <p:cNvSpPr/>
          <p:nvPr/>
        </p:nvSpPr>
        <p:spPr>
          <a:xfrm rot="16200000">
            <a:off x="372147" y="2171484"/>
            <a:ext cx="822960" cy="274320"/>
          </a:xfrm>
          <a:prstGeom prst="round2SameRect">
            <a:avLst/>
          </a:prstGeom>
          <a:solidFill>
            <a:srgbClr val="5B9BD5">
              <a:alpha val="50000"/>
            </a:srgbClr>
          </a:solidFill>
          <a:ln w="57150">
            <a:solidFill>
              <a:srgbClr val="5B9BD5">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 Same Side Corner Rectangle 16"/>
          <p:cNvSpPr/>
          <p:nvPr/>
        </p:nvSpPr>
        <p:spPr>
          <a:xfrm rot="16200000">
            <a:off x="372147" y="4384932"/>
            <a:ext cx="822960" cy="274320"/>
          </a:xfrm>
          <a:prstGeom prst="round2SameRect">
            <a:avLst/>
          </a:prstGeom>
          <a:solidFill>
            <a:srgbClr val="A5A5A5">
              <a:alpha val="50000"/>
            </a:srgbClr>
          </a:solidFill>
          <a:ln w="57150">
            <a:solidFill>
              <a:srgbClr val="A5A5A5">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 Same Side Corner Rectangle 19"/>
          <p:cNvSpPr/>
          <p:nvPr/>
        </p:nvSpPr>
        <p:spPr>
          <a:xfrm rot="16200000">
            <a:off x="372147" y="5491655"/>
            <a:ext cx="822960" cy="274320"/>
          </a:xfrm>
          <a:prstGeom prst="round2SameRect">
            <a:avLst/>
          </a:prstGeom>
          <a:solidFill>
            <a:srgbClr val="FFC000">
              <a:alpha val="50000"/>
            </a:srgbClr>
          </a:solidFill>
          <a:ln w="57150">
            <a:solidFill>
              <a:srgbClr val="FFC000">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 Same Side Corner Rectangle 22"/>
          <p:cNvSpPr/>
          <p:nvPr/>
        </p:nvSpPr>
        <p:spPr>
          <a:xfrm rot="16200000">
            <a:off x="372147" y="3278208"/>
            <a:ext cx="822960" cy="274320"/>
          </a:xfrm>
          <a:prstGeom prst="round2SameRect">
            <a:avLst/>
          </a:prstGeom>
          <a:solidFill>
            <a:srgbClr val="ED7D31"/>
          </a:solidFill>
          <a:ln w="57150">
            <a:solidFill>
              <a:srgbClr val="ED7D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 Same Side Corner Rectangle 4"/>
          <p:cNvSpPr/>
          <p:nvPr/>
        </p:nvSpPr>
        <p:spPr>
          <a:xfrm rot="16200000">
            <a:off x="372147" y="1064760"/>
            <a:ext cx="822960" cy="274320"/>
          </a:xfrm>
          <a:prstGeom prst="round2SameRect">
            <a:avLst/>
          </a:prstGeom>
          <a:solidFill>
            <a:srgbClr val="70AD47">
              <a:alpha val="50000"/>
            </a:srgbClr>
          </a:solidFill>
          <a:ln w="57150">
            <a:solidFill>
              <a:srgbClr val="70AD47">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934500" y="790440"/>
            <a:ext cx="10609799" cy="5303520"/>
          </a:xfrm>
          <a:prstGeom prst="rect">
            <a:avLst/>
          </a:prstGeom>
          <a:solidFill>
            <a:schemeClr val="bg1"/>
          </a:solidFill>
          <a:ln w="57150">
            <a:solidFill>
              <a:srgbClr val="ED7D31"/>
            </a:solidFill>
          </a:ln>
        </p:spPr>
        <p:txBody>
          <a:bodyPr wrap="none" anchor="t" anchorCtr="0">
            <a:noAutofit/>
          </a:bodyPr>
          <a:lstStyle/>
          <a:p>
            <a:pPr algn="ctr"/>
            <a:r>
              <a:rPr lang="en-US" sz="3400" dirty="0">
                <a:solidFill>
                  <a:schemeClr val="tx1">
                    <a:lumMod val="65000"/>
                    <a:lumOff val="35000"/>
                  </a:schemeClr>
                </a:solidFill>
                <a:latin typeface="Franklin Gothic Demi Cond" panose="020B0706030402020204" pitchFamily="34" charset="0"/>
              </a:rPr>
              <a:t>COMPLIANCE AND ACCOMPLISHMENTS TO </a:t>
            </a:r>
            <a:r>
              <a:rPr lang="en-US" sz="3400" dirty="0" smtClean="0">
                <a:solidFill>
                  <a:schemeClr val="tx1">
                    <a:lumMod val="65000"/>
                    <a:lumOff val="35000"/>
                  </a:schemeClr>
                </a:solidFill>
                <a:latin typeface="Franklin Gothic Demi Cond" panose="020B0706030402020204" pitchFamily="34" charset="0"/>
              </a:rPr>
              <a:t>CSAFP’s </a:t>
            </a:r>
            <a:r>
              <a:rPr lang="en-US" sz="3400" dirty="0">
                <a:solidFill>
                  <a:schemeClr val="tx1">
                    <a:lumMod val="65000"/>
                    <a:lumOff val="35000"/>
                  </a:schemeClr>
                </a:solidFill>
                <a:latin typeface="Franklin Gothic Demi Cond" panose="020B0706030402020204" pitchFamily="34" charset="0"/>
              </a:rPr>
              <a:t>GUIDANCE</a:t>
            </a:r>
            <a:endParaRPr lang="en-US" sz="3400" dirty="0"/>
          </a:p>
        </p:txBody>
      </p:sp>
      <p:sp>
        <p:nvSpPr>
          <p:cNvPr id="19" name="TextBox 18"/>
          <p:cNvSpPr txBox="1"/>
          <p:nvPr/>
        </p:nvSpPr>
        <p:spPr>
          <a:xfrm>
            <a:off x="1118759" y="1428494"/>
            <a:ext cx="10266544" cy="365760"/>
          </a:xfrm>
          <a:prstGeom prst="rect">
            <a:avLst/>
          </a:prstGeom>
          <a:solidFill>
            <a:srgbClr val="542708"/>
          </a:solidFill>
        </p:spPr>
        <p:txBody>
          <a:bodyPr wrap="square" rtlCol="0">
            <a:spAutoFit/>
          </a:bodyPr>
          <a:lstStyle/>
          <a:p>
            <a:pPr algn="ctr"/>
            <a:endParaRPr lang="en-US" dirty="0">
              <a:latin typeface="Arial" panose="020B0604020202020204" pitchFamily="34" charset="0"/>
              <a:cs typeface="Arial" panose="020B0604020202020204" pitchFamily="34" charset="0"/>
            </a:endParaRPr>
          </a:p>
        </p:txBody>
      </p:sp>
      <p:sp>
        <p:nvSpPr>
          <p:cNvPr id="4" name="TextBox 3"/>
          <p:cNvSpPr txBox="1"/>
          <p:nvPr/>
        </p:nvSpPr>
        <p:spPr>
          <a:xfrm>
            <a:off x="1122273" y="1800393"/>
            <a:ext cx="10241280" cy="4160140"/>
          </a:xfrm>
          <a:prstGeom prst="rect">
            <a:avLst/>
          </a:prstGeom>
          <a:noFill/>
          <a:ln w="28575">
            <a:solidFill>
              <a:schemeClr val="accent2">
                <a:lumMod val="50000"/>
              </a:schemeClr>
            </a:solidFill>
          </a:ln>
        </p:spPr>
        <p:txBody>
          <a:bodyPr wrap="square" rtlCol="0">
            <a:noAutofit/>
          </a:bodyPr>
          <a:lstStyle/>
          <a:p>
            <a:r>
              <a:rPr lang="en-PH" dirty="0" smtClean="0">
                <a:latin typeface="Arial" panose="020B0604020202020204" pitchFamily="34" charset="0"/>
                <a:cs typeface="Arial" panose="020B0604020202020204" pitchFamily="34" charset="0"/>
              </a:rPr>
              <a:t>“Put </a:t>
            </a:r>
            <a:r>
              <a:rPr lang="en-PH" dirty="0">
                <a:latin typeface="Arial" panose="020B0604020202020204" pitchFamily="34" charset="0"/>
                <a:cs typeface="Arial" panose="020B0604020202020204" pitchFamily="34" charset="0"/>
              </a:rPr>
              <a:t>premium on merit and fitness in hiring or promoting personnel and afford them continuous professional development for efficiency and for their </a:t>
            </a:r>
            <a:r>
              <a:rPr lang="en-PH" dirty="0" smtClean="0">
                <a:latin typeface="Arial" panose="020B0604020202020204" pitchFamily="34" charset="0"/>
                <a:cs typeface="Arial" panose="020B0604020202020204" pitchFamily="34" charset="0"/>
              </a:rPr>
              <a:t>morale…”</a:t>
            </a:r>
            <a:endParaRPr lang="en-US" dirty="0">
              <a:latin typeface="Arial" panose="020B0604020202020204" pitchFamily="34" charset="0"/>
              <a:cs typeface="Arial" panose="020B0604020202020204" pitchFamily="34" charset="0"/>
            </a:endParaRPr>
          </a:p>
        </p:txBody>
      </p:sp>
      <p:sp>
        <p:nvSpPr>
          <p:cNvPr id="13" name="TextBox 12"/>
          <p:cNvSpPr txBox="1"/>
          <p:nvPr/>
        </p:nvSpPr>
        <p:spPr>
          <a:xfrm>
            <a:off x="1108710" y="1438766"/>
            <a:ext cx="8860536" cy="365760"/>
          </a:xfrm>
          <a:prstGeom prst="rect">
            <a:avLst/>
          </a:prstGeom>
          <a:solidFill>
            <a:schemeClr val="accent2">
              <a:lumMod val="50000"/>
            </a:schemeClr>
          </a:solidFill>
        </p:spPr>
        <p:txBody>
          <a:bodyPr wrap="square" rtlCol="0">
            <a:spAutoFit/>
          </a:bodyPr>
          <a:lstStyle/>
          <a:p>
            <a:pPr algn="ctr"/>
            <a:r>
              <a:rPr lang="en-US" dirty="0" smtClean="0">
                <a:solidFill>
                  <a:schemeClr val="bg1"/>
                </a:solidFill>
                <a:latin typeface="Arial" panose="020B0604020202020204" pitchFamily="34" charset="0"/>
                <a:cs typeface="Arial" panose="020B0604020202020204" pitchFamily="34" charset="0"/>
              </a:rPr>
              <a:t>PERSONNEL DEVELOPMENT AND WELL-BEING</a:t>
            </a:r>
            <a:endParaRPr lang="en-US" dirty="0">
              <a:solidFill>
                <a:schemeClr val="bg1"/>
              </a:solidFill>
              <a:latin typeface="Arial" panose="020B0604020202020204" pitchFamily="34" charset="0"/>
              <a:cs typeface="Arial" panose="020B0604020202020204" pitchFamily="34" charset="0"/>
            </a:endParaRPr>
          </a:p>
        </p:txBody>
      </p:sp>
      <p:sp>
        <p:nvSpPr>
          <p:cNvPr id="12" name="TextBox 11"/>
          <p:cNvSpPr txBox="1"/>
          <p:nvPr/>
        </p:nvSpPr>
        <p:spPr>
          <a:xfrm>
            <a:off x="1186061" y="5056283"/>
            <a:ext cx="10068962" cy="904250"/>
          </a:xfrm>
          <a:prstGeom prst="rect">
            <a:avLst/>
          </a:prstGeom>
          <a:noFill/>
        </p:spPr>
        <p:txBody>
          <a:bodyPr wrap="square" rtlCol="0">
            <a:noAutofit/>
          </a:bodyPr>
          <a:lstStyle/>
          <a:p>
            <a:r>
              <a:rPr lang="en-US" dirty="0" smtClean="0">
                <a:latin typeface=" Arial"/>
              </a:rPr>
              <a:t>Unit’s leadership regularly conducts developmental counseling to all personnel to ensure they are all in the right paths of their military careers. On fitness, it is a company policy to submit weekly PRT Forms with attached screenshot of </a:t>
            </a:r>
            <a:r>
              <a:rPr lang="en-US" dirty="0" err="1" smtClean="0">
                <a:latin typeface=" Arial"/>
              </a:rPr>
              <a:t>Roadrun</a:t>
            </a:r>
            <a:r>
              <a:rPr lang="en-US" dirty="0" smtClean="0">
                <a:latin typeface=" Arial"/>
              </a:rPr>
              <a:t> tracking apps.</a:t>
            </a:r>
            <a:endParaRPr lang="en-US" dirty="0">
              <a:latin typeface=" Arial"/>
            </a:endParaRP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46602"/>
          <a:stretch/>
        </p:blipFill>
        <p:spPr>
          <a:xfrm>
            <a:off x="1295400" y="2511499"/>
            <a:ext cx="3784600" cy="2389785"/>
          </a:xfrm>
          <a:prstGeom prst="rect">
            <a:avLst/>
          </a:prstGeom>
        </p:spPr>
      </p:pic>
      <p:grpSp>
        <p:nvGrpSpPr>
          <p:cNvPr id="9" name="Group 8"/>
          <p:cNvGrpSpPr/>
          <p:nvPr/>
        </p:nvGrpSpPr>
        <p:grpSpPr>
          <a:xfrm>
            <a:off x="8235318" y="2356499"/>
            <a:ext cx="2768222" cy="2699784"/>
            <a:chOff x="8741277" y="554000"/>
            <a:chExt cx="6604894" cy="6858000"/>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009629" y="554000"/>
              <a:ext cx="3336542" cy="6858000"/>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741277" y="554000"/>
              <a:ext cx="3163995" cy="6858000"/>
            </a:xfrm>
            <a:prstGeom prst="rect">
              <a:avLst/>
            </a:prstGeom>
          </p:spPr>
        </p:pic>
      </p:grpSp>
      <p:pic>
        <p:nvPicPr>
          <p:cNvPr id="8" name="Picture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462784" y="2880892"/>
            <a:ext cx="2389751" cy="1650999"/>
          </a:xfrm>
          <a:prstGeom prst="rect">
            <a:avLst/>
          </a:prstGeom>
          <a:ln>
            <a:solidFill>
              <a:schemeClr val="tx1"/>
            </a:solidFill>
          </a:ln>
        </p:spPr>
      </p:pic>
      <p:sp>
        <p:nvSpPr>
          <p:cNvPr id="6" name="Slide Number Placeholder 5"/>
          <p:cNvSpPr>
            <a:spLocks noGrp="1"/>
          </p:cNvSpPr>
          <p:nvPr>
            <p:ph type="sldNum" sz="quarter" idx="12"/>
          </p:nvPr>
        </p:nvSpPr>
        <p:spPr/>
        <p:txBody>
          <a:bodyPr/>
          <a:lstStyle/>
          <a:p>
            <a:fld id="{7687A7F3-AD38-4866-8553-4B19922F7C99}" type="slidenum">
              <a:rPr lang="en-PH" smtClean="0"/>
              <a:t>96</a:t>
            </a:fld>
            <a:endParaRPr lang="en-PH"/>
          </a:p>
        </p:txBody>
      </p:sp>
    </p:spTree>
    <p:extLst>
      <p:ext uri="{BB962C8B-B14F-4D97-AF65-F5344CB8AC3E}">
        <p14:creationId xmlns:p14="http://schemas.microsoft.com/office/powerpoint/2010/main" val="4787539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down)">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nodeType="click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wipe(down)">
                                      <p:cBhvr>
                                        <p:cTn id="18" dur="500"/>
                                        <p:tgtEl>
                                          <p:spTgt spid="2"/>
                                        </p:tgtEl>
                                      </p:cBhvr>
                                    </p:animEffect>
                                  </p:childTnLst>
                                </p:cTn>
                              </p:par>
                              <p:par>
                                <p:cTn id="19" presetID="22" presetClass="entr" presetSubtype="4" fill="hold"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wipe(down)">
                                      <p:cBhvr>
                                        <p:cTn id="21" dur="500"/>
                                        <p:tgtEl>
                                          <p:spTgt spid="8"/>
                                        </p:tgtEl>
                                      </p:cBhvr>
                                    </p:animEffect>
                                  </p:childTnLst>
                                </p:cTn>
                              </p:par>
                              <p:par>
                                <p:cTn id="22" presetID="22" presetClass="entr" presetSubtype="4" fill="hold"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wipe(down)">
                                      <p:cBhvr>
                                        <p:cTn id="24" dur="500"/>
                                        <p:tgtEl>
                                          <p:spTgt spid="9"/>
                                        </p:tgtEl>
                                      </p:cBhvr>
                                    </p:animEffect>
                                  </p:childTnLst>
                                </p:cTn>
                              </p:par>
                              <p:par>
                                <p:cTn id="25" presetID="2" presetClass="entr" presetSubtype="4"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anim calcmode="lin" valueType="num">
                                      <p:cBhvr additive="base">
                                        <p:cTn id="27" dur="500" fill="hold"/>
                                        <p:tgtEl>
                                          <p:spTgt spid="12"/>
                                        </p:tgtEl>
                                        <p:attrNameLst>
                                          <p:attrName>ppt_x</p:attrName>
                                        </p:attrNameLst>
                                      </p:cBhvr>
                                      <p:tavLst>
                                        <p:tav tm="0">
                                          <p:val>
                                            <p:strVal val="#ppt_x"/>
                                          </p:val>
                                        </p:tav>
                                        <p:tav tm="100000">
                                          <p:val>
                                            <p:strVal val="#ppt_x"/>
                                          </p:val>
                                        </p:tav>
                                      </p:tavLst>
                                    </p:anim>
                                    <p:anim calcmode="lin" valueType="num">
                                      <p:cBhvr additive="base">
                                        <p:cTn id="2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3" grpId="0" animBg="1"/>
      <p:bldP spid="12" grpId="0"/>
    </p:bldLst>
  </p:timing>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Round Same Side Corner Rectangle 13"/>
          <p:cNvSpPr/>
          <p:nvPr/>
        </p:nvSpPr>
        <p:spPr>
          <a:xfrm rot="16200000">
            <a:off x="372147" y="2171484"/>
            <a:ext cx="822960" cy="274320"/>
          </a:xfrm>
          <a:prstGeom prst="round2SameRect">
            <a:avLst/>
          </a:prstGeom>
          <a:solidFill>
            <a:srgbClr val="5B9BD5">
              <a:alpha val="50000"/>
            </a:srgbClr>
          </a:solidFill>
          <a:ln w="57150">
            <a:solidFill>
              <a:srgbClr val="5B9BD5">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 Same Side Corner Rectangle 16"/>
          <p:cNvSpPr/>
          <p:nvPr/>
        </p:nvSpPr>
        <p:spPr>
          <a:xfrm rot="16200000">
            <a:off x="372147" y="4384932"/>
            <a:ext cx="822960" cy="274320"/>
          </a:xfrm>
          <a:prstGeom prst="round2SameRect">
            <a:avLst/>
          </a:prstGeom>
          <a:solidFill>
            <a:srgbClr val="A5A5A5">
              <a:alpha val="50000"/>
            </a:srgbClr>
          </a:solidFill>
          <a:ln w="57150">
            <a:solidFill>
              <a:srgbClr val="A5A5A5">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 Same Side Corner Rectangle 19"/>
          <p:cNvSpPr/>
          <p:nvPr/>
        </p:nvSpPr>
        <p:spPr>
          <a:xfrm rot="16200000">
            <a:off x="372147" y="5491655"/>
            <a:ext cx="822960" cy="274320"/>
          </a:xfrm>
          <a:prstGeom prst="round2SameRect">
            <a:avLst/>
          </a:prstGeom>
          <a:solidFill>
            <a:srgbClr val="FFC000">
              <a:alpha val="50000"/>
            </a:srgbClr>
          </a:solidFill>
          <a:ln w="57150">
            <a:solidFill>
              <a:srgbClr val="FFC000">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 Same Side Corner Rectangle 22"/>
          <p:cNvSpPr/>
          <p:nvPr/>
        </p:nvSpPr>
        <p:spPr>
          <a:xfrm rot="16200000">
            <a:off x="372147" y="3278208"/>
            <a:ext cx="822960" cy="274320"/>
          </a:xfrm>
          <a:prstGeom prst="round2SameRect">
            <a:avLst/>
          </a:prstGeom>
          <a:solidFill>
            <a:srgbClr val="ED7D31"/>
          </a:solidFill>
          <a:ln w="57150">
            <a:solidFill>
              <a:srgbClr val="ED7D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 Same Side Corner Rectangle 4"/>
          <p:cNvSpPr/>
          <p:nvPr/>
        </p:nvSpPr>
        <p:spPr>
          <a:xfrm rot="16200000">
            <a:off x="372147" y="1064760"/>
            <a:ext cx="822960" cy="274320"/>
          </a:xfrm>
          <a:prstGeom prst="round2SameRect">
            <a:avLst/>
          </a:prstGeom>
          <a:solidFill>
            <a:srgbClr val="70AD47">
              <a:alpha val="50000"/>
            </a:srgbClr>
          </a:solidFill>
          <a:ln w="57150">
            <a:solidFill>
              <a:srgbClr val="70AD47">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934500" y="790440"/>
            <a:ext cx="10609799" cy="5303520"/>
          </a:xfrm>
          <a:prstGeom prst="rect">
            <a:avLst/>
          </a:prstGeom>
          <a:solidFill>
            <a:schemeClr val="bg1"/>
          </a:solidFill>
          <a:ln w="57150">
            <a:solidFill>
              <a:srgbClr val="ED7D31"/>
            </a:solidFill>
          </a:ln>
        </p:spPr>
        <p:txBody>
          <a:bodyPr wrap="none" anchor="t" anchorCtr="0">
            <a:noAutofit/>
          </a:bodyPr>
          <a:lstStyle/>
          <a:p>
            <a:pPr algn="ctr"/>
            <a:r>
              <a:rPr lang="en-US" sz="3400" dirty="0">
                <a:solidFill>
                  <a:schemeClr val="tx1">
                    <a:lumMod val="65000"/>
                    <a:lumOff val="35000"/>
                  </a:schemeClr>
                </a:solidFill>
                <a:latin typeface="Franklin Gothic Demi Cond" panose="020B0706030402020204" pitchFamily="34" charset="0"/>
              </a:rPr>
              <a:t>COMPLIANCE AND ACCOMPLISHMENTS TO </a:t>
            </a:r>
            <a:r>
              <a:rPr lang="en-US" sz="3400" dirty="0" smtClean="0">
                <a:solidFill>
                  <a:schemeClr val="tx1">
                    <a:lumMod val="65000"/>
                    <a:lumOff val="35000"/>
                  </a:schemeClr>
                </a:solidFill>
                <a:latin typeface="Franklin Gothic Demi Cond" panose="020B0706030402020204" pitchFamily="34" charset="0"/>
              </a:rPr>
              <a:t>CSAFP’s </a:t>
            </a:r>
            <a:r>
              <a:rPr lang="en-US" sz="3400" dirty="0">
                <a:solidFill>
                  <a:schemeClr val="tx1">
                    <a:lumMod val="65000"/>
                    <a:lumOff val="35000"/>
                  </a:schemeClr>
                </a:solidFill>
                <a:latin typeface="Franklin Gothic Demi Cond" panose="020B0706030402020204" pitchFamily="34" charset="0"/>
              </a:rPr>
              <a:t>GUIDANCE</a:t>
            </a:r>
            <a:endParaRPr lang="en-US" sz="3400" dirty="0"/>
          </a:p>
        </p:txBody>
      </p:sp>
      <p:sp>
        <p:nvSpPr>
          <p:cNvPr id="4" name="TextBox 3"/>
          <p:cNvSpPr txBox="1"/>
          <p:nvPr/>
        </p:nvSpPr>
        <p:spPr>
          <a:xfrm>
            <a:off x="1122273" y="1800393"/>
            <a:ext cx="10241280" cy="4137563"/>
          </a:xfrm>
          <a:prstGeom prst="rect">
            <a:avLst/>
          </a:prstGeom>
          <a:noFill/>
          <a:ln w="28575">
            <a:solidFill>
              <a:srgbClr val="542708"/>
            </a:solidFill>
          </a:ln>
        </p:spPr>
        <p:txBody>
          <a:bodyPr wrap="square" rtlCol="0">
            <a:noAutofit/>
          </a:bodyPr>
          <a:lstStyle/>
          <a:p>
            <a:r>
              <a:rPr lang="en-PH" dirty="0" smtClean="0">
                <a:latin typeface="Arial" panose="020B0604020202020204" pitchFamily="34" charset="0"/>
                <a:cs typeface="Arial" panose="020B0604020202020204" pitchFamily="34" charset="0"/>
              </a:rPr>
              <a:t>“Continue </a:t>
            </a:r>
            <a:r>
              <a:rPr lang="en-PH" dirty="0">
                <a:latin typeface="Arial" panose="020B0604020202020204" pitchFamily="34" charset="0"/>
                <a:cs typeface="Arial" panose="020B0604020202020204" pitchFamily="34" charset="0"/>
              </a:rPr>
              <a:t>to engage with and strengthen partnerships with all relevant stakeholders to sustain the peace, ensure security, and help maintain public order</a:t>
            </a:r>
            <a:r>
              <a:rPr lang="en-PH" dirty="0" smtClean="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
        <p:nvSpPr>
          <p:cNvPr id="19" name="TextBox 18"/>
          <p:cNvSpPr txBox="1"/>
          <p:nvPr/>
        </p:nvSpPr>
        <p:spPr>
          <a:xfrm>
            <a:off x="1118759" y="1428498"/>
            <a:ext cx="10259568" cy="365760"/>
          </a:xfrm>
          <a:prstGeom prst="rect">
            <a:avLst/>
          </a:prstGeom>
          <a:solidFill>
            <a:srgbClr val="542708"/>
          </a:solidFill>
          <a:ln>
            <a:solidFill>
              <a:srgbClr val="542708"/>
            </a:solidFill>
          </a:ln>
        </p:spPr>
        <p:txBody>
          <a:bodyPr wrap="square" rtlCol="0">
            <a:spAutoFit/>
          </a:bodyPr>
          <a:lstStyle/>
          <a:p>
            <a:pPr algn="ctr"/>
            <a:r>
              <a:rPr lang="en-US" dirty="0" smtClean="0">
                <a:solidFill>
                  <a:schemeClr val="bg1"/>
                </a:solidFill>
                <a:latin typeface="Arial" panose="020B0604020202020204" pitchFamily="34" charset="0"/>
                <a:cs typeface="Arial" panose="020B0604020202020204" pitchFamily="34" charset="0"/>
              </a:rPr>
              <a:t>STAKEHOLDERS’ COLLABORATION</a:t>
            </a:r>
            <a:endParaRPr lang="en-US" dirty="0">
              <a:solidFill>
                <a:schemeClr val="bg1"/>
              </a:solidFill>
              <a:latin typeface="Arial" panose="020B0604020202020204" pitchFamily="34" charset="0"/>
              <a:cs typeface="Arial" panose="020B0604020202020204" pitchFamily="34" charset="0"/>
            </a:endParaRPr>
          </a:p>
        </p:txBody>
      </p:sp>
      <p:sp>
        <p:nvSpPr>
          <p:cNvPr id="10" name="TextBox 9"/>
          <p:cNvSpPr txBox="1"/>
          <p:nvPr/>
        </p:nvSpPr>
        <p:spPr>
          <a:xfrm>
            <a:off x="1186061" y="5259483"/>
            <a:ext cx="10068962" cy="660670"/>
          </a:xfrm>
          <a:prstGeom prst="rect">
            <a:avLst/>
          </a:prstGeom>
          <a:noFill/>
        </p:spPr>
        <p:txBody>
          <a:bodyPr wrap="square" rtlCol="0">
            <a:noAutofit/>
          </a:bodyPr>
          <a:lstStyle/>
          <a:p>
            <a:r>
              <a:rPr lang="en-US" dirty="0" smtClean="0">
                <a:latin typeface=" Arial"/>
              </a:rPr>
              <a:t>The unit maintains its efforts in intensifying its stakeholders’ engagements and socio-civic activities in order to help sustain the peace, ensure security and maintain public order.</a:t>
            </a:r>
            <a:endParaRPr lang="en-US" dirty="0">
              <a:latin typeface=" Arial"/>
            </a:endParaRPr>
          </a:p>
        </p:txBody>
      </p:sp>
      <p:grpSp>
        <p:nvGrpSpPr>
          <p:cNvPr id="16" name="Group 15"/>
          <p:cNvGrpSpPr/>
          <p:nvPr/>
        </p:nvGrpSpPr>
        <p:grpSpPr>
          <a:xfrm>
            <a:off x="1839791" y="2652483"/>
            <a:ext cx="8906119" cy="2347163"/>
            <a:chOff x="2146545" y="2652483"/>
            <a:chExt cx="8906119" cy="2347163"/>
          </a:xfrm>
        </p:grpSpPr>
        <p:pic>
          <p:nvPicPr>
            <p:cNvPr id="12" name="Picture 11"/>
            <p:cNvPicPr>
              <a:picLocks noChangeAspect="1"/>
            </p:cNvPicPr>
            <p:nvPr/>
          </p:nvPicPr>
          <p:blipFill rotWithShape="1">
            <a:blip r:embed="rId3">
              <a:extLst>
                <a:ext uri="{28A0092B-C50C-407E-A947-70E740481C1C}">
                  <a14:useLocalDpi xmlns:a14="http://schemas.microsoft.com/office/drawing/2010/main" val="0"/>
                </a:ext>
              </a:extLst>
            </a:blip>
            <a:srcRect l="16235" t="5270" r="17714" b="10682"/>
            <a:stretch/>
          </p:blipFill>
          <p:spPr>
            <a:xfrm>
              <a:off x="2146545" y="2654216"/>
              <a:ext cx="3127021" cy="2345266"/>
            </a:xfrm>
            <a:prstGeom prst="rect">
              <a:avLst/>
            </a:prstGeom>
          </p:spPr>
        </p:pic>
        <p:pic>
          <p:nvPicPr>
            <p:cNvPr id="15" name="Picture 14"/>
            <p:cNvPicPr>
              <a:picLocks noChangeAspect="1"/>
            </p:cNvPicPr>
            <p:nvPr/>
          </p:nvPicPr>
          <p:blipFill rotWithShape="1">
            <a:blip r:embed="rId4">
              <a:extLst>
                <a:ext uri="{28A0092B-C50C-407E-A947-70E740481C1C}">
                  <a14:useLocalDpi xmlns:a14="http://schemas.microsoft.com/office/drawing/2010/main" val="0"/>
                </a:ext>
              </a:extLst>
            </a:blip>
            <a:srcRect l="10953"/>
            <a:stretch/>
          </p:blipFill>
          <p:spPr>
            <a:xfrm>
              <a:off x="5347039" y="2652483"/>
              <a:ext cx="5705625" cy="2347163"/>
            </a:xfrm>
            <a:prstGeom prst="rect">
              <a:avLst/>
            </a:prstGeom>
          </p:spPr>
        </p:pic>
      </p:grpSp>
      <p:sp>
        <p:nvSpPr>
          <p:cNvPr id="2" name="Slide Number Placeholder 1"/>
          <p:cNvSpPr>
            <a:spLocks noGrp="1"/>
          </p:cNvSpPr>
          <p:nvPr>
            <p:ph type="sldNum" sz="quarter" idx="12"/>
          </p:nvPr>
        </p:nvSpPr>
        <p:spPr/>
        <p:txBody>
          <a:bodyPr/>
          <a:lstStyle/>
          <a:p>
            <a:fld id="{7687A7F3-AD38-4866-8553-4B19922F7C99}" type="slidenum">
              <a:rPr lang="en-PH" smtClean="0"/>
              <a:t>97</a:t>
            </a:fld>
            <a:endParaRPr lang="en-PH"/>
          </a:p>
        </p:txBody>
      </p:sp>
    </p:spTree>
    <p:extLst>
      <p:ext uri="{BB962C8B-B14F-4D97-AF65-F5344CB8AC3E}">
        <p14:creationId xmlns:p14="http://schemas.microsoft.com/office/powerpoint/2010/main" val="8005477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down)">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nodeType="click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wipe(left)">
                                      <p:cBhvr>
                                        <p:cTn id="18" dur="500"/>
                                        <p:tgtEl>
                                          <p:spTgt spid="16"/>
                                        </p:tgtEl>
                                      </p:cBhvr>
                                    </p:animEffect>
                                  </p:childTnLst>
                                </p:cTn>
                              </p:par>
                              <p:par>
                                <p:cTn id="19" presetID="2" presetClass="entr" presetSubtype="4"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anim calcmode="lin" valueType="num">
                                      <p:cBhvr additive="base">
                                        <p:cTn id="21" dur="500" fill="hold"/>
                                        <p:tgtEl>
                                          <p:spTgt spid="10"/>
                                        </p:tgtEl>
                                        <p:attrNameLst>
                                          <p:attrName>ppt_x</p:attrName>
                                        </p:attrNameLst>
                                      </p:cBhvr>
                                      <p:tavLst>
                                        <p:tav tm="0">
                                          <p:val>
                                            <p:strVal val="#ppt_x"/>
                                          </p:val>
                                        </p:tav>
                                        <p:tav tm="100000">
                                          <p:val>
                                            <p:strVal val="#ppt_x"/>
                                          </p:val>
                                        </p:tav>
                                      </p:tavLst>
                                    </p:anim>
                                    <p:anim calcmode="lin" valueType="num">
                                      <p:cBhvr additive="base">
                                        <p:cTn id="2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9" grpId="0" animBg="1"/>
      <p:bldP spid="10" grpId="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 Same Side Corner Rectangle 13"/>
          <p:cNvSpPr/>
          <p:nvPr/>
        </p:nvSpPr>
        <p:spPr>
          <a:xfrm rot="16200000">
            <a:off x="372147" y="2171484"/>
            <a:ext cx="822960" cy="274320"/>
          </a:xfrm>
          <a:prstGeom prst="round2SameRect">
            <a:avLst/>
          </a:prstGeom>
          <a:solidFill>
            <a:srgbClr val="5B9BD5">
              <a:alpha val="50000"/>
            </a:srgbClr>
          </a:solidFill>
          <a:ln w="57150">
            <a:solidFill>
              <a:srgbClr val="5B9BD5">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 Same Side Corner Rectangle 16"/>
          <p:cNvSpPr/>
          <p:nvPr/>
        </p:nvSpPr>
        <p:spPr>
          <a:xfrm rot="16200000">
            <a:off x="372147" y="4384932"/>
            <a:ext cx="822960" cy="274320"/>
          </a:xfrm>
          <a:prstGeom prst="round2SameRect">
            <a:avLst/>
          </a:prstGeom>
          <a:solidFill>
            <a:srgbClr val="A5A5A5"/>
          </a:solidFill>
          <a:ln w="57150">
            <a:solidFill>
              <a:srgbClr val="A5A5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 Same Side Corner Rectangle 19"/>
          <p:cNvSpPr/>
          <p:nvPr/>
        </p:nvSpPr>
        <p:spPr>
          <a:xfrm rot="16200000">
            <a:off x="372147" y="5491655"/>
            <a:ext cx="822960" cy="274320"/>
          </a:xfrm>
          <a:prstGeom prst="round2SameRect">
            <a:avLst/>
          </a:prstGeom>
          <a:solidFill>
            <a:srgbClr val="FFC000">
              <a:alpha val="50000"/>
            </a:srgbClr>
          </a:solidFill>
          <a:ln w="57150">
            <a:solidFill>
              <a:srgbClr val="FFC000">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 Same Side Corner Rectangle 22"/>
          <p:cNvSpPr/>
          <p:nvPr/>
        </p:nvSpPr>
        <p:spPr>
          <a:xfrm rot="16200000">
            <a:off x="372147" y="3278208"/>
            <a:ext cx="822960" cy="274320"/>
          </a:xfrm>
          <a:prstGeom prst="round2SameRect">
            <a:avLst/>
          </a:prstGeom>
          <a:solidFill>
            <a:srgbClr val="ED7D31">
              <a:alpha val="50000"/>
            </a:srgbClr>
          </a:solidFill>
          <a:ln w="57150">
            <a:solidFill>
              <a:srgbClr val="ED7D31">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 Same Side Corner Rectangle 4"/>
          <p:cNvSpPr/>
          <p:nvPr/>
        </p:nvSpPr>
        <p:spPr>
          <a:xfrm rot="16200000">
            <a:off x="372147" y="1064760"/>
            <a:ext cx="822960" cy="274320"/>
          </a:xfrm>
          <a:prstGeom prst="round2SameRect">
            <a:avLst/>
          </a:prstGeom>
          <a:solidFill>
            <a:srgbClr val="70AD47">
              <a:alpha val="50000"/>
            </a:srgbClr>
          </a:solidFill>
          <a:ln w="57150">
            <a:solidFill>
              <a:srgbClr val="70AD47">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934500" y="790440"/>
            <a:ext cx="10609799" cy="5303520"/>
          </a:xfrm>
          <a:prstGeom prst="rect">
            <a:avLst/>
          </a:prstGeom>
          <a:solidFill>
            <a:schemeClr val="bg1"/>
          </a:solidFill>
          <a:ln w="57150">
            <a:solidFill>
              <a:srgbClr val="A5A5A5"/>
            </a:solidFill>
          </a:ln>
        </p:spPr>
        <p:txBody>
          <a:bodyPr wrap="none" anchor="t" anchorCtr="0">
            <a:noAutofit/>
          </a:bodyPr>
          <a:lstStyle/>
          <a:p>
            <a:pPr algn="ctr"/>
            <a:r>
              <a:rPr lang="en-US" sz="3500" dirty="0" smtClean="0">
                <a:solidFill>
                  <a:schemeClr val="tx1">
                    <a:lumMod val="65000"/>
                    <a:lumOff val="35000"/>
                  </a:schemeClr>
                </a:solidFill>
                <a:latin typeface="Franklin Gothic Demi Cond" panose="020B0706030402020204" pitchFamily="34" charset="0"/>
              </a:rPr>
              <a:t>UNIT SIGNIFICANT ACCOMPLISHMENTS</a:t>
            </a:r>
            <a:endParaRPr lang="en-US" sz="3500" dirty="0"/>
          </a:p>
        </p:txBody>
      </p:sp>
      <p:sp>
        <p:nvSpPr>
          <p:cNvPr id="4" name="TextBox 3"/>
          <p:cNvSpPr txBox="1"/>
          <p:nvPr/>
        </p:nvSpPr>
        <p:spPr>
          <a:xfrm>
            <a:off x="1125417" y="1428734"/>
            <a:ext cx="3246120" cy="369332"/>
          </a:xfrm>
          <a:prstGeom prst="rect">
            <a:avLst/>
          </a:prstGeom>
          <a:solidFill>
            <a:srgbClr val="A5A5A5"/>
          </a:solidFill>
          <a:ln w="28575">
            <a:solidFill>
              <a:srgbClr val="A5A5A5"/>
            </a:solidFill>
          </a:ln>
        </p:spPr>
        <p:txBody>
          <a:bodyPr wrap="square" rtlCol="0" anchor="ctr">
            <a:spAutoFit/>
          </a:bodyPr>
          <a:lstStyle/>
          <a:p>
            <a:pPr algn="ctr"/>
            <a:r>
              <a:rPr lang="en-US" b="1" dirty="0" smtClean="0">
                <a:solidFill>
                  <a:schemeClr val="bg1"/>
                </a:solidFill>
                <a:latin typeface="Arial" panose="020B0604020202020204" pitchFamily="34" charset="0"/>
                <a:cs typeface="Arial" panose="020B0604020202020204" pitchFamily="34" charset="0"/>
              </a:rPr>
              <a:t>OPERATIONS</a:t>
            </a:r>
            <a:endParaRPr lang="en-US" b="1" dirty="0">
              <a:solidFill>
                <a:schemeClr val="bg1"/>
              </a:solidFill>
              <a:latin typeface="Arial" panose="020B0604020202020204" pitchFamily="34" charset="0"/>
              <a:cs typeface="Arial" panose="020B0604020202020204" pitchFamily="34" charset="0"/>
            </a:endParaRPr>
          </a:p>
        </p:txBody>
      </p:sp>
      <p:sp>
        <p:nvSpPr>
          <p:cNvPr id="16" name="TextBox 15"/>
          <p:cNvSpPr txBox="1"/>
          <p:nvPr/>
        </p:nvSpPr>
        <p:spPr>
          <a:xfrm>
            <a:off x="4613867" y="1428734"/>
            <a:ext cx="3246120" cy="369332"/>
          </a:xfrm>
          <a:prstGeom prst="rect">
            <a:avLst/>
          </a:prstGeom>
          <a:solidFill>
            <a:schemeClr val="bg2"/>
          </a:solidFill>
          <a:ln w="28575">
            <a:solidFill>
              <a:schemeClr val="bg2"/>
            </a:solidFill>
          </a:ln>
        </p:spPr>
        <p:txBody>
          <a:bodyPr wrap="square" rtlCol="0" anchor="ctr">
            <a:spAutoFit/>
          </a:bodyPr>
          <a:lstStyle/>
          <a:p>
            <a:pPr algn="ctr"/>
            <a:r>
              <a:rPr lang="en-US" b="1" dirty="0" smtClean="0">
                <a:solidFill>
                  <a:schemeClr val="bg1"/>
                </a:solidFill>
                <a:latin typeface="Arial" panose="020B0604020202020204" pitchFamily="34" charset="0"/>
                <a:cs typeface="Arial" panose="020B0604020202020204" pitchFamily="34" charset="0"/>
              </a:rPr>
              <a:t>CAPABILITY</a:t>
            </a:r>
            <a:endParaRPr lang="en-US" b="1" dirty="0">
              <a:solidFill>
                <a:schemeClr val="bg1"/>
              </a:solidFill>
              <a:latin typeface="Arial" panose="020B0604020202020204" pitchFamily="34" charset="0"/>
              <a:cs typeface="Arial" panose="020B0604020202020204" pitchFamily="34" charset="0"/>
            </a:endParaRPr>
          </a:p>
        </p:txBody>
      </p:sp>
      <p:sp>
        <p:nvSpPr>
          <p:cNvPr id="18" name="TextBox 17"/>
          <p:cNvSpPr txBox="1"/>
          <p:nvPr/>
        </p:nvSpPr>
        <p:spPr>
          <a:xfrm>
            <a:off x="8102316" y="1428734"/>
            <a:ext cx="3246120" cy="369332"/>
          </a:xfrm>
          <a:prstGeom prst="rect">
            <a:avLst/>
          </a:prstGeom>
          <a:solidFill>
            <a:schemeClr val="bg2"/>
          </a:solidFill>
          <a:ln w="28575">
            <a:solidFill>
              <a:schemeClr val="bg2"/>
            </a:solidFill>
          </a:ln>
        </p:spPr>
        <p:txBody>
          <a:bodyPr wrap="square" rtlCol="0" anchor="ctr">
            <a:spAutoFit/>
          </a:bodyPr>
          <a:lstStyle/>
          <a:p>
            <a:pPr algn="ctr"/>
            <a:r>
              <a:rPr lang="en-US" b="1" dirty="0" smtClean="0">
                <a:solidFill>
                  <a:schemeClr val="bg1"/>
                </a:solidFill>
                <a:latin typeface="Arial" panose="020B0604020202020204" pitchFamily="34" charset="0"/>
                <a:cs typeface="Arial" panose="020B0604020202020204" pitchFamily="34" charset="0"/>
              </a:rPr>
              <a:t>ADMINISTRATION</a:t>
            </a:r>
            <a:endParaRPr lang="en-US" b="1" dirty="0">
              <a:solidFill>
                <a:schemeClr val="bg1"/>
              </a:solidFill>
              <a:latin typeface="Arial" panose="020B0604020202020204" pitchFamily="34" charset="0"/>
              <a:cs typeface="Arial" panose="020B0604020202020204" pitchFamily="34" charset="0"/>
            </a:endParaRPr>
          </a:p>
        </p:txBody>
      </p:sp>
      <p:sp>
        <p:nvSpPr>
          <p:cNvPr id="6" name="TextBox 5"/>
          <p:cNvSpPr txBox="1"/>
          <p:nvPr/>
        </p:nvSpPr>
        <p:spPr>
          <a:xfrm>
            <a:off x="1125418" y="1828210"/>
            <a:ext cx="10230965" cy="4023360"/>
          </a:xfrm>
          <a:prstGeom prst="rect">
            <a:avLst/>
          </a:prstGeom>
          <a:noFill/>
          <a:ln w="28575">
            <a:solidFill>
              <a:srgbClr val="A5A5A5"/>
            </a:solidFill>
          </a:ln>
        </p:spPr>
        <p:txBody>
          <a:bodyPr wrap="square" rtlCol="0">
            <a:spAutoFit/>
          </a:bodyPr>
          <a:lstStyle/>
          <a:p>
            <a:endParaRPr lang="en-US" dirty="0"/>
          </a:p>
        </p:txBody>
      </p:sp>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l="42855" t="17946" r="4684" b="21398"/>
          <a:stretch/>
        </p:blipFill>
        <p:spPr>
          <a:xfrm>
            <a:off x="6071610" y="2037475"/>
            <a:ext cx="3399323" cy="2267825"/>
          </a:xfrm>
          <a:prstGeom prst="rect">
            <a:avLst/>
          </a:prstGeom>
          <a:ln w="28575">
            <a:solidFill>
              <a:srgbClr val="E7E6E6"/>
            </a:solidFill>
          </a:ln>
        </p:spPr>
      </p:pic>
      <p:pic>
        <p:nvPicPr>
          <p:cNvPr id="28" name="Picture 27"/>
          <p:cNvPicPr>
            <a:picLocks/>
          </p:cNvPicPr>
          <p:nvPr/>
        </p:nvPicPr>
        <p:blipFill>
          <a:blip r:embed="rId4" cstate="print">
            <a:extLst>
              <a:ext uri="{28A0092B-C50C-407E-A947-70E740481C1C}">
                <a14:useLocalDpi xmlns:a14="http://schemas.microsoft.com/office/drawing/2010/main" val="0"/>
              </a:ext>
            </a:extLst>
          </a:blip>
          <a:stretch>
            <a:fillRect/>
          </a:stretch>
        </p:blipFill>
        <p:spPr>
          <a:xfrm>
            <a:off x="1258385" y="2003973"/>
            <a:ext cx="1645920" cy="1303502"/>
          </a:xfrm>
          <a:prstGeom prst="ellipse">
            <a:avLst/>
          </a:prstGeom>
          <a:ln w="28575" cap="sq">
            <a:solidFill>
              <a:srgbClr val="A5A5A5"/>
            </a:solidFill>
            <a:prstDash val="solid"/>
            <a:miter lim="800000"/>
          </a:ln>
          <a:effectLst>
            <a:outerShdw blurRad="50800" dist="38100" dir="2700000" algn="tl" rotWithShape="0">
              <a:srgbClr val="000000">
                <a:alpha val="43000"/>
              </a:srgbClr>
            </a:outerShdw>
          </a:effectLst>
        </p:spPr>
      </p:pic>
      <p:pic>
        <p:nvPicPr>
          <p:cNvPr id="29" name="Picture 2"/>
          <p:cNvPicPr>
            <a:picLocks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1261980" y="4345245"/>
            <a:ext cx="1645920" cy="1371599"/>
          </a:xfrm>
          <a:prstGeom prst="ellipse">
            <a:avLst/>
          </a:prstGeom>
          <a:solidFill>
            <a:srgbClr val="FFFFFF">
              <a:shade val="85000"/>
            </a:srgbClr>
          </a:solidFill>
          <a:ln w="28575" cap="sq">
            <a:solidFill>
              <a:srgbClr val="A5A5A5"/>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pic>
        <p:nvPicPr>
          <p:cNvPr id="30" name="Picture 29"/>
          <p:cNvPicPr>
            <a:picLocks/>
          </p:cNvPicPr>
          <p:nvPr/>
        </p:nvPicPr>
        <p:blipFill>
          <a:blip r:embed="rId6" cstate="print">
            <a:extLst>
              <a:ext uri="{28A0092B-C50C-407E-A947-70E740481C1C}">
                <a14:useLocalDpi xmlns:a14="http://schemas.microsoft.com/office/drawing/2010/main" val="0"/>
              </a:ext>
            </a:extLst>
          </a:blip>
          <a:stretch>
            <a:fillRect/>
          </a:stretch>
        </p:blipFill>
        <p:spPr>
          <a:xfrm>
            <a:off x="9544331" y="2003974"/>
            <a:ext cx="1645920" cy="1303502"/>
          </a:xfrm>
          <a:prstGeom prst="ellipse">
            <a:avLst/>
          </a:prstGeom>
          <a:ln w="28575" cap="sq">
            <a:solidFill>
              <a:srgbClr val="A5A5A5"/>
            </a:solidFill>
            <a:prstDash val="solid"/>
            <a:miter lim="800000"/>
          </a:ln>
          <a:effectLst>
            <a:outerShdw blurRad="50800" dist="38100" dir="2700000" algn="tl" rotWithShape="0">
              <a:srgbClr val="000000">
                <a:alpha val="43000"/>
              </a:srgbClr>
            </a:outerShdw>
          </a:effectLst>
        </p:spPr>
      </p:pic>
      <p:pic>
        <p:nvPicPr>
          <p:cNvPr id="31" name="Picture 30"/>
          <p:cNvPicPr>
            <a:picLocks/>
          </p:cNvPicPr>
          <p:nvPr/>
        </p:nvPicPr>
        <p:blipFill>
          <a:blip r:embed="rId7" cstate="print">
            <a:extLst>
              <a:ext uri="{28A0092B-C50C-407E-A947-70E740481C1C}">
                <a14:useLocalDpi xmlns:a14="http://schemas.microsoft.com/office/drawing/2010/main" val="0"/>
              </a:ext>
            </a:extLst>
          </a:blip>
          <a:stretch>
            <a:fillRect/>
          </a:stretch>
        </p:blipFill>
        <p:spPr>
          <a:xfrm>
            <a:off x="9544331" y="4345244"/>
            <a:ext cx="1639216" cy="1371599"/>
          </a:xfrm>
          <a:prstGeom prst="ellipse">
            <a:avLst/>
          </a:prstGeom>
          <a:ln w="28575" cap="sq">
            <a:solidFill>
              <a:srgbClr val="A5A5A5"/>
            </a:solidFill>
            <a:prstDash val="solid"/>
            <a:miter lim="800000"/>
          </a:ln>
          <a:effectLst>
            <a:outerShdw blurRad="50800" dist="38100" dir="2700000" algn="tl" rotWithShape="0">
              <a:srgbClr val="000000">
                <a:alpha val="43000"/>
              </a:srgbClr>
            </a:outerShdw>
          </a:effectLst>
        </p:spPr>
      </p:pic>
      <p:sp>
        <p:nvSpPr>
          <p:cNvPr id="2" name="TextBox 1"/>
          <p:cNvSpPr txBox="1"/>
          <p:nvPr/>
        </p:nvSpPr>
        <p:spPr>
          <a:xfrm>
            <a:off x="3130100" y="4522092"/>
            <a:ext cx="6184839" cy="1107996"/>
          </a:xfrm>
          <a:prstGeom prst="rect">
            <a:avLst/>
          </a:prstGeom>
          <a:noFill/>
        </p:spPr>
        <p:txBody>
          <a:bodyPr wrap="square" rtlCol="0">
            <a:spAutoFit/>
          </a:bodyPr>
          <a:lstStyle/>
          <a:p>
            <a:pPr algn="just"/>
            <a:r>
              <a:rPr lang="en-US" sz="2200" dirty="0" smtClean="0">
                <a:latin typeface=" Arial"/>
              </a:rPr>
              <a:t>Significant increase in the number of major tactical operations while maintaining the unit’s zero-accident and low malfunction index record.</a:t>
            </a:r>
            <a:endParaRPr lang="en-US" sz="2200" dirty="0">
              <a:latin typeface=" Arial"/>
            </a:endParaRPr>
          </a:p>
        </p:txBody>
      </p:sp>
      <p:sp>
        <p:nvSpPr>
          <p:cNvPr id="3" name="Slide Number Placeholder 2"/>
          <p:cNvSpPr>
            <a:spLocks noGrp="1"/>
          </p:cNvSpPr>
          <p:nvPr>
            <p:ph type="sldNum" sz="quarter" idx="12"/>
          </p:nvPr>
        </p:nvSpPr>
        <p:spPr/>
        <p:txBody>
          <a:bodyPr/>
          <a:lstStyle/>
          <a:p>
            <a:fld id="{7687A7F3-AD38-4866-8553-4B19922F7C99}" type="slidenum">
              <a:rPr lang="en-PH" smtClean="0"/>
              <a:t>98</a:t>
            </a:fld>
            <a:endParaRPr lang="en-PH"/>
          </a:p>
        </p:txBody>
      </p:sp>
      <p:graphicFrame>
        <p:nvGraphicFramePr>
          <p:cNvPr id="19" name="Chart 18"/>
          <p:cNvGraphicFramePr/>
          <p:nvPr>
            <p:extLst>
              <p:ext uri="{D42A27DB-BD31-4B8C-83A1-F6EECF244321}">
                <p14:modId xmlns:p14="http://schemas.microsoft.com/office/powerpoint/2010/main" val="611350052"/>
              </p:ext>
            </p:extLst>
          </p:nvPr>
        </p:nvGraphicFramePr>
        <p:xfrm>
          <a:off x="2977702" y="2037475"/>
          <a:ext cx="3080197" cy="2263135"/>
        </p:xfrm>
        <a:graphic>
          <a:graphicData uri="http://schemas.openxmlformats.org/drawingml/2006/chart">
            <c:chart xmlns:c="http://schemas.openxmlformats.org/drawingml/2006/chart" xmlns:r="http://schemas.openxmlformats.org/officeDocument/2006/relationships" r:id="rId8"/>
          </a:graphicData>
        </a:graphic>
      </p:graphicFrame>
    </p:spTree>
    <p:extLst>
      <p:ext uri="{BB962C8B-B14F-4D97-AF65-F5344CB8AC3E}">
        <p14:creationId xmlns:p14="http://schemas.microsoft.com/office/powerpoint/2010/main" val="4213620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19"/>
                                        </p:tgtEl>
                                        <p:attrNameLst>
                                          <p:attrName>style.visibility</p:attrName>
                                        </p:attrNameLst>
                                      </p:cBhvr>
                                      <p:to>
                                        <p:strVal val="visible"/>
                                      </p:to>
                                    </p:set>
                                    <p:anim calcmode="lin" valueType="num">
                                      <p:cBhvr>
                                        <p:cTn id="12" dur="500" fill="hold"/>
                                        <p:tgtEl>
                                          <p:spTgt spid="19"/>
                                        </p:tgtEl>
                                        <p:attrNameLst>
                                          <p:attrName>ppt_w</p:attrName>
                                        </p:attrNameLst>
                                      </p:cBhvr>
                                      <p:tavLst>
                                        <p:tav tm="0">
                                          <p:val>
                                            <p:fltVal val="0"/>
                                          </p:val>
                                        </p:tav>
                                        <p:tav tm="100000">
                                          <p:val>
                                            <p:strVal val="#ppt_w"/>
                                          </p:val>
                                        </p:tav>
                                      </p:tavLst>
                                    </p:anim>
                                    <p:anim calcmode="lin" valueType="num">
                                      <p:cBhvr>
                                        <p:cTn id="13" dur="500" fill="hold"/>
                                        <p:tgtEl>
                                          <p:spTgt spid="19"/>
                                        </p:tgtEl>
                                        <p:attrNameLst>
                                          <p:attrName>ppt_h</p:attrName>
                                        </p:attrNameLst>
                                      </p:cBhvr>
                                      <p:tavLst>
                                        <p:tav tm="0">
                                          <p:val>
                                            <p:fltVal val="0"/>
                                          </p:val>
                                        </p:tav>
                                        <p:tav tm="100000">
                                          <p:val>
                                            <p:strVal val="#ppt_h"/>
                                          </p:val>
                                        </p:tav>
                                      </p:tavLst>
                                    </p:anim>
                                    <p:animEffect transition="in" filter="fade">
                                      <p:cBhvr>
                                        <p:cTn id="14" dur="500"/>
                                        <p:tgtEl>
                                          <p:spTgt spid="19"/>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28"/>
                                        </p:tgtEl>
                                        <p:attrNameLst>
                                          <p:attrName>style.visibility</p:attrName>
                                        </p:attrNameLst>
                                      </p:cBhvr>
                                      <p:to>
                                        <p:strVal val="visible"/>
                                      </p:to>
                                    </p:set>
                                    <p:anim calcmode="lin" valueType="num">
                                      <p:cBhvr>
                                        <p:cTn id="19" dur="500" fill="hold"/>
                                        <p:tgtEl>
                                          <p:spTgt spid="28"/>
                                        </p:tgtEl>
                                        <p:attrNameLst>
                                          <p:attrName>ppt_w</p:attrName>
                                        </p:attrNameLst>
                                      </p:cBhvr>
                                      <p:tavLst>
                                        <p:tav tm="0">
                                          <p:val>
                                            <p:fltVal val="0"/>
                                          </p:val>
                                        </p:tav>
                                        <p:tav tm="100000">
                                          <p:val>
                                            <p:strVal val="#ppt_w"/>
                                          </p:val>
                                        </p:tav>
                                      </p:tavLst>
                                    </p:anim>
                                    <p:anim calcmode="lin" valueType="num">
                                      <p:cBhvr>
                                        <p:cTn id="20" dur="500" fill="hold"/>
                                        <p:tgtEl>
                                          <p:spTgt spid="28"/>
                                        </p:tgtEl>
                                        <p:attrNameLst>
                                          <p:attrName>ppt_h</p:attrName>
                                        </p:attrNameLst>
                                      </p:cBhvr>
                                      <p:tavLst>
                                        <p:tav tm="0">
                                          <p:val>
                                            <p:fltVal val="0"/>
                                          </p:val>
                                        </p:tav>
                                        <p:tav tm="100000">
                                          <p:val>
                                            <p:strVal val="#ppt_h"/>
                                          </p:val>
                                        </p:tav>
                                      </p:tavLst>
                                    </p:anim>
                                    <p:animEffect transition="in" filter="fade">
                                      <p:cBhvr>
                                        <p:cTn id="21" dur="500"/>
                                        <p:tgtEl>
                                          <p:spTgt spid="28"/>
                                        </p:tgtEl>
                                      </p:cBhvr>
                                    </p:animEffect>
                                  </p:childTnLst>
                                </p:cTn>
                              </p:par>
                              <p:par>
                                <p:cTn id="22" presetID="53" presetClass="entr" presetSubtype="16" fill="hold" nodeType="withEffect">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cBhvr>
                                        <p:cTn id="24" dur="500" fill="hold"/>
                                        <p:tgtEl>
                                          <p:spTgt spid="30"/>
                                        </p:tgtEl>
                                        <p:attrNameLst>
                                          <p:attrName>ppt_w</p:attrName>
                                        </p:attrNameLst>
                                      </p:cBhvr>
                                      <p:tavLst>
                                        <p:tav tm="0">
                                          <p:val>
                                            <p:fltVal val="0"/>
                                          </p:val>
                                        </p:tav>
                                        <p:tav tm="100000">
                                          <p:val>
                                            <p:strVal val="#ppt_w"/>
                                          </p:val>
                                        </p:tav>
                                      </p:tavLst>
                                    </p:anim>
                                    <p:anim calcmode="lin" valueType="num">
                                      <p:cBhvr>
                                        <p:cTn id="25" dur="500" fill="hold"/>
                                        <p:tgtEl>
                                          <p:spTgt spid="30"/>
                                        </p:tgtEl>
                                        <p:attrNameLst>
                                          <p:attrName>ppt_h</p:attrName>
                                        </p:attrNameLst>
                                      </p:cBhvr>
                                      <p:tavLst>
                                        <p:tav tm="0">
                                          <p:val>
                                            <p:fltVal val="0"/>
                                          </p:val>
                                        </p:tav>
                                        <p:tav tm="100000">
                                          <p:val>
                                            <p:strVal val="#ppt_h"/>
                                          </p:val>
                                        </p:tav>
                                      </p:tavLst>
                                    </p:anim>
                                    <p:animEffect transition="in" filter="fade">
                                      <p:cBhvr>
                                        <p:cTn id="26" dur="500"/>
                                        <p:tgtEl>
                                          <p:spTgt spid="30"/>
                                        </p:tgtEl>
                                      </p:cBhvr>
                                    </p:animEffect>
                                  </p:childTnLst>
                                </p:cTn>
                              </p:par>
                              <p:par>
                                <p:cTn id="27" presetID="53" presetClass="entr" presetSubtype="16" fill="hold" nodeType="withEffect">
                                  <p:stCondLst>
                                    <p:cond delay="0"/>
                                  </p:stCondLst>
                                  <p:childTnLst>
                                    <p:set>
                                      <p:cBhvr>
                                        <p:cTn id="28" dur="1" fill="hold">
                                          <p:stCondLst>
                                            <p:cond delay="0"/>
                                          </p:stCondLst>
                                        </p:cTn>
                                        <p:tgtEl>
                                          <p:spTgt spid="29"/>
                                        </p:tgtEl>
                                        <p:attrNameLst>
                                          <p:attrName>style.visibility</p:attrName>
                                        </p:attrNameLst>
                                      </p:cBhvr>
                                      <p:to>
                                        <p:strVal val="visible"/>
                                      </p:to>
                                    </p:set>
                                    <p:anim calcmode="lin" valueType="num">
                                      <p:cBhvr>
                                        <p:cTn id="29" dur="500" fill="hold"/>
                                        <p:tgtEl>
                                          <p:spTgt spid="29"/>
                                        </p:tgtEl>
                                        <p:attrNameLst>
                                          <p:attrName>ppt_w</p:attrName>
                                        </p:attrNameLst>
                                      </p:cBhvr>
                                      <p:tavLst>
                                        <p:tav tm="0">
                                          <p:val>
                                            <p:fltVal val="0"/>
                                          </p:val>
                                        </p:tav>
                                        <p:tav tm="100000">
                                          <p:val>
                                            <p:strVal val="#ppt_w"/>
                                          </p:val>
                                        </p:tav>
                                      </p:tavLst>
                                    </p:anim>
                                    <p:anim calcmode="lin" valueType="num">
                                      <p:cBhvr>
                                        <p:cTn id="30" dur="500" fill="hold"/>
                                        <p:tgtEl>
                                          <p:spTgt spid="29"/>
                                        </p:tgtEl>
                                        <p:attrNameLst>
                                          <p:attrName>ppt_h</p:attrName>
                                        </p:attrNameLst>
                                      </p:cBhvr>
                                      <p:tavLst>
                                        <p:tav tm="0">
                                          <p:val>
                                            <p:fltVal val="0"/>
                                          </p:val>
                                        </p:tav>
                                        <p:tav tm="100000">
                                          <p:val>
                                            <p:strVal val="#ppt_h"/>
                                          </p:val>
                                        </p:tav>
                                      </p:tavLst>
                                    </p:anim>
                                    <p:animEffect transition="in" filter="fade">
                                      <p:cBhvr>
                                        <p:cTn id="31" dur="500"/>
                                        <p:tgtEl>
                                          <p:spTgt spid="29"/>
                                        </p:tgtEl>
                                      </p:cBhvr>
                                    </p:animEffect>
                                  </p:childTnLst>
                                </p:cTn>
                              </p:par>
                              <p:par>
                                <p:cTn id="32" presetID="53" presetClass="entr" presetSubtype="16" fill="hold" nodeType="withEffect">
                                  <p:stCondLst>
                                    <p:cond delay="0"/>
                                  </p:stCondLst>
                                  <p:childTnLst>
                                    <p:set>
                                      <p:cBhvr>
                                        <p:cTn id="33" dur="1" fill="hold">
                                          <p:stCondLst>
                                            <p:cond delay="0"/>
                                          </p:stCondLst>
                                        </p:cTn>
                                        <p:tgtEl>
                                          <p:spTgt spid="31"/>
                                        </p:tgtEl>
                                        <p:attrNameLst>
                                          <p:attrName>style.visibility</p:attrName>
                                        </p:attrNameLst>
                                      </p:cBhvr>
                                      <p:to>
                                        <p:strVal val="visible"/>
                                      </p:to>
                                    </p:set>
                                    <p:anim calcmode="lin" valueType="num">
                                      <p:cBhvr>
                                        <p:cTn id="34" dur="500" fill="hold"/>
                                        <p:tgtEl>
                                          <p:spTgt spid="31"/>
                                        </p:tgtEl>
                                        <p:attrNameLst>
                                          <p:attrName>ppt_w</p:attrName>
                                        </p:attrNameLst>
                                      </p:cBhvr>
                                      <p:tavLst>
                                        <p:tav tm="0">
                                          <p:val>
                                            <p:fltVal val="0"/>
                                          </p:val>
                                        </p:tav>
                                        <p:tav tm="100000">
                                          <p:val>
                                            <p:strVal val="#ppt_w"/>
                                          </p:val>
                                        </p:tav>
                                      </p:tavLst>
                                    </p:anim>
                                    <p:anim calcmode="lin" valueType="num">
                                      <p:cBhvr>
                                        <p:cTn id="35" dur="500" fill="hold"/>
                                        <p:tgtEl>
                                          <p:spTgt spid="31"/>
                                        </p:tgtEl>
                                        <p:attrNameLst>
                                          <p:attrName>ppt_h</p:attrName>
                                        </p:attrNameLst>
                                      </p:cBhvr>
                                      <p:tavLst>
                                        <p:tav tm="0">
                                          <p:val>
                                            <p:fltVal val="0"/>
                                          </p:val>
                                        </p:tav>
                                        <p:tav tm="100000">
                                          <p:val>
                                            <p:strVal val="#ppt_h"/>
                                          </p:val>
                                        </p:tav>
                                      </p:tavLst>
                                    </p:anim>
                                    <p:animEffect transition="in" filter="fade">
                                      <p:cBhvr>
                                        <p:cTn id="36" dur="500"/>
                                        <p:tgtEl>
                                          <p:spTgt spid="31"/>
                                        </p:tgtEl>
                                      </p:cBhvr>
                                    </p:animEffect>
                                  </p:childTnLst>
                                </p:cTn>
                              </p:par>
                              <p:par>
                                <p:cTn id="37" presetID="2" presetClass="entr" presetSubtype="4" fill="hold" grpId="0" nodeType="withEffect">
                                  <p:stCondLst>
                                    <p:cond delay="0"/>
                                  </p:stCondLst>
                                  <p:childTnLst>
                                    <p:set>
                                      <p:cBhvr>
                                        <p:cTn id="38" dur="1" fill="hold">
                                          <p:stCondLst>
                                            <p:cond delay="0"/>
                                          </p:stCondLst>
                                        </p:cTn>
                                        <p:tgtEl>
                                          <p:spTgt spid="2"/>
                                        </p:tgtEl>
                                        <p:attrNameLst>
                                          <p:attrName>style.visibility</p:attrName>
                                        </p:attrNameLst>
                                      </p:cBhvr>
                                      <p:to>
                                        <p:strVal val="visible"/>
                                      </p:to>
                                    </p:set>
                                    <p:anim calcmode="lin" valueType="num">
                                      <p:cBhvr additive="base">
                                        <p:cTn id="39" dur="500" fill="hold"/>
                                        <p:tgtEl>
                                          <p:spTgt spid="2"/>
                                        </p:tgtEl>
                                        <p:attrNameLst>
                                          <p:attrName>ppt_x</p:attrName>
                                        </p:attrNameLst>
                                      </p:cBhvr>
                                      <p:tavLst>
                                        <p:tav tm="0">
                                          <p:val>
                                            <p:strVal val="#ppt_x"/>
                                          </p:val>
                                        </p:tav>
                                        <p:tav tm="100000">
                                          <p:val>
                                            <p:strVal val="#ppt_x"/>
                                          </p:val>
                                        </p:tav>
                                      </p:tavLst>
                                    </p:anim>
                                    <p:anim calcmode="lin" valueType="num">
                                      <p:cBhvr additive="base">
                                        <p:cTn id="40"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19" grpId="0">
        <p:bldAsOne/>
      </p:bldGraphic>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 Same Side Corner Rectangle 13"/>
          <p:cNvSpPr/>
          <p:nvPr/>
        </p:nvSpPr>
        <p:spPr>
          <a:xfrm rot="16200000">
            <a:off x="372147" y="2171484"/>
            <a:ext cx="822960" cy="274320"/>
          </a:xfrm>
          <a:prstGeom prst="round2SameRect">
            <a:avLst/>
          </a:prstGeom>
          <a:solidFill>
            <a:srgbClr val="5B9BD5">
              <a:alpha val="50000"/>
            </a:srgbClr>
          </a:solidFill>
          <a:ln w="57150">
            <a:solidFill>
              <a:srgbClr val="5B9BD5">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 Same Side Corner Rectangle 16"/>
          <p:cNvSpPr/>
          <p:nvPr/>
        </p:nvSpPr>
        <p:spPr>
          <a:xfrm rot="16200000">
            <a:off x="372147" y="4384932"/>
            <a:ext cx="822960" cy="274320"/>
          </a:xfrm>
          <a:prstGeom prst="round2SameRect">
            <a:avLst/>
          </a:prstGeom>
          <a:solidFill>
            <a:srgbClr val="A5A5A5"/>
          </a:solidFill>
          <a:ln w="57150">
            <a:solidFill>
              <a:srgbClr val="A5A5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 Same Side Corner Rectangle 19"/>
          <p:cNvSpPr/>
          <p:nvPr/>
        </p:nvSpPr>
        <p:spPr>
          <a:xfrm rot="16200000">
            <a:off x="372147" y="5491655"/>
            <a:ext cx="822960" cy="274320"/>
          </a:xfrm>
          <a:prstGeom prst="round2SameRect">
            <a:avLst/>
          </a:prstGeom>
          <a:solidFill>
            <a:srgbClr val="FFC000">
              <a:alpha val="50000"/>
            </a:srgbClr>
          </a:solidFill>
          <a:ln w="57150">
            <a:solidFill>
              <a:srgbClr val="FFC000">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 Same Side Corner Rectangle 22"/>
          <p:cNvSpPr/>
          <p:nvPr/>
        </p:nvSpPr>
        <p:spPr>
          <a:xfrm rot="16200000">
            <a:off x="372147" y="3278208"/>
            <a:ext cx="822960" cy="274320"/>
          </a:xfrm>
          <a:prstGeom prst="round2SameRect">
            <a:avLst/>
          </a:prstGeom>
          <a:solidFill>
            <a:srgbClr val="ED7D31">
              <a:alpha val="50000"/>
            </a:srgbClr>
          </a:solidFill>
          <a:ln w="57150">
            <a:solidFill>
              <a:srgbClr val="ED7D31">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 Same Side Corner Rectangle 4"/>
          <p:cNvSpPr/>
          <p:nvPr/>
        </p:nvSpPr>
        <p:spPr>
          <a:xfrm rot="16200000">
            <a:off x="372147" y="1064760"/>
            <a:ext cx="822960" cy="274320"/>
          </a:xfrm>
          <a:prstGeom prst="round2SameRect">
            <a:avLst/>
          </a:prstGeom>
          <a:solidFill>
            <a:srgbClr val="70AD47">
              <a:alpha val="50000"/>
            </a:srgbClr>
          </a:solidFill>
          <a:ln w="57150">
            <a:solidFill>
              <a:srgbClr val="70AD47">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934500" y="790440"/>
            <a:ext cx="10609799" cy="5303520"/>
          </a:xfrm>
          <a:prstGeom prst="rect">
            <a:avLst/>
          </a:prstGeom>
          <a:solidFill>
            <a:schemeClr val="bg1"/>
          </a:solidFill>
          <a:ln w="57150">
            <a:solidFill>
              <a:srgbClr val="A5A5A5"/>
            </a:solidFill>
          </a:ln>
        </p:spPr>
        <p:txBody>
          <a:bodyPr wrap="none" anchor="t" anchorCtr="0">
            <a:noAutofit/>
          </a:bodyPr>
          <a:lstStyle/>
          <a:p>
            <a:pPr algn="ctr"/>
            <a:r>
              <a:rPr lang="en-US" sz="3500" dirty="0" smtClean="0">
                <a:solidFill>
                  <a:schemeClr val="tx1">
                    <a:lumMod val="65000"/>
                    <a:lumOff val="35000"/>
                  </a:schemeClr>
                </a:solidFill>
                <a:latin typeface="Franklin Gothic Demi Cond" panose="020B0706030402020204" pitchFamily="34" charset="0"/>
              </a:rPr>
              <a:t>UNIT SIGNIFICANT ACCOMPLISHMENTS</a:t>
            </a:r>
            <a:endParaRPr lang="en-US" sz="3500" dirty="0"/>
          </a:p>
        </p:txBody>
      </p:sp>
      <p:sp>
        <p:nvSpPr>
          <p:cNvPr id="4" name="TextBox 3"/>
          <p:cNvSpPr txBox="1"/>
          <p:nvPr/>
        </p:nvSpPr>
        <p:spPr>
          <a:xfrm>
            <a:off x="1125417" y="1428734"/>
            <a:ext cx="3246120" cy="369332"/>
          </a:xfrm>
          <a:prstGeom prst="rect">
            <a:avLst/>
          </a:prstGeom>
          <a:solidFill>
            <a:srgbClr val="E7E6E6"/>
          </a:solidFill>
          <a:ln w="28575">
            <a:solidFill>
              <a:srgbClr val="E7E6E6"/>
            </a:solidFill>
          </a:ln>
        </p:spPr>
        <p:txBody>
          <a:bodyPr wrap="square" rtlCol="0" anchor="ctr">
            <a:spAutoFit/>
          </a:bodyPr>
          <a:lstStyle/>
          <a:p>
            <a:pPr algn="ctr"/>
            <a:r>
              <a:rPr lang="en-US" b="1" dirty="0" smtClean="0">
                <a:solidFill>
                  <a:schemeClr val="bg1"/>
                </a:solidFill>
                <a:latin typeface="Arial" panose="020B0604020202020204" pitchFamily="34" charset="0"/>
                <a:cs typeface="Arial" panose="020B0604020202020204" pitchFamily="34" charset="0"/>
              </a:rPr>
              <a:t>OPERATIONS</a:t>
            </a:r>
            <a:endParaRPr lang="en-US" b="1" dirty="0">
              <a:solidFill>
                <a:schemeClr val="bg1"/>
              </a:solidFill>
              <a:latin typeface="Arial" panose="020B0604020202020204" pitchFamily="34" charset="0"/>
              <a:cs typeface="Arial" panose="020B0604020202020204" pitchFamily="34" charset="0"/>
            </a:endParaRPr>
          </a:p>
        </p:txBody>
      </p:sp>
      <p:sp>
        <p:nvSpPr>
          <p:cNvPr id="16" name="TextBox 15"/>
          <p:cNvSpPr txBox="1"/>
          <p:nvPr/>
        </p:nvSpPr>
        <p:spPr>
          <a:xfrm>
            <a:off x="4613867" y="1428734"/>
            <a:ext cx="3246120" cy="369332"/>
          </a:xfrm>
          <a:prstGeom prst="rect">
            <a:avLst/>
          </a:prstGeom>
          <a:solidFill>
            <a:schemeClr val="bg2"/>
          </a:solidFill>
          <a:ln w="28575">
            <a:solidFill>
              <a:schemeClr val="bg2"/>
            </a:solidFill>
          </a:ln>
        </p:spPr>
        <p:txBody>
          <a:bodyPr wrap="square" rtlCol="0" anchor="ctr">
            <a:spAutoFit/>
          </a:bodyPr>
          <a:lstStyle/>
          <a:p>
            <a:pPr algn="ctr"/>
            <a:r>
              <a:rPr lang="en-US" b="1" dirty="0" smtClean="0">
                <a:solidFill>
                  <a:schemeClr val="bg1"/>
                </a:solidFill>
                <a:latin typeface="Arial" panose="020B0604020202020204" pitchFamily="34" charset="0"/>
                <a:cs typeface="Arial" panose="020B0604020202020204" pitchFamily="34" charset="0"/>
              </a:rPr>
              <a:t>CAPABILITY</a:t>
            </a:r>
            <a:endParaRPr lang="en-US" b="1" dirty="0">
              <a:solidFill>
                <a:schemeClr val="bg1"/>
              </a:solidFill>
              <a:latin typeface="Arial" panose="020B0604020202020204" pitchFamily="34" charset="0"/>
              <a:cs typeface="Arial" panose="020B0604020202020204" pitchFamily="34" charset="0"/>
            </a:endParaRPr>
          </a:p>
        </p:txBody>
      </p:sp>
      <p:sp>
        <p:nvSpPr>
          <p:cNvPr id="18" name="TextBox 17"/>
          <p:cNvSpPr txBox="1"/>
          <p:nvPr/>
        </p:nvSpPr>
        <p:spPr>
          <a:xfrm>
            <a:off x="8102316" y="1428734"/>
            <a:ext cx="3246120" cy="369332"/>
          </a:xfrm>
          <a:prstGeom prst="rect">
            <a:avLst/>
          </a:prstGeom>
          <a:solidFill>
            <a:schemeClr val="bg2"/>
          </a:solidFill>
          <a:ln w="28575">
            <a:solidFill>
              <a:schemeClr val="bg2"/>
            </a:solidFill>
          </a:ln>
        </p:spPr>
        <p:txBody>
          <a:bodyPr wrap="square" rtlCol="0" anchor="ctr">
            <a:spAutoFit/>
          </a:bodyPr>
          <a:lstStyle/>
          <a:p>
            <a:pPr algn="ctr"/>
            <a:r>
              <a:rPr lang="en-US" b="1" dirty="0" smtClean="0">
                <a:solidFill>
                  <a:schemeClr val="bg1"/>
                </a:solidFill>
                <a:latin typeface="Arial" panose="020B0604020202020204" pitchFamily="34" charset="0"/>
                <a:cs typeface="Arial" panose="020B0604020202020204" pitchFamily="34" charset="0"/>
              </a:rPr>
              <a:t>ADMINISTRATION</a:t>
            </a:r>
            <a:endParaRPr lang="en-US" b="1" dirty="0">
              <a:solidFill>
                <a:schemeClr val="bg1"/>
              </a:solidFill>
              <a:latin typeface="Arial" panose="020B0604020202020204" pitchFamily="34" charset="0"/>
              <a:cs typeface="Arial" panose="020B0604020202020204" pitchFamily="34" charset="0"/>
            </a:endParaRPr>
          </a:p>
        </p:txBody>
      </p:sp>
      <p:sp>
        <p:nvSpPr>
          <p:cNvPr id="6" name="TextBox 5"/>
          <p:cNvSpPr txBox="1"/>
          <p:nvPr/>
        </p:nvSpPr>
        <p:spPr>
          <a:xfrm>
            <a:off x="1125418" y="1828210"/>
            <a:ext cx="10230965" cy="4023360"/>
          </a:xfrm>
          <a:prstGeom prst="rect">
            <a:avLst/>
          </a:prstGeom>
          <a:noFill/>
          <a:ln w="28575">
            <a:solidFill>
              <a:srgbClr val="A5A5A5"/>
            </a:solidFill>
          </a:ln>
        </p:spPr>
        <p:txBody>
          <a:bodyPr wrap="square" rtlCol="0">
            <a:spAutoFit/>
          </a:bodyPr>
          <a:lstStyle/>
          <a:p>
            <a:endParaRPr lang="en-US" dirty="0"/>
          </a:p>
        </p:txBody>
      </p:sp>
      <p:sp>
        <p:nvSpPr>
          <p:cNvPr id="26" name="TextBox 25"/>
          <p:cNvSpPr txBox="1"/>
          <p:nvPr/>
        </p:nvSpPr>
        <p:spPr>
          <a:xfrm>
            <a:off x="4613867" y="1426464"/>
            <a:ext cx="3246120" cy="369332"/>
          </a:xfrm>
          <a:prstGeom prst="rect">
            <a:avLst/>
          </a:prstGeom>
          <a:solidFill>
            <a:srgbClr val="A5A5A5"/>
          </a:solidFill>
          <a:ln w="28575">
            <a:solidFill>
              <a:srgbClr val="A5A5A5"/>
            </a:solidFill>
          </a:ln>
        </p:spPr>
        <p:txBody>
          <a:bodyPr wrap="square" rtlCol="0" anchor="ctr">
            <a:spAutoFit/>
          </a:bodyPr>
          <a:lstStyle/>
          <a:p>
            <a:pPr algn="ctr"/>
            <a:r>
              <a:rPr lang="en-US" b="1" dirty="0" smtClean="0">
                <a:solidFill>
                  <a:schemeClr val="bg1"/>
                </a:solidFill>
                <a:latin typeface="Arial" panose="020B0604020202020204" pitchFamily="34" charset="0"/>
                <a:cs typeface="Arial" panose="020B0604020202020204" pitchFamily="34" charset="0"/>
              </a:rPr>
              <a:t>CAPABILITY</a:t>
            </a:r>
            <a:endParaRPr lang="en-US" b="1" dirty="0">
              <a:solidFill>
                <a:schemeClr val="bg1"/>
              </a:solidFill>
              <a:latin typeface="Arial" panose="020B0604020202020204" pitchFamily="34" charset="0"/>
              <a:cs typeface="Arial" panose="020B0604020202020204" pitchFamily="34" charset="0"/>
            </a:endParaRPr>
          </a:p>
        </p:txBody>
      </p:sp>
      <p:sp>
        <p:nvSpPr>
          <p:cNvPr id="27" name="TextBox 26"/>
          <p:cNvSpPr txBox="1"/>
          <p:nvPr/>
        </p:nvSpPr>
        <p:spPr>
          <a:xfrm>
            <a:off x="8102316" y="1426464"/>
            <a:ext cx="3246120" cy="369332"/>
          </a:xfrm>
          <a:prstGeom prst="rect">
            <a:avLst/>
          </a:prstGeom>
          <a:solidFill>
            <a:srgbClr val="E7E6E6"/>
          </a:solidFill>
          <a:ln w="28575">
            <a:solidFill>
              <a:srgbClr val="E7E6E6"/>
            </a:solidFill>
          </a:ln>
        </p:spPr>
        <p:txBody>
          <a:bodyPr wrap="square" rtlCol="0" anchor="ctr">
            <a:spAutoFit/>
          </a:bodyPr>
          <a:lstStyle/>
          <a:p>
            <a:pPr algn="ctr"/>
            <a:r>
              <a:rPr lang="en-US" b="1" dirty="0" smtClean="0">
                <a:solidFill>
                  <a:schemeClr val="bg1"/>
                </a:solidFill>
                <a:latin typeface="Arial" panose="020B0604020202020204" pitchFamily="34" charset="0"/>
                <a:cs typeface="Arial" panose="020B0604020202020204" pitchFamily="34" charset="0"/>
              </a:rPr>
              <a:t>ADMINISTRATION</a:t>
            </a:r>
            <a:endParaRPr lang="en-US" b="1" dirty="0">
              <a:solidFill>
                <a:schemeClr val="bg1"/>
              </a:solidFill>
              <a:latin typeface="Arial" panose="020B0604020202020204" pitchFamily="34" charset="0"/>
              <a:cs typeface="Arial" panose="020B0604020202020204" pitchFamily="34" charset="0"/>
            </a:endParaRPr>
          </a:p>
        </p:txBody>
      </p:sp>
      <p:grpSp>
        <p:nvGrpSpPr>
          <p:cNvPr id="2" name="Group 1"/>
          <p:cNvGrpSpPr/>
          <p:nvPr/>
        </p:nvGrpSpPr>
        <p:grpSpPr>
          <a:xfrm>
            <a:off x="2470181" y="2027457"/>
            <a:ext cx="7533491" cy="2922964"/>
            <a:chOff x="2507757" y="2294371"/>
            <a:chExt cx="7533491" cy="2922964"/>
          </a:xfrm>
        </p:grpSpPr>
        <p:pic>
          <p:nvPicPr>
            <p:cNvPr id="19" name="Picture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07757" y="3907128"/>
              <a:ext cx="2356035" cy="1307351"/>
            </a:xfrm>
            <a:prstGeom prst="rect">
              <a:avLst/>
            </a:prstGeom>
            <a:solidFill>
              <a:srgbClr val="FFFFFF">
                <a:shade val="85000"/>
              </a:srgbClr>
            </a:solidFill>
            <a:ln w="38100" cap="sq">
              <a:solidFill>
                <a:srgbClr val="A5A5A5"/>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94664" y="2306665"/>
              <a:ext cx="2356035" cy="2910670"/>
            </a:xfrm>
            <a:prstGeom prst="rect">
              <a:avLst/>
            </a:prstGeom>
            <a:solidFill>
              <a:srgbClr val="FFFFFF">
                <a:shade val="85000"/>
              </a:srgbClr>
            </a:solidFill>
            <a:ln w="38100" cap="sq">
              <a:solidFill>
                <a:srgbClr val="A5A5A5"/>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2" name="Picture 2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507758" y="2298286"/>
              <a:ext cx="2356035" cy="1373731"/>
            </a:xfrm>
            <a:prstGeom prst="rect">
              <a:avLst/>
            </a:prstGeom>
            <a:solidFill>
              <a:srgbClr val="FFFFFF">
                <a:shade val="85000"/>
              </a:srgbClr>
            </a:solidFill>
            <a:ln w="38100" cap="sq">
              <a:solidFill>
                <a:srgbClr val="A5A5A5"/>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4" name="Picture 23"/>
            <p:cNvPicPr>
              <a:picLocks noChangeAspect="1"/>
            </p:cNvPicPr>
            <p:nvPr/>
          </p:nvPicPr>
          <p:blipFill rotWithShape="1">
            <a:blip r:embed="rId6">
              <a:extLst>
                <a:ext uri="{28A0092B-C50C-407E-A947-70E740481C1C}">
                  <a14:useLocalDpi xmlns:a14="http://schemas.microsoft.com/office/drawing/2010/main" val="0"/>
                </a:ext>
              </a:extLst>
            </a:blip>
            <a:srcRect t="5282" b="30657"/>
            <a:stretch/>
          </p:blipFill>
          <p:spPr>
            <a:xfrm>
              <a:off x="7683596" y="2294371"/>
              <a:ext cx="2357652" cy="2910670"/>
            </a:xfrm>
            <a:prstGeom prst="rect">
              <a:avLst/>
            </a:prstGeom>
            <a:solidFill>
              <a:srgbClr val="FFFFFF">
                <a:shade val="85000"/>
              </a:srgbClr>
            </a:solidFill>
            <a:ln w="38100" cap="sq">
              <a:solidFill>
                <a:srgbClr val="A5A5A5"/>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sp>
        <p:nvSpPr>
          <p:cNvPr id="25" name="TextBox 24"/>
          <p:cNvSpPr txBox="1"/>
          <p:nvPr/>
        </p:nvSpPr>
        <p:spPr>
          <a:xfrm>
            <a:off x="2470182" y="5042792"/>
            <a:ext cx="7533490" cy="769441"/>
          </a:xfrm>
          <a:prstGeom prst="rect">
            <a:avLst/>
          </a:prstGeom>
          <a:noFill/>
        </p:spPr>
        <p:txBody>
          <a:bodyPr wrap="square" rtlCol="0">
            <a:spAutoFit/>
          </a:bodyPr>
          <a:lstStyle/>
          <a:p>
            <a:pPr algn="just"/>
            <a:r>
              <a:rPr lang="en-US" sz="2200" dirty="0" smtClean="0">
                <a:latin typeface=" Arial"/>
              </a:rPr>
              <a:t>Successfully completed the brake module system upgrades of all twelve (12) armored vehicles of the unit.</a:t>
            </a:r>
            <a:endParaRPr lang="en-US" sz="2200" dirty="0">
              <a:latin typeface=" Arial"/>
            </a:endParaRPr>
          </a:p>
        </p:txBody>
      </p:sp>
      <p:sp>
        <p:nvSpPr>
          <p:cNvPr id="3" name="Slide Number Placeholder 2"/>
          <p:cNvSpPr>
            <a:spLocks noGrp="1"/>
          </p:cNvSpPr>
          <p:nvPr>
            <p:ph type="sldNum" sz="quarter" idx="12"/>
          </p:nvPr>
        </p:nvSpPr>
        <p:spPr/>
        <p:txBody>
          <a:bodyPr/>
          <a:lstStyle/>
          <a:p>
            <a:fld id="{7687A7F3-AD38-4866-8553-4B19922F7C99}" type="slidenum">
              <a:rPr lang="en-PH" smtClean="0"/>
              <a:t>99</a:t>
            </a:fld>
            <a:endParaRPr lang="en-PH"/>
          </a:p>
        </p:txBody>
      </p:sp>
    </p:spTree>
    <p:extLst>
      <p:ext uri="{BB962C8B-B14F-4D97-AF65-F5344CB8AC3E}">
        <p14:creationId xmlns:p14="http://schemas.microsoft.com/office/powerpoint/2010/main" val="30442774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par>
                                <p:cTn id="10" presetID="2" presetClass="entr" presetSubtype="4" fill="hold" grpId="0" nodeType="withEffect">
                                  <p:stCondLst>
                                    <p:cond delay="0"/>
                                  </p:stCondLst>
                                  <p:childTnLst>
                                    <p:set>
                                      <p:cBhvr>
                                        <p:cTn id="11" dur="1" fill="hold">
                                          <p:stCondLst>
                                            <p:cond delay="0"/>
                                          </p:stCondLst>
                                        </p:cTn>
                                        <p:tgtEl>
                                          <p:spTgt spid="25"/>
                                        </p:tgtEl>
                                        <p:attrNameLst>
                                          <p:attrName>style.visibility</p:attrName>
                                        </p:attrNameLst>
                                      </p:cBhvr>
                                      <p:to>
                                        <p:strVal val="visible"/>
                                      </p:to>
                                    </p:set>
                                    <p:anim calcmode="lin" valueType="num">
                                      <p:cBhvr additive="base">
                                        <p:cTn id="12" dur="500" fill="hold"/>
                                        <p:tgtEl>
                                          <p:spTgt spid="25"/>
                                        </p:tgtEl>
                                        <p:attrNameLst>
                                          <p:attrName>ppt_x</p:attrName>
                                        </p:attrNameLst>
                                      </p:cBhvr>
                                      <p:tavLst>
                                        <p:tav tm="0">
                                          <p:val>
                                            <p:strVal val="#ppt_x"/>
                                          </p:val>
                                        </p:tav>
                                        <p:tav tm="100000">
                                          <p:val>
                                            <p:strVal val="#ppt_x"/>
                                          </p:val>
                                        </p:tav>
                                      </p:tavLst>
                                    </p:anim>
                                    <p:anim calcmode="lin" valueType="num">
                                      <p:cBhvr additive="base">
                                        <p:cTn id="13"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otalTime>5722</TotalTime>
  <Words>13140</Words>
  <Application>Microsoft Office PowerPoint</Application>
  <PresentationFormat>Widescreen</PresentationFormat>
  <Paragraphs>3657</Paragraphs>
  <Slides>108</Slides>
  <Notes>105</Notes>
  <HiddenSlides>7</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108</vt:i4>
      </vt:variant>
    </vt:vector>
  </HeadingPairs>
  <TitlesOfParts>
    <vt:vector size="122" baseType="lpstr">
      <vt:lpstr>MS PGothic</vt:lpstr>
      <vt:lpstr> Arial</vt:lpstr>
      <vt:lpstr>Arial</vt:lpstr>
      <vt:lpstr>Arial Narrow</vt:lpstr>
      <vt:lpstr>Bahnschrift</vt:lpstr>
      <vt:lpstr>Calibri</vt:lpstr>
      <vt:lpstr>Calibri Light</vt:lpstr>
      <vt:lpstr>Franklin Gothic Book</vt:lpstr>
      <vt:lpstr>Franklin Gothic Demi Cond</vt:lpstr>
      <vt:lpstr>MS Mincho</vt:lpstr>
      <vt:lpstr>Tahoma</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MY PC</dc:creator>
  <cp:lastModifiedBy>Microsoft account</cp:lastModifiedBy>
  <cp:revision>493</cp:revision>
  <cp:lastPrinted>2022-06-05T17:02:59Z</cp:lastPrinted>
  <dcterms:created xsi:type="dcterms:W3CDTF">2021-07-11T11:15:22Z</dcterms:created>
  <dcterms:modified xsi:type="dcterms:W3CDTF">2022-12-05T03:56:40Z</dcterms:modified>
</cp:coreProperties>
</file>